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4.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5.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5"/>
    <p:sldMasterId id="2147483887" r:id="rId6"/>
    <p:sldMasterId id="2147483779" r:id="rId7"/>
    <p:sldMasterId id="2147483928" r:id="rId8"/>
    <p:sldMasterId id="2147483974" r:id="rId9"/>
    <p:sldMasterId id="2147484025" r:id="rId10"/>
  </p:sldMasterIdLst>
  <p:notesMasterIdLst>
    <p:notesMasterId r:id="rId17"/>
  </p:notesMasterIdLst>
  <p:handoutMasterIdLst>
    <p:handoutMasterId r:id="rId18"/>
  </p:handoutMasterIdLst>
  <p:sldIdLst>
    <p:sldId id="256" r:id="rId11"/>
    <p:sldId id="10739" r:id="rId12"/>
    <p:sldId id="10755" r:id="rId13"/>
    <p:sldId id="10751" r:id="rId14"/>
    <p:sldId id="10752" r:id="rId15"/>
    <p:sldId id="10753"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3863" userDrawn="1">
          <p15:clr>
            <a:srgbClr val="A4A3A4"/>
          </p15:clr>
        </p15:guide>
        <p15:guide id="3" orient="horz" pos="2520" userDrawn="1">
          <p15:clr>
            <a:srgbClr val="A4A3A4"/>
          </p15:clr>
        </p15:guide>
        <p15:guide id="4" pos="619" userDrawn="1">
          <p15:clr>
            <a:srgbClr val="A4A3A4"/>
          </p15:clr>
        </p15:guide>
        <p15:guide id="5" pos="7038" userDrawn="1">
          <p15:clr>
            <a:srgbClr val="A4A3A4"/>
          </p15:clr>
        </p15:guide>
        <p15:guide id="6" orient="horz" pos="913" userDrawn="1">
          <p15:clr>
            <a:srgbClr val="A4A3A4"/>
          </p15:clr>
        </p15:guide>
        <p15:guide id="7" orient="horz" pos="3793" userDrawn="1">
          <p15:clr>
            <a:srgbClr val="A4A3A4"/>
          </p15:clr>
        </p15:guide>
        <p15:guide id="8" orient="horz" pos="1729" userDrawn="1">
          <p15:clr>
            <a:srgbClr val="A4A3A4"/>
          </p15:clr>
        </p15:guide>
        <p15:guide id="9" pos="1640" userDrawn="1">
          <p15:clr>
            <a:srgbClr val="A4A3A4"/>
          </p15:clr>
        </p15:guide>
        <p15:guide id="10" orient="horz" pos="2908" userDrawn="1">
          <p15:clr>
            <a:srgbClr val="A4A3A4"/>
          </p15:clr>
        </p15:guide>
        <p15:guide id="11" orient="horz" pos="59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A22434-B9A9-425B-45C0-01921F23119D}" name="Yuliya Dudaronak" initials="YD" userId="S::Ydudaronak@orb-international.com::4a432d95-798e-442d-a4a8-ea54be74a3d0" providerId="AD"/>
  <p188:author id="{06E5AA5D-ACA9-14FF-4A76-FBE39E7A88D8}" name="Vanessa Quintal" initials="VQ" userId="S::vquintal@orb-international.com::6321bef0-d46d-40a5-aad8-0b4117fc5a68" providerId="AD"/>
  <p188:author id="{8046CCBA-85E4-5E7E-6B7A-40076F9B86EB}" name="Liv Midha" initials="LM" userId="S::lmidha@orb-international.com::527119c8-0868-48d4-8d82-37569023c044" providerId="AD"/>
  <p188:author id="{39CD36C6-140D-2E3F-2906-4E322AFDFDCD}" name="Stephanie Landas" initials="SL" userId="S::slandas@orb-international.com::a908edd3-0739-4d3a-8d85-6b9eabeff8ef" providerId="AD"/>
  <p188:author id="{B2ADCED2-0115-E876-8C4A-A02531488526}" name="Liam Paup" initials="LP" userId="S::lpaup@orb-international.com::3c69e835-12f0-4a6e-bd07-dd7809fd62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ence Osmond" initials="LO" lastIdx="2" clrIdx="0"/>
  <p:cmAuthor id="2" name="Laurence Osmond" initials="LO [2]" lastIdx="1" clrIdx="1"/>
  <p:cmAuthor id="3" name="Cara Carter" initials="CC" lastIdx="4" clrIdx="2"/>
  <p:cmAuthor id="4" name="Cara Carter" initials="CC [2]" lastIdx="1" clrIdx="3"/>
  <p:cmAuthor id="5" name="Cara Carter" initials="CC [2] [2]" lastIdx="1" clrIdx="4"/>
  <p:cmAuthor id="6" name="Cara Carter" initials="CC [3]" lastIdx="1" clrIdx="5"/>
  <p:cmAuthor id="7" name="Cara Carter" initials="CC [4]" lastIdx="1" clrIdx="6"/>
  <p:cmAuthor id="8" name="Cara Carter" initials="CC [5]" lastIdx="1" clrIdx="7"/>
  <p:cmAuthor id="9" name="Cara Carter" initials="CC [6]" lastIdx="1" clrIdx="8"/>
  <p:cmAuthor id="10" name="Cara Carter" initials="CC [7]" lastIdx="1" clrIdx="9"/>
  <p:cmAuthor id="11" name="Cara Carter" initials="CC [8]" lastIdx="1" clrIdx="10"/>
  <p:cmAuthor id="12" name="Cara Carter" initials="CC [9]" lastIdx="1" clrIdx="11"/>
  <p:cmAuthor id="13" name="Cara Carter" initials="CC [10]" lastIdx="1" clrIdx="12"/>
  <p:cmAuthor id="14" name="Yuliya Dudaronak" initials="YD" lastIdx="31" clrIdx="13"/>
  <p:cmAuthor id="15" name="Kathleen Langlais" initials="KL" lastIdx="14" clrIdx="14">
    <p:extLst>
      <p:ext uri="{19B8F6BF-5375-455C-9EA6-DF929625EA0E}">
        <p15:presenceInfo xmlns:p15="http://schemas.microsoft.com/office/powerpoint/2012/main" userId="S::klanglais@orb-international.com::17620974-475e-489d-9bdb-cb9b2781f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9999"/>
    <a:srgbClr val="33CCCC"/>
    <a:srgbClr val="669246"/>
    <a:srgbClr val="002868"/>
    <a:srgbClr val="C5CDBC"/>
    <a:srgbClr val="ECF0EE"/>
    <a:srgbClr val="919191"/>
    <a:srgbClr val="525252"/>
    <a:srgbClr val="FFFFFF"/>
    <a:srgbClr val="34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E1FE3-68B9-4D03-A531-6AF703BE9ECD}" v="67" dt="2023-06-14T18:08:28.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44" y="192"/>
      </p:cViewPr>
      <p:guideLst>
        <p:guide orient="horz" pos="1117"/>
        <p:guide pos="3863"/>
        <p:guide orient="horz" pos="2520"/>
        <p:guide pos="619"/>
        <p:guide pos="7038"/>
        <p:guide orient="horz" pos="913"/>
        <p:guide orient="horz" pos="3793"/>
        <p:guide orient="horz" pos="1729"/>
        <p:guide pos="1640"/>
        <p:guide orient="horz" pos="2908"/>
        <p:guide orient="horz" pos="595"/>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Churchill" userId="a5f85e53-9be9-4816-bab4-97d99bc88949" providerId="ADAL" clId="{056E1FE3-68B9-4D03-A531-6AF703BE9ECD}"/>
    <pc:docChg chg="custSel addSld delSld modSld">
      <pc:chgData name="Emily Churchill" userId="a5f85e53-9be9-4816-bab4-97d99bc88949" providerId="ADAL" clId="{056E1FE3-68B9-4D03-A531-6AF703BE9ECD}" dt="2023-06-14T18:11:46.510" v="90" actId="47"/>
      <pc:docMkLst>
        <pc:docMk/>
      </pc:docMkLst>
      <pc:sldChg chg="setBg">
        <pc:chgData name="Emily Churchill" userId="a5f85e53-9be9-4816-bab4-97d99bc88949" providerId="ADAL" clId="{056E1FE3-68B9-4D03-A531-6AF703BE9ECD}" dt="2023-06-14T17:52:52.859" v="61"/>
        <pc:sldMkLst>
          <pc:docMk/>
          <pc:sldMk cId="1660511999" sldId="10753"/>
        </pc:sldMkLst>
      </pc:sldChg>
      <pc:sldChg chg="addSp delSp modSp new del mod modClrScheme chgLayout">
        <pc:chgData name="Emily Churchill" userId="a5f85e53-9be9-4816-bab4-97d99bc88949" providerId="ADAL" clId="{056E1FE3-68B9-4D03-A531-6AF703BE9ECD}" dt="2023-06-14T18:11:46.510" v="90" actId="47"/>
        <pc:sldMkLst>
          <pc:docMk/>
          <pc:sldMk cId="2687700559" sldId="10756"/>
        </pc:sldMkLst>
        <pc:spChg chg="del">
          <ac:chgData name="Emily Churchill" userId="a5f85e53-9be9-4816-bab4-97d99bc88949" providerId="ADAL" clId="{056E1FE3-68B9-4D03-A531-6AF703BE9ECD}" dt="2023-06-14T17:52:15.389" v="59" actId="700"/>
          <ac:spMkLst>
            <pc:docMk/>
            <pc:sldMk cId="2687700559" sldId="10756"/>
            <ac:spMk id="2" creationId="{A98CD947-3917-9E37-5003-20B6F33E7B52}"/>
          </ac:spMkLst>
        </pc:spChg>
        <pc:spChg chg="del">
          <ac:chgData name="Emily Churchill" userId="a5f85e53-9be9-4816-bab4-97d99bc88949" providerId="ADAL" clId="{056E1FE3-68B9-4D03-A531-6AF703BE9ECD}" dt="2023-06-14T17:46:42.847" v="2" actId="1957"/>
          <ac:spMkLst>
            <pc:docMk/>
            <pc:sldMk cId="2687700559" sldId="10756"/>
            <ac:spMk id="3" creationId="{83EABDD8-B109-9161-1691-1EFFA92FDC1E}"/>
          </ac:spMkLst>
        </pc:spChg>
        <pc:spChg chg="del mod ord">
          <ac:chgData name="Emily Churchill" userId="a5f85e53-9be9-4816-bab4-97d99bc88949" providerId="ADAL" clId="{056E1FE3-68B9-4D03-A531-6AF703BE9ECD}" dt="2023-06-14T17:52:15.389" v="59" actId="700"/>
          <ac:spMkLst>
            <pc:docMk/>
            <pc:sldMk cId="2687700559" sldId="10756"/>
            <ac:spMk id="4" creationId="{ACD1B4AB-BBAB-E065-E8DF-EF4FA187DB9E}"/>
          </ac:spMkLst>
        </pc:spChg>
        <pc:spChg chg="mod ord">
          <ac:chgData name="Emily Churchill" userId="a5f85e53-9be9-4816-bab4-97d99bc88949" providerId="ADAL" clId="{056E1FE3-68B9-4D03-A531-6AF703BE9ECD}" dt="2023-06-14T17:52:15.389" v="59" actId="700"/>
          <ac:spMkLst>
            <pc:docMk/>
            <pc:sldMk cId="2687700559" sldId="10756"/>
            <ac:spMk id="5" creationId="{9208DEE8-2C9F-1B8F-7B36-07FDAA5A018B}"/>
          </ac:spMkLst>
        </pc:spChg>
        <pc:spChg chg="mod">
          <ac:chgData name="Emily Churchill" userId="a5f85e53-9be9-4816-bab4-97d99bc88949" providerId="ADAL" clId="{056E1FE3-68B9-4D03-A531-6AF703BE9ECD}" dt="2023-06-14T17:51:49.816" v="57"/>
          <ac:spMkLst>
            <pc:docMk/>
            <pc:sldMk cId="2687700559" sldId="10756"/>
            <ac:spMk id="11" creationId="{76861F38-0459-7463-8BED-83C5091E2EFD}"/>
          </ac:spMkLst>
        </pc:spChg>
        <pc:spChg chg="add mod ord">
          <ac:chgData name="Emily Churchill" userId="a5f85e53-9be9-4816-bab4-97d99bc88949" providerId="ADAL" clId="{056E1FE3-68B9-4D03-A531-6AF703BE9ECD}" dt="2023-06-14T17:52:15.389" v="59" actId="700"/>
          <ac:spMkLst>
            <pc:docMk/>
            <pc:sldMk cId="2687700559" sldId="10756"/>
            <ac:spMk id="12" creationId="{65EB6844-9043-D4CD-AE5D-9FFBAE059395}"/>
          </ac:spMkLst>
        </pc:spChg>
        <pc:spChg chg="add mod ord">
          <ac:chgData name="Emily Churchill" userId="a5f85e53-9be9-4816-bab4-97d99bc88949" providerId="ADAL" clId="{056E1FE3-68B9-4D03-A531-6AF703BE9ECD}" dt="2023-06-14T17:52:15.389" v="59" actId="700"/>
          <ac:spMkLst>
            <pc:docMk/>
            <pc:sldMk cId="2687700559" sldId="10756"/>
            <ac:spMk id="13" creationId="{4116AE92-7D66-4F7C-4D7A-C0D33525864D}"/>
          </ac:spMkLst>
        </pc:spChg>
        <pc:spChg chg="mod">
          <ac:chgData name="Emily Churchill" userId="a5f85e53-9be9-4816-bab4-97d99bc88949" providerId="ADAL" clId="{056E1FE3-68B9-4D03-A531-6AF703BE9ECD}" dt="2023-06-14T17:54:08.398" v="69"/>
          <ac:spMkLst>
            <pc:docMk/>
            <pc:sldMk cId="2687700559" sldId="10756"/>
            <ac:spMk id="17" creationId="{519333E5-5996-8959-9BA0-7A174AB23D30}"/>
          </ac:spMkLst>
        </pc:spChg>
        <pc:grpChg chg="add mod">
          <ac:chgData name="Emily Churchill" userId="a5f85e53-9be9-4816-bab4-97d99bc88949" providerId="ADAL" clId="{056E1FE3-68B9-4D03-A531-6AF703BE9ECD}" dt="2023-06-14T17:58:21.617" v="82" actId="1076"/>
          <ac:grpSpMkLst>
            <pc:docMk/>
            <pc:sldMk cId="2687700559" sldId="10756"/>
            <ac:grpSpMk id="9" creationId="{05882D7F-7D32-7FBD-C085-760F63CB6079}"/>
          </ac:grpSpMkLst>
        </pc:grpChg>
        <pc:grpChg chg="add mod">
          <ac:chgData name="Emily Churchill" userId="a5f85e53-9be9-4816-bab4-97d99bc88949" providerId="ADAL" clId="{056E1FE3-68B9-4D03-A531-6AF703BE9ECD}" dt="2023-06-14T17:58:31.973" v="85" actId="1076"/>
          <ac:grpSpMkLst>
            <pc:docMk/>
            <pc:sldMk cId="2687700559" sldId="10756"/>
            <ac:grpSpMk id="15" creationId="{BDAE6CF2-CC28-27C0-1C69-FCD82A333EE3}"/>
          </ac:grpSpMkLst>
        </pc:grpChg>
        <pc:graphicFrameChg chg="add mod ord">
          <ac:chgData name="Emily Churchill" userId="a5f85e53-9be9-4816-bab4-97d99bc88949" providerId="ADAL" clId="{056E1FE3-68B9-4D03-A531-6AF703BE9ECD}" dt="2023-06-14T17:59:53.397" v="88"/>
          <ac:graphicFrameMkLst>
            <pc:docMk/>
            <pc:sldMk cId="2687700559" sldId="10756"/>
            <ac:graphicFrameMk id="8" creationId="{81DE978E-6285-E55C-129C-1149BCAB68CC}"/>
          </ac:graphicFrameMkLst>
        </pc:graphicFrameChg>
        <pc:picChg chg="mod">
          <ac:chgData name="Emily Churchill" userId="a5f85e53-9be9-4816-bab4-97d99bc88949" providerId="ADAL" clId="{056E1FE3-68B9-4D03-A531-6AF703BE9ECD}" dt="2023-06-14T17:51:49.816" v="57"/>
          <ac:picMkLst>
            <pc:docMk/>
            <pc:sldMk cId="2687700559" sldId="10756"/>
            <ac:picMk id="10" creationId="{AEEF2ED1-345B-A42D-0D56-9AE000919431}"/>
          </ac:picMkLst>
        </pc:picChg>
        <pc:picChg chg="add mod">
          <ac:chgData name="Emily Churchill" userId="a5f85e53-9be9-4816-bab4-97d99bc88949" providerId="ADAL" clId="{056E1FE3-68B9-4D03-A531-6AF703BE9ECD}" dt="2023-06-14T17:58:25.181" v="83" actId="1076"/>
          <ac:picMkLst>
            <pc:docMk/>
            <pc:sldMk cId="2687700559" sldId="10756"/>
            <ac:picMk id="14" creationId="{1775E184-66B1-CF01-D9B2-8F6E99D60AF6}"/>
          </ac:picMkLst>
        </pc:picChg>
        <pc:picChg chg="mod">
          <ac:chgData name="Emily Churchill" userId="a5f85e53-9be9-4816-bab4-97d99bc88949" providerId="ADAL" clId="{056E1FE3-68B9-4D03-A531-6AF703BE9ECD}" dt="2023-06-14T17:54:08.398" v="69"/>
          <ac:picMkLst>
            <pc:docMk/>
            <pc:sldMk cId="2687700559" sldId="10756"/>
            <ac:picMk id="16" creationId="{5A626A99-69F2-9AE8-35EE-451EBDC510CD}"/>
          </ac:picMkLst>
        </pc:picChg>
        <pc:picChg chg="add mod">
          <ac:chgData name="Emily Churchill" userId="a5f85e53-9be9-4816-bab4-97d99bc88949" providerId="ADAL" clId="{056E1FE3-68B9-4D03-A531-6AF703BE9ECD}" dt="2023-06-14T18:08:28.847" v="89" actId="1076"/>
          <ac:picMkLst>
            <pc:docMk/>
            <pc:sldMk cId="2687700559" sldId="10756"/>
            <ac:picMk id="18" creationId="{05D53EC5-6230-F2E6-771F-CA8E92F85F8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orbinternational.sharepoint.com/sites/orb-jobs/Documents/413/22051%20Maldives/Analysis%20&amp;%20Reporting/Child%20Survey%20Analysis%202022%2010%200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'Preferred Partner'!$A$19</c:f>
              <c:strCache>
                <c:ptCount val="1"/>
                <c:pt idx="0">
                  <c:v>India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Partner'!$B$18:$C$18</c:f>
              <c:strCache>
                <c:ptCount val="2"/>
                <c:pt idx="0">
                  <c:v>Bangladesh</c:v>
                </c:pt>
                <c:pt idx="1">
                  <c:v>India</c:v>
                </c:pt>
              </c:strCache>
            </c:strRef>
          </c:cat>
          <c:val>
            <c:numRef>
              <c:f>'Preferred Partner'!$B$19:$C$19</c:f>
              <c:numCache>
                <c:formatCode>0%</c:formatCode>
                <c:ptCount val="2"/>
                <c:pt idx="0">
                  <c:v>0.25</c:v>
                </c:pt>
                <c:pt idx="1">
                  <c:v>0.78</c:v>
                </c:pt>
              </c:numCache>
            </c:numRef>
          </c:val>
          <c:extLst>
            <c:ext xmlns:c16="http://schemas.microsoft.com/office/drawing/2014/chart" uri="{C3380CC4-5D6E-409C-BE32-E72D297353CC}">
              <c16:uniqueId val="{00000000-4F6C-4E90-BA62-846983839069}"/>
            </c:ext>
          </c:extLst>
        </c:ser>
        <c:ser>
          <c:idx val="1"/>
          <c:order val="1"/>
          <c:tx>
            <c:strRef>
              <c:f>'Preferred Partner'!$A$20</c:f>
              <c:strCache>
                <c:ptCount val="1"/>
                <c:pt idx="0">
                  <c:v>The United States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Partner'!$B$18:$C$18</c:f>
              <c:strCache>
                <c:ptCount val="2"/>
                <c:pt idx="0">
                  <c:v>Bangladesh</c:v>
                </c:pt>
                <c:pt idx="1">
                  <c:v>India</c:v>
                </c:pt>
              </c:strCache>
            </c:strRef>
          </c:cat>
          <c:val>
            <c:numRef>
              <c:f>'Preferred Partner'!$B$20:$C$20</c:f>
              <c:numCache>
                <c:formatCode>0%</c:formatCode>
                <c:ptCount val="2"/>
                <c:pt idx="0">
                  <c:v>0.09</c:v>
                </c:pt>
                <c:pt idx="1">
                  <c:v>0.06</c:v>
                </c:pt>
              </c:numCache>
            </c:numRef>
          </c:val>
          <c:extLst>
            <c:ext xmlns:c16="http://schemas.microsoft.com/office/drawing/2014/chart" uri="{C3380CC4-5D6E-409C-BE32-E72D297353CC}">
              <c16:uniqueId val="{00000001-4F6C-4E90-BA62-846983839069}"/>
            </c:ext>
          </c:extLst>
        </c:ser>
        <c:ser>
          <c:idx val="2"/>
          <c:order val="2"/>
          <c:tx>
            <c:strRef>
              <c:f>'Preferred Partner'!$A$21</c:f>
              <c:strCache>
                <c:ptCount val="1"/>
                <c:pt idx="0">
                  <c:v>China</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4F6C-4E90-BA62-8469838390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Partner'!$B$18:$C$18</c:f>
              <c:strCache>
                <c:ptCount val="2"/>
                <c:pt idx="0">
                  <c:v>Bangladesh</c:v>
                </c:pt>
                <c:pt idx="1">
                  <c:v>India</c:v>
                </c:pt>
              </c:strCache>
            </c:strRef>
          </c:cat>
          <c:val>
            <c:numRef>
              <c:f>'Preferred Partner'!$B$21:$C$21</c:f>
              <c:numCache>
                <c:formatCode>0%</c:formatCode>
                <c:ptCount val="2"/>
                <c:pt idx="0">
                  <c:v>0.11</c:v>
                </c:pt>
                <c:pt idx="1">
                  <c:v>0</c:v>
                </c:pt>
              </c:numCache>
            </c:numRef>
          </c:val>
          <c:extLst>
            <c:ext xmlns:c16="http://schemas.microsoft.com/office/drawing/2014/chart" uri="{C3380CC4-5D6E-409C-BE32-E72D297353CC}">
              <c16:uniqueId val="{00000002-4F6C-4E90-BA62-846983839069}"/>
            </c:ext>
          </c:extLst>
        </c:ser>
        <c:ser>
          <c:idx val="3"/>
          <c:order val="3"/>
          <c:tx>
            <c:strRef>
              <c:f>'Preferred Partner'!$A$22</c:f>
              <c:strCache>
                <c:ptCount val="1"/>
                <c:pt idx="0">
                  <c:v>The United Kingdom</c:v>
                </c:pt>
              </c:strCache>
            </c:strRef>
          </c:tx>
          <c:spPr>
            <a:solidFill>
              <a:schemeClr val="accent4"/>
            </a:solidFill>
            <a:ln>
              <a:noFill/>
            </a:ln>
            <a:effectLst/>
          </c:spPr>
          <c:invertIfNegative val="0"/>
          <c:dLbls>
            <c:dLbl>
              <c:idx val="1"/>
              <c:layout>
                <c:manualLayout>
                  <c:x val="0"/>
                  <c:y val="-0.106481481481481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6C-4E90-BA62-8469838390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Partner'!$B$18:$C$18</c:f>
              <c:strCache>
                <c:ptCount val="2"/>
                <c:pt idx="0">
                  <c:v>Bangladesh</c:v>
                </c:pt>
                <c:pt idx="1">
                  <c:v>India</c:v>
                </c:pt>
              </c:strCache>
            </c:strRef>
          </c:cat>
          <c:val>
            <c:numRef>
              <c:f>'Preferred Partner'!$B$22:$C$22</c:f>
              <c:numCache>
                <c:formatCode>0%</c:formatCode>
                <c:ptCount val="2"/>
                <c:pt idx="0">
                  <c:v>0.06</c:v>
                </c:pt>
                <c:pt idx="1">
                  <c:v>0.01</c:v>
                </c:pt>
              </c:numCache>
            </c:numRef>
          </c:val>
          <c:extLst>
            <c:ext xmlns:c16="http://schemas.microsoft.com/office/drawing/2014/chart" uri="{C3380CC4-5D6E-409C-BE32-E72D297353CC}">
              <c16:uniqueId val="{00000003-4F6C-4E90-BA62-846983839069}"/>
            </c:ext>
          </c:extLst>
        </c:ser>
        <c:ser>
          <c:idx val="4"/>
          <c:order val="4"/>
          <c:tx>
            <c:strRef>
              <c:f>'Preferred Partner'!$A$23</c:f>
              <c:strCache>
                <c:ptCount val="1"/>
                <c:pt idx="0">
                  <c:v>Other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Partner'!$B$18:$C$18</c:f>
              <c:strCache>
                <c:ptCount val="2"/>
                <c:pt idx="0">
                  <c:v>Bangladesh</c:v>
                </c:pt>
                <c:pt idx="1">
                  <c:v>India</c:v>
                </c:pt>
              </c:strCache>
            </c:strRef>
          </c:cat>
          <c:val>
            <c:numRef>
              <c:f>'Preferred Partner'!$B$23:$C$23</c:f>
              <c:numCache>
                <c:formatCode>0%</c:formatCode>
                <c:ptCount val="2"/>
                <c:pt idx="0">
                  <c:v>0.03</c:v>
                </c:pt>
                <c:pt idx="1">
                  <c:v>0.03</c:v>
                </c:pt>
              </c:numCache>
            </c:numRef>
          </c:val>
          <c:extLst>
            <c:ext xmlns:c16="http://schemas.microsoft.com/office/drawing/2014/chart" uri="{C3380CC4-5D6E-409C-BE32-E72D297353CC}">
              <c16:uniqueId val="{00000004-4F6C-4E90-BA62-846983839069}"/>
            </c:ext>
          </c:extLst>
        </c:ser>
        <c:dLbls>
          <c:dLblPos val="ctr"/>
          <c:showLegendKey val="0"/>
          <c:showVal val="1"/>
          <c:showCatName val="0"/>
          <c:showSerName val="0"/>
          <c:showPercent val="0"/>
          <c:showBubbleSize val="0"/>
        </c:dLbls>
        <c:gapWidth val="182"/>
        <c:overlap val="100"/>
        <c:axId val="1268302512"/>
        <c:axId val="1268300016"/>
      </c:barChart>
      <c:catAx>
        <c:axId val="126830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300016"/>
        <c:crosses val="autoZero"/>
        <c:auto val="1"/>
        <c:lblAlgn val="ctr"/>
        <c:lblOffset val="100"/>
        <c:noMultiLvlLbl val="0"/>
      </c:catAx>
      <c:valAx>
        <c:axId val="1268300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30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Media'!$A$3:$A$7</c:f>
              <c:strCache>
                <c:ptCount val="5"/>
                <c:pt idx="0">
                  <c:v>Information from friends</c:v>
                </c:pt>
                <c:pt idx="1">
                  <c:v>Facebook</c:v>
                </c:pt>
                <c:pt idx="2">
                  <c:v>Government Media</c:v>
                </c:pt>
                <c:pt idx="3">
                  <c:v>Times of India</c:v>
                </c:pt>
                <c:pt idx="4">
                  <c:v>Voice of America</c:v>
                </c:pt>
              </c:strCache>
            </c:strRef>
          </c:cat>
          <c:val>
            <c:numRef>
              <c:f>'Trust in Media'!$B$3:$B$7</c:f>
              <c:numCache>
                <c:formatCode>0%</c:formatCode>
                <c:ptCount val="5"/>
                <c:pt idx="0">
                  <c:v>0.88</c:v>
                </c:pt>
                <c:pt idx="1">
                  <c:v>0.84</c:v>
                </c:pt>
                <c:pt idx="2">
                  <c:v>0.63</c:v>
                </c:pt>
                <c:pt idx="3">
                  <c:v>0.21</c:v>
                </c:pt>
                <c:pt idx="4">
                  <c:v>0.11</c:v>
                </c:pt>
              </c:numCache>
            </c:numRef>
          </c:val>
          <c:extLst>
            <c:ext xmlns:c16="http://schemas.microsoft.com/office/drawing/2014/chart" uri="{C3380CC4-5D6E-409C-BE32-E72D297353CC}">
              <c16:uniqueId val="{00000000-865A-46E8-B399-88CB515E9D5F}"/>
            </c:ext>
          </c:extLst>
        </c:ser>
        <c:dLbls>
          <c:showLegendKey val="0"/>
          <c:showVal val="0"/>
          <c:showCatName val="0"/>
          <c:showSerName val="0"/>
          <c:showPercent val="0"/>
          <c:showBubbleSize val="0"/>
        </c:dLbls>
        <c:gapWidth val="182"/>
        <c:axId val="1212823104"/>
        <c:axId val="1212816864"/>
      </c:barChart>
      <c:catAx>
        <c:axId val="121282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816864"/>
        <c:crosses val="autoZero"/>
        <c:auto val="1"/>
        <c:lblAlgn val="ctr"/>
        <c:lblOffset val="100"/>
        <c:noMultiLvlLbl val="0"/>
      </c:catAx>
      <c:valAx>
        <c:axId val="1212816864"/>
        <c:scaling>
          <c:orientation val="minMax"/>
        </c:scaling>
        <c:delete val="0"/>
        <c:axPos val="l"/>
        <c:majorGridlines>
          <c:spPr>
            <a:ln w="9525" cap="flat" cmpd="sng" algn="ctr">
              <a:solidFill>
                <a:schemeClr val="tx2">
                  <a:lumMod val="40000"/>
                  <a:lumOff val="6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82310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'Trust in Media'!$B$17</c:f>
              <c:strCache>
                <c:ptCount val="1"/>
                <c:pt idx="0">
                  <c:v>55+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Media'!$A$18:$A$20</c:f>
              <c:strCache>
                <c:ptCount val="3"/>
                <c:pt idx="0">
                  <c:v>Information from friends</c:v>
                </c:pt>
                <c:pt idx="1">
                  <c:v>Government media</c:v>
                </c:pt>
                <c:pt idx="2">
                  <c:v>Facebook</c:v>
                </c:pt>
              </c:strCache>
            </c:strRef>
          </c:cat>
          <c:val>
            <c:numRef>
              <c:f>'Trust in Media'!$B$18:$B$20</c:f>
              <c:numCache>
                <c:formatCode>0%</c:formatCode>
                <c:ptCount val="3"/>
                <c:pt idx="0">
                  <c:v>0.78</c:v>
                </c:pt>
                <c:pt idx="1">
                  <c:v>0.75</c:v>
                </c:pt>
                <c:pt idx="2">
                  <c:v>0.55000000000000004</c:v>
                </c:pt>
              </c:numCache>
            </c:numRef>
          </c:val>
          <c:extLst>
            <c:ext xmlns:c16="http://schemas.microsoft.com/office/drawing/2014/chart" uri="{C3380CC4-5D6E-409C-BE32-E72D297353CC}">
              <c16:uniqueId val="{00000000-A7C5-4412-A964-6F7D44422745}"/>
            </c:ext>
          </c:extLst>
        </c:ser>
        <c:ser>
          <c:idx val="1"/>
          <c:order val="1"/>
          <c:tx>
            <c:strRef>
              <c:f>'Trust in Media'!$C$17</c:f>
              <c:strCache>
                <c:ptCount val="1"/>
                <c:pt idx="0">
                  <c:v>35 - 54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Media'!$A$18:$A$20</c:f>
              <c:strCache>
                <c:ptCount val="3"/>
                <c:pt idx="0">
                  <c:v>Information from friends</c:v>
                </c:pt>
                <c:pt idx="1">
                  <c:v>Government media</c:v>
                </c:pt>
                <c:pt idx="2">
                  <c:v>Facebook</c:v>
                </c:pt>
              </c:strCache>
            </c:strRef>
          </c:cat>
          <c:val>
            <c:numRef>
              <c:f>'Trust in Media'!$C$18:$C$20</c:f>
              <c:numCache>
                <c:formatCode>0%</c:formatCode>
                <c:ptCount val="3"/>
                <c:pt idx="0">
                  <c:v>0.9</c:v>
                </c:pt>
                <c:pt idx="1">
                  <c:v>0.66</c:v>
                </c:pt>
                <c:pt idx="2">
                  <c:v>0.86</c:v>
                </c:pt>
              </c:numCache>
            </c:numRef>
          </c:val>
          <c:extLst>
            <c:ext xmlns:c16="http://schemas.microsoft.com/office/drawing/2014/chart" uri="{C3380CC4-5D6E-409C-BE32-E72D297353CC}">
              <c16:uniqueId val="{00000001-A7C5-4412-A964-6F7D44422745}"/>
            </c:ext>
          </c:extLst>
        </c:ser>
        <c:ser>
          <c:idx val="2"/>
          <c:order val="2"/>
          <c:tx>
            <c:strRef>
              <c:f>'Trust in Media'!$D$17</c:f>
              <c:strCache>
                <c:ptCount val="1"/>
                <c:pt idx="0">
                  <c:v>18 - 34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Media'!$A$18:$A$20</c:f>
              <c:strCache>
                <c:ptCount val="3"/>
                <c:pt idx="0">
                  <c:v>Information from friends</c:v>
                </c:pt>
                <c:pt idx="1">
                  <c:v>Government media</c:v>
                </c:pt>
                <c:pt idx="2">
                  <c:v>Facebook</c:v>
                </c:pt>
              </c:strCache>
            </c:strRef>
          </c:cat>
          <c:val>
            <c:numRef>
              <c:f>'Trust in Media'!$D$18:$D$20</c:f>
              <c:numCache>
                <c:formatCode>0%</c:formatCode>
                <c:ptCount val="3"/>
                <c:pt idx="0">
                  <c:v>0.89</c:v>
                </c:pt>
                <c:pt idx="1">
                  <c:v>0.56999999999999995</c:v>
                </c:pt>
                <c:pt idx="2">
                  <c:v>0.89</c:v>
                </c:pt>
              </c:numCache>
            </c:numRef>
          </c:val>
          <c:extLst>
            <c:ext xmlns:c16="http://schemas.microsoft.com/office/drawing/2014/chart" uri="{C3380CC4-5D6E-409C-BE32-E72D297353CC}">
              <c16:uniqueId val="{00000002-A7C5-4412-A964-6F7D44422745}"/>
            </c:ext>
          </c:extLst>
        </c:ser>
        <c:dLbls>
          <c:dLblPos val="outEnd"/>
          <c:showLegendKey val="0"/>
          <c:showVal val="1"/>
          <c:showCatName val="0"/>
          <c:showSerName val="0"/>
          <c:showPercent val="0"/>
          <c:showBubbleSize val="0"/>
        </c:dLbls>
        <c:gapWidth val="182"/>
        <c:axId val="973378736"/>
        <c:axId val="973380816"/>
      </c:barChart>
      <c:catAx>
        <c:axId val="97337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80816"/>
        <c:crosses val="autoZero"/>
        <c:auto val="1"/>
        <c:lblAlgn val="ctr"/>
        <c:lblOffset val="100"/>
        <c:noMultiLvlLbl val="0"/>
      </c:catAx>
      <c:valAx>
        <c:axId val="973380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787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'Trust in Media'!$B$51</c:f>
              <c:strCache>
                <c:ptCount val="1"/>
                <c:pt idx="0">
                  <c:v>Media Use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Media'!$A$52:$A$56</c:f>
              <c:strCache>
                <c:ptCount val="5"/>
                <c:pt idx="0">
                  <c:v>Information from friends</c:v>
                </c:pt>
                <c:pt idx="1">
                  <c:v>Facebook </c:v>
                </c:pt>
                <c:pt idx="2">
                  <c:v>Government media</c:v>
                </c:pt>
                <c:pt idx="3">
                  <c:v>Times of India</c:v>
                </c:pt>
                <c:pt idx="4">
                  <c:v>Voice of America</c:v>
                </c:pt>
              </c:strCache>
            </c:strRef>
          </c:cat>
          <c:val>
            <c:numRef>
              <c:f>'Trust in Media'!$B$52:$B$56</c:f>
              <c:numCache>
                <c:formatCode>0%</c:formatCode>
                <c:ptCount val="5"/>
                <c:pt idx="0">
                  <c:v>0.88</c:v>
                </c:pt>
                <c:pt idx="1">
                  <c:v>0.84</c:v>
                </c:pt>
                <c:pt idx="2">
                  <c:v>0.63</c:v>
                </c:pt>
                <c:pt idx="3">
                  <c:v>0.21</c:v>
                </c:pt>
                <c:pt idx="4">
                  <c:v>0.11</c:v>
                </c:pt>
              </c:numCache>
            </c:numRef>
          </c:val>
          <c:extLst>
            <c:ext xmlns:c16="http://schemas.microsoft.com/office/drawing/2014/chart" uri="{C3380CC4-5D6E-409C-BE32-E72D297353CC}">
              <c16:uniqueId val="{00000000-9F17-47E6-9C00-BE4F1624C9F4}"/>
            </c:ext>
          </c:extLst>
        </c:ser>
        <c:ser>
          <c:idx val="1"/>
          <c:order val="1"/>
          <c:tx>
            <c:strRef>
              <c:f>'Trust in Media'!$C$51</c:f>
              <c:strCache>
                <c:ptCount val="1"/>
                <c:pt idx="0">
                  <c:v>Media Trust</c:v>
                </c:pt>
              </c:strCache>
            </c:strRef>
          </c:tx>
          <c:spPr>
            <a:solidFill>
              <a:schemeClr val="accent4">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Media'!$A$52:$A$56</c:f>
              <c:strCache>
                <c:ptCount val="5"/>
                <c:pt idx="0">
                  <c:v>Information from friends</c:v>
                </c:pt>
                <c:pt idx="1">
                  <c:v>Facebook </c:v>
                </c:pt>
                <c:pt idx="2">
                  <c:v>Government media</c:v>
                </c:pt>
                <c:pt idx="3">
                  <c:v>Times of India</c:v>
                </c:pt>
                <c:pt idx="4">
                  <c:v>Voice of America</c:v>
                </c:pt>
              </c:strCache>
            </c:strRef>
          </c:cat>
          <c:val>
            <c:numRef>
              <c:f>'Trust in Media'!$C$52:$C$56</c:f>
              <c:numCache>
                <c:formatCode>0%</c:formatCode>
                <c:ptCount val="5"/>
                <c:pt idx="0">
                  <c:v>0.79</c:v>
                </c:pt>
                <c:pt idx="1">
                  <c:v>0.65</c:v>
                </c:pt>
                <c:pt idx="2">
                  <c:v>0.62</c:v>
                </c:pt>
                <c:pt idx="3">
                  <c:v>0.24</c:v>
                </c:pt>
                <c:pt idx="4">
                  <c:v>0.16</c:v>
                </c:pt>
              </c:numCache>
            </c:numRef>
          </c:val>
          <c:extLst>
            <c:ext xmlns:c16="http://schemas.microsoft.com/office/drawing/2014/chart" uri="{C3380CC4-5D6E-409C-BE32-E72D297353CC}">
              <c16:uniqueId val="{00000001-9F17-47E6-9C00-BE4F1624C9F4}"/>
            </c:ext>
          </c:extLst>
        </c:ser>
        <c:dLbls>
          <c:dLblPos val="outEnd"/>
          <c:showLegendKey val="0"/>
          <c:showVal val="1"/>
          <c:showCatName val="0"/>
          <c:showSerName val="0"/>
          <c:showPercent val="0"/>
          <c:showBubbleSize val="0"/>
        </c:dLbls>
        <c:gapWidth val="219"/>
        <c:overlap val="-27"/>
        <c:axId val="899690064"/>
        <c:axId val="899686736"/>
      </c:barChart>
      <c:catAx>
        <c:axId val="8996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686736"/>
        <c:crosses val="autoZero"/>
        <c:auto val="1"/>
        <c:lblAlgn val="ctr"/>
        <c:lblOffset val="100"/>
        <c:noMultiLvlLbl val="0"/>
      </c:catAx>
      <c:valAx>
        <c:axId val="899686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6900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'Trust in Media'!$B$66</c:f>
              <c:strCache>
                <c:ptCount val="1"/>
                <c:pt idx="0">
                  <c:v>Urban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Media'!$A$67:$A$69</c:f>
              <c:strCache>
                <c:ptCount val="3"/>
                <c:pt idx="0">
                  <c:v>Information from friends</c:v>
                </c:pt>
                <c:pt idx="1">
                  <c:v>Facebook </c:v>
                </c:pt>
                <c:pt idx="2">
                  <c:v>Government media</c:v>
                </c:pt>
              </c:strCache>
            </c:strRef>
          </c:cat>
          <c:val>
            <c:numRef>
              <c:f>'Trust in Media'!$B$67:$B$69</c:f>
              <c:numCache>
                <c:formatCode>0%</c:formatCode>
                <c:ptCount val="3"/>
                <c:pt idx="0">
                  <c:v>0.73</c:v>
                </c:pt>
                <c:pt idx="1">
                  <c:v>0.56000000000000005</c:v>
                </c:pt>
                <c:pt idx="2">
                  <c:v>0.56000000000000005</c:v>
                </c:pt>
              </c:numCache>
            </c:numRef>
          </c:val>
          <c:extLst>
            <c:ext xmlns:c16="http://schemas.microsoft.com/office/drawing/2014/chart" uri="{C3380CC4-5D6E-409C-BE32-E72D297353CC}">
              <c16:uniqueId val="{00000000-9253-4633-A00C-E2EEF6F26C95}"/>
            </c:ext>
          </c:extLst>
        </c:ser>
        <c:ser>
          <c:idx val="1"/>
          <c:order val="1"/>
          <c:tx>
            <c:strRef>
              <c:f>'Trust in Media'!$C$66</c:f>
              <c:strCache>
                <c:ptCount val="1"/>
                <c:pt idx="0">
                  <c:v>Rural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Media'!$A$67:$A$69</c:f>
              <c:strCache>
                <c:ptCount val="3"/>
                <c:pt idx="0">
                  <c:v>Information from friends</c:v>
                </c:pt>
                <c:pt idx="1">
                  <c:v>Facebook </c:v>
                </c:pt>
                <c:pt idx="2">
                  <c:v>Government media</c:v>
                </c:pt>
              </c:strCache>
            </c:strRef>
          </c:cat>
          <c:val>
            <c:numRef>
              <c:f>'Trust in Media'!$C$67:$C$69</c:f>
              <c:numCache>
                <c:formatCode>0%</c:formatCode>
                <c:ptCount val="3"/>
                <c:pt idx="0">
                  <c:v>0.82</c:v>
                </c:pt>
                <c:pt idx="1">
                  <c:v>0.68</c:v>
                </c:pt>
                <c:pt idx="2">
                  <c:v>0.64</c:v>
                </c:pt>
              </c:numCache>
            </c:numRef>
          </c:val>
          <c:extLst>
            <c:ext xmlns:c16="http://schemas.microsoft.com/office/drawing/2014/chart" uri="{C3380CC4-5D6E-409C-BE32-E72D297353CC}">
              <c16:uniqueId val="{00000001-9253-4633-A00C-E2EEF6F26C95}"/>
            </c:ext>
          </c:extLst>
        </c:ser>
        <c:dLbls>
          <c:dLblPos val="outEnd"/>
          <c:showLegendKey val="0"/>
          <c:showVal val="1"/>
          <c:showCatName val="0"/>
          <c:showSerName val="0"/>
          <c:showPercent val="0"/>
          <c:showBubbleSize val="0"/>
        </c:dLbls>
        <c:gapWidth val="182"/>
        <c:axId val="682322640"/>
        <c:axId val="682325552"/>
      </c:barChart>
      <c:catAx>
        <c:axId val="682322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325552"/>
        <c:crosses val="autoZero"/>
        <c:auto val="1"/>
        <c:lblAlgn val="ctr"/>
        <c:lblOffset val="100"/>
        <c:noMultiLvlLbl val="0"/>
      </c:catAx>
      <c:valAx>
        <c:axId val="6823255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32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'Trust in Media'!$A$94</c:f>
              <c:strCache>
                <c:ptCount val="1"/>
                <c:pt idx="0">
                  <c:v>Facebook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Media'!$B$93:$C$93</c:f>
              <c:strCache>
                <c:ptCount val="2"/>
                <c:pt idx="0">
                  <c:v>Employed</c:v>
                </c:pt>
                <c:pt idx="1">
                  <c:v>Unemployed</c:v>
                </c:pt>
              </c:strCache>
            </c:strRef>
          </c:cat>
          <c:val>
            <c:numRef>
              <c:f>'Trust in Media'!$B$94:$C$94</c:f>
              <c:numCache>
                <c:formatCode>0%</c:formatCode>
                <c:ptCount val="2"/>
                <c:pt idx="0">
                  <c:v>0.7</c:v>
                </c:pt>
                <c:pt idx="1">
                  <c:v>0.56999999999999995</c:v>
                </c:pt>
              </c:numCache>
            </c:numRef>
          </c:val>
          <c:extLst>
            <c:ext xmlns:c16="http://schemas.microsoft.com/office/drawing/2014/chart" uri="{C3380CC4-5D6E-409C-BE32-E72D297353CC}">
              <c16:uniqueId val="{00000000-520A-49FA-8118-8410195EE9B3}"/>
            </c:ext>
          </c:extLst>
        </c:ser>
        <c:ser>
          <c:idx val="1"/>
          <c:order val="1"/>
          <c:tx>
            <c:strRef>
              <c:f>'Trust in Media'!$A$95</c:f>
              <c:strCache>
                <c:ptCount val="1"/>
                <c:pt idx="0">
                  <c:v>Government media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Media'!$B$93:$C$93</c:f>
              <c:strCache>
                <c:ptCount val="2"/>
                <c:pt idx="0">
                  <c:v>Employed</c:v>
                </c:pt>
                <c:pt idx="1">
                  <c:v>Unemployed</c:v>
                </c:pt>
              </c:strCache>
            </c:strRef>
          </c:cat>
          <c:val>
            <c:numRef>
              <c:f>'Trust in Media'!$B$95:$C$95</c:f>
              <c:numCache>
                <c:formatCode>0%</c:formatCode>
                <c:ptCount val="2"/>
                <c:pt idx="0">
                  <c:v>0.63</c:v>
                </c:pt>
                <c:pt idx="1">
                  <c:v>0.7</c:v>
                </c:pt>
              </c:numCache>
            </c:numRef>
          </c:val>
          <c:extLst>
            <c:ext xmlns:c16="http://schemas.microsoft.com/office/drawing/2014/chart" uri="{C3380CC4-5D6E-409C-BE32-E72D297353CC}">
              <c16:uniqueId val="{00000001-520A-49FA-8118-8410195EE9B3}"/>
            </c:ext>
          </c:extLst>
        </c:ser>
        <c:ser>
          <c:idx val="2"/>
          <c:order val="2"/>
          <c:tx>
            <c:strRef>
              <c:f>'Trust in Media'!$A$96</c:f>
              <c:strCache>
                <c:ptCount val="1"/>
                <c:pt idx="0">
                  <c:v>Times of India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Media'!$B$93:$C$93</c:f>
              <c:strCache>
                <c:ptCount val="2"/>
                <c:pt idx="0">
                  <c:v>Employed</c:v>
                </c:pt>
                <c:pt idx="1">
                  <c:v>Unemployed</c:v>
                </c:pt>
              </c:strCache>
            </c:strRef>
          </c:cat>
          <c:val>
            <c:numRef>
              <c:f>'Trust in Media'!$B$96:$C$96</c:f>
              <c:numCache>
                <c:formatCode>0%</c:formatCode>
                <c:ptCount val="2"/>
                <c:pt idx="0">
                  <c:v>0.28000000000000003</c:v>
                </c:pt>
                <c:pt idx="1">
                  <c:v>0.18</c:v>
                </c:pt>
              </c:numCache>
            </c:numRef>
          </c:val>
          <c:extLst>
            <c:ext xmlns:c16="http://schemas.microsoft.com/office/drawing/2014/chart" uri="{C3380CC4-5D6E-409C-BE32-E72D297353CC}">
              <c16:uniqueId val="{00000002-520A-49FA-8118-8410195EE9B3}"/>
            </c:ext>
          </c:extLst>
        </c:ser>
        <c:ser>
          <c:idx val="3"/>
          <c:order val="3"/>
          <c:tx>
            <c:strRef>
              <c:f>'Trust in Media'!$A$97</c:f>
              <c:strCache>
                <c:ptCount val="1"/>
                <c:pt idx="0">
                  <c:v>Voice of America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Media'!$B$93:$C$93</c:f>
              <c:strCache>
                <c:ptCount val="2"/>
                <c:pt idx="0">
                  <c:v>Employed</c:v>
                </c:pt>
                <c:pt idx="1">
                  <c:v>Unemployed</c:v>
                </c:pt>
              </c:strCache>
            </c:strRef>
          </c:cat>
          <c:val>
            <c:numRef>
              <c:f>'Trust in Media'!$B$97:$C$97</c:f>
              <c:numCache>
                <c:formatCode>0%</c:formatCode>
                <c:ptCount val="2"/>
                <c:pt idx="0">
                  <c:v>0.18</c:v>
                </c:pt>
                <c:pt idx="1">
                  <c:v>0.1</c:v>
                </c:pt>
              </c:numCache>
            </c:numRef>
          </c:val>
          <c:extLst>
            <c:ext xmlns:c16="http://schemas.microsoft.com/office/drawing/2014/chart" uri="{C3380CC4-5D6E-409C-BE32-E72D297353CC}">
              <c16:uniqueId val="{00000003-520A-49FA-8118-8410195EE9B3}"/>
            </c:ext>
          </c:extLst>
        </c:ser>
        <c:dLbls>
          <c:dLblPos val="outEnd"/>
          <c:showLegendKey val="0"/>
          <c:showVal val="1"/>
          <c:showCatName val="0"/>
          <c:showSerName val="0"/>
          <c:showPercent val="0"/>
          <c:showBubbleSize val="0"/>
        </c:dLbls>
        <c:gapWidth val="219"/>
        <c:overlap val="-27"/>
        <c:axId val="897103168"/>
        <c:axId val="897111072"/>
      </c:barChart>
      <c:catAx>
        <c:axId val="89710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111072"/>
        <c:crosses val="autoZero"/>
        <c:auto val="1"/>
        <c:lblAlgn val="ctr"/>
        <c:lblOffset val="100"/>
        <c:noMultiLvlLbl val="0"/>
      </c:catAx>
      <c:valAx>
        <c:axId val="8971110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103168"/>
        <c:crosses val="autoZero"/>
        <c:crossBetween val="between"/>
        <c:majorUnit val="0.2"/>
      </c:valAx>
      <c:spPr>
        <a:noFill/>
        <a:ln>
          <a:noFill/>
        </a:ln>
        <a:effectLst/>
      </c:spPr>
    </c:plotArea>
    <c:legend>
      <c:legendPos val="b"/>
      <c:layout>
        <c:manualLayout>
          <c:xMode val="edge"/>
          <c:yMode val="edge"/>
          <c:x val="1.6507789977256822E-2"/>
          <c:y val="0.87523366870807817"/>
          <c:w val="0.73303554779395341"/>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'Preferred Partner'!$A$11</c:f>
              <c:strCache>
                <c:ptCount val="1"/>
                <c:pt idx="0">
                  <c:v>India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Partner'!$B$10:$C$10</c:f>
              <c:strCache>
                <c:ptCount val="2"/>
                <c:pt idx="0">
                  <c:v>Urban</c:v>
                </c:pt>
                <c:pt idx="1">
                  <c:v>Rural</c:v>
                </c:pt>
              </c:strCache>
            </c:strRef>
          </c:cat>
          <c:val>
            <c:numRef>
              <c:f>'Preferred Partner'!$B$11:$C$11</c:f>
              <c:numCache>
                <c:formatCode>0%</c:formatCode>
                <c:ptCount val="2"/>
                <c:pt idx="0">
                  <c:v>0.27</c:v>
                </c:pt>
                <c:pt idx="1">
                  <c:v>0.43</c:v>
                </c:pt>
              </c:numCache>
            </c:numRef>
          </c:val>
          <c:extLst>
            <c:ext xmlns:c16="http://schemas.microsoft.com/office/drawing/2014/chart" uri="{C3380CC4-5D6E-409C-BE32-E72D297353CC}">
              <c16:uniqueId val="{00000000-C65D-428A-B72D-3819C56885C5}"/>
            </c:ext>
          </c:extLst>
        </c:ser>
        <c:ser>
          <c:idx val="1"/>
          <c:order val="1"/>
          <c:tx>
            <c:strRef>
              <c:f>'Preferred Partner'!$A$12</c:f>
              <c:strCache>
                <c:ptCount val="1"/>
                <c:pt idx="0">
                  <c:v>China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Partner'!$B$10:$C$10</c:f>
              <c:strCache>
                <c:ptCount val="2"/>
                <c:pt idx="0">
                  <c:v>Urban</c:v>
                </c:pt>
                <c:pt idx="1">
                  <c:v>Rural</c:v>
                </c:pt>
              </c:strCache>
            </c:strRef>
          </c:cat>
          <c:val>
            <c:numRef>
              <c:f>'Preferred Partner'!$B$12:$C$12</c:f>
              <c:numCache>
                <c:formatCode>0%</c:formatCode>
                <c:ptCount val="2"/>
                <c:pt idx="0">
                  <c:v>0.12</c:v>
                </c:pt>
                <c:pt idx="1">
                  <c:v>0.09</c:v>
                </c:pt>
              </c:numCache>
            </c:numRef>
          </c:val>
          <c:extLst>
            <c:ext xmlns:c16="http://schemas.microsoft.com/office/drawing/2014/chart" uri="{C3380CC4-5D6E-409C-BE32-E72D297353CC}">
              <c16:uniqueId val="{00000001-C65D-428A-B72D-3819C56885C5}"/>
            </c:ext>
          </c:extLst>
        </c:ser>
        <c:ser>
          <c:idx val="2"/>
          <c:order val="2"/>
          <c:tx>
            <c:strRef>
              <c:f>'Preferred Partner'!$A$13</c:f>
              <c:strCache>
                <c:ptCount val="1"/>
                <c:pt idx="0">
                  <c:v>The United States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Partner'!$B$10:$C$10</c:f>
              <c:strCache>
                <c:ptCount val="2"/>
                <c:pt idx="0">
                  <c:v>Urban</c:v>
                </c:pt>
                <c:pt idx="1">
                  <c:v>Rural</c:v>
                </c:pt>
              </c:strCache>
            </c:strRef>
          </c:cat>
          <c:val>
            <c:numRef>
              <c:f>'Preferred Partner'!$B$13:$C$13</c:f>
              <c:numCache>
                <c:formatCode>0%</c:formatCode>
                <c:ptCount val="2"/>
                <c:pt idx="0">
                  <c:v>0.1</c:v>
                </c:pt>
                <c:pt idx="1">
                  <c:v>0.08</c:v>
                </c:pt>
              </c:numCache>
            </c:numRef>
          </c:val>
          <c:extLst>
            <c:ext xmlns:c16="http://schemas.microsoft.com/office/drawing/2014/chart" uri="{C3380CC4-5D6E-409C-BE32-E72D297353CC}">
              <c16:uniqueId val="{00000002-C65D-428A-B72D-3819C56885C5}"/>
            </c:ext>
          </c:extLst>
        </c:ser>
        <c:ser>
          <c:idx val="3"/>
          <c:order val="3"/>
          <c:tx>
            <c:strRef>
              <c:f>'Preferred Partner'!$A$14</c:f>
              <c:strCache>
                <c:ptCount val="1"/>
                <c:pt idx="0">
                  <c:v>The United Kingdom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Partner'!$B$10:$C$10</c:f>
              <c:strCache>
                <c:ptCount val="2"/>
                <c:pt idx="0">
                  <c:v>Urban</c:v>
                </c:pt>
                <c:pt idx="1">
                  <c:v>Rural</c:v>
                </c:pt>
              </c:strCache>
            </c:strRef>
          </c:cat>
          <c:val>
            <c:numRef>
              <c:f>'Preferred Partner'!$B$14:$C$14</c:f>
              <c:numCache>
                <c:formatCode>0%</c:formatCode>
                <c:ptCount val="2"/>
                <c:pt idx="0">
                  <c:v>0.11</c:v>
                </c:pt>
                <c:pt idx="1">
                  <c:v>0.05</c:v>
                </c:pt>
              </c:numCache>
            </c:numRef>
          </c:val>
          <c:extLst>
            <c:ext xmlns:c16="http://schemas.microsoft.com/office/drawing/2014/chart" uri="{C3380CC4-5D6E-409C-BE32-E72D297353CC}">
              <c16:uniqueId val="{00000003-C65D-428A-B72D-3819C56885C5}"/>
            </c:ext>
          </c:extLst>
        </c:ser>
        <c:ser>
          <c:idx val="4"/>
          <c:order val="4"/>
          <c:tx>
            <c:strRef>
              <c:f>'Preferred Partner'!$A$15</c:f>
              <c:strCache>
                <c:ptCount val="1"/>
                <c:pt idx="0">
                  <c:v>Other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Partner'!$B$10:$C$10</c:f>
              <c:strCache>
                <c:ptCount val="2"/>
                <c:pt idx="0">
                  <c:v>Urban</c:v>
                </c:pt>
                <c:pt idx="1">
                  <c:v>Rural</c:v>
                </c:pt>
              </c:strCache>
            </c:strRef>
          </c:cat>
          <c:val>
            <c:numRef>
              <c:f>'Preferred Partner'!$B$15:$C$15</c:f>
              <c:numCache>
                <c:formatCode>0%</c:formatCode>
                <c:ptCount val="2"/>
                <c:pt idx="0">
                  <c:v>0.08</c:v>
                </c:pt>
                <c:pt idx="1">
                  <c:v>0.04</c:v>
                </c:pt>
              </c:numCache>
            </c:numRef>
          </c:val>
          <c:extLst>
            <c:ext xmlns:c16="http://schemas.microsoft.com/office/drawing/2014/chart" uri="{C3380CC4-5D6E-409C-BE32-E72D297353CC}">
              <c16:uniqueId val="{00000004-C65D-428A-B72D-3819C56885C5}"/>
            </c:ext>
          </c:extLst>
        </c:ser>
        <c:dLbls>
          <c:dLblPos val="ctr"/>
          <c:showLegendKey val="0"/>
          <c:showVal val="1"/>
          <c:showCatName val="0"/>
          <c:showSerName val="0"/>
          <c:showPercent val="0"/>
          <c:showBubbleSize val="0"/>
        </c:dLbls>
        <c:gapWidth val="182"/>
        <c:overlap val="100"/>
        <c:axId val="1227859936"/>
        <c:axId val="1227858688"/>
      </c:barChart>
      <c:catAx>
        <c:axId val="1227859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858688"/>
        <c:crosses val="autoZero"/>
        <c:auto val="1"/>
        <c:lblAlgn val="ctr"/>
        <c:lblOffset val="100"/>
        <c:noMultiLvlLbl val="0"/>
      </c:catAx>
      <c:valAx>
        <c:axId val="12278586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85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Radicalisation'!$B$8:$F$8</c:f>
              <c:strCache>
                <c:ptCount val="5"/>
                <c:pt idx="0">
                  <c:v>Haa Alif</c:v>
                </c:pt>
                <c:pt idx="1">
                  <c:v>Haa Dhaalu</c:v>
                </c:pt>
                <c:pt idx="2">
                  <c:v>Laamu</c:v>
                </c:pt>
                <c:pt idx="3">
                  <c:v>Seenu</c:v>
                </c:pt>
                <c:pt idx="4">
                  <c:v>Kaafu</c:v>
                </c:pt>
              </c:strCache>
            </c:strRef>
          </c:cat>
          <c:val>
            <c:numRef>
              <c:f>'Youth Radicalisation'!$B$9:$F$9</c:f>
              <c:numCache>
                <c:formatCode>0%</c:formatCode>
                <c:ptCount val="5"/>
                <c:pt idx="0">
                  <c:v>0.68</c:v>
                </c:pt>
                <c:pt idx="1">
                  <c:v>0.68</c:v>
                </c:pt>
                <c:pt idx="2">
                  <c:v>0.62</c:v>
                </c:pt>
                <c:pt idx="3">
                  <c:v>0.52</c:v>
                </c:pt>
                <c:pt idx="4">
                  <c:v>0.34</c:v>
                </c:pt>
              </c:numCache>
            </c:numRef>
          </c:val>
          <c:extLst>
            <c:ext xmlns:c16="http://schemas.microsoft.com/office/drawing/2014/chart" uri="{C3380CC4-5D6E-409C-BE32-E72D297353CC}">
              <c16:uniqueId val="{00000000-E414-44B8-A6B8-A7949767B536}"/>
            </c:ext>
          </c:extLst>
        </c:ser>
        <c:dLbls>
          <c:dLblPos val="outEnd"/>
          <c:showLegendKey val="0"/>
          <c:showVal val="1"/>
          <c:showCatName val="0"/>
          <c:showSerName val="0"/>
          <c:showPercent val="0"/>
          <c:showBubbleSize val="0"/>
        </c:dLbls>
        <c:gapWidth val="219"/>
        <c:overlap val="-27"/>
        <c:axId val="1280429088"/>
        <c:axId val="1280426592"/>
      </c:barChart>
      <c:catAx>
        <c:axId val="128042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0426592"/>
        <c:crosses val="autoZero"/>
        <c:auto val="1"/>
        <c:lblAlgn val="ctr"/>
        <c:lblOffset val="100"/>
        <c:noMultiLvlLbl val="0"/>
      </c:catAx>
      <c:valAx>
        <c:axId val="1280426592"/>
        <c:scaling>
          <c:orientation val="minMax"/>
          <c:max val="1"/>
        </c:scaling>
        <c:delete val="0"/>
        <c:axPos val="l"/>
        <c:majorGridlines>
          <c:spPr>
            <a:ln w="9525" cap="flat" cmpd="sng" algn="ctr">
              <a:solidFill>
                <a:schemeClr val="tx2">
                  <a:lumMod val="40000"/>
                  <a:lumOff val="6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042908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Radicalisation'!$B$28:$D$28</c:f>
              <c:strCache>
                <c:ptCount val="3"/>
                <c:pt idx="0">
                  <c:v>At least some higher education</c:v>
                </c:pt>
                <c:pt idx="1">
                  <c:v>At least some formal education</c:v>
                </c:pt>
                <c:pt idx="2">
                  <c:v>No formal education</c:v>
                </c:pt>
              </c:strCache>
            </c:strRef>
          </c:cat>
          <c:val>
            <c:numRef>
              <c:f>'Youth Radicalisation'!$B$29:$D$29</c:f>
              <c:numCache>
                <c:formatCode>0%</c:formatCode>
                <c:ptCount val="3"/>
                <c:pt idx="0">
                  <c:v>0.37</c:v>
                </c:pt>
                <c:pt idx="1">
                  <c:v>0.53</c:v>
                </c:pt>
                <c:pt idx="2">
                  <c:v>0.64</c:v>
                </c:pt>
              </c:numCache>
            </c:numRef>
          </c:val>
          <c:extLst>
            <c:ext xmlns:c16="http://schemas.microsoft.com/office/drawing/2014/chart" uri="{C3380CC4-5D6E-409C-BE32-E72D297353CC}">
              <c16:uniqueId val="{00000000-7EE0-460D-B247-CA7A99F01257}"/>
            </c:ext>
          </c:extLst>
        </c:ser>
        <c:dLbls>
          <c:dLblPos val="outEnd"/>
          <c:showLegendKey val="0"/>
          <c:showVal val="1"/>
          <c:showCatName val="0"/>
          <c:showSerName val="0"/>
          <c:showPercent val="0"/>
          <c:showBubbleSize val="0"/>
        </c:dLbls>
        <c:gapWidth val="182"/>
        <c:axId val="1476076944"/>
        <c:axId val="1476081520"/>
      </c:barChart>
      <c:catAx>
        <c:axId val="147607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6081520"/>
        <c:crosses val="autoZero"/>
        <c:auto val="1"/>
        <c:lblAlgn val="ctr"/>
        <c:lblOffset val="100"/>
        <c:noMultiLvlLbl val="0"/>
      </c:catAx>
      <c:valAx>
        <c:axId val="1476081520"/>
        <c:scaling>
          <c:orientation val="minMax"/>
          <c:max val="1"/>
        </c:scaling>
        <c:delete val="0"/>
        <c:axPos val="b"/>
        <c:majorGridlines>
          <c:spPr>
            <a:ln w="9525" cap="flat" cmpd="sng" algn="ctr">
              <a:solidFill>
                <a:schemeClr val="tx2">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60769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Radicalisation'!$B$18:$C$18</c:f>
              <c:strCache>
                <c:ptCount val="2"/>
                <c:pt idx="0">
                  <c:v>Male</c:v>
                </c:pt>
                <c:pt idx="1">
                  <c:v>Female</c:v>
                </c:pt>
              </c:strCache>
            </c:strRef>
          </c:cat>
          <c:val>
            <c:numRef>
              <c:f>'Youth Radicalisation'!$B$19:$C$19</c:f>
              <c:numCache>
                <c:formatCode>0%</c:formatCode>
                <c:ptCount val="2"/>
                <c:pt idx="0">
                  <c:v>0.41</c:v>
                </c:pt>
                <c:pt idx="1">
                  <c:v>0.61</c:v>
                </c:pt>
              </c:numCache>
            </c:numRef>
          </c:val>
          <c:extLst>
            <c:ext xmlns:c16="http://schemas.microsoft.com/office/drawing/2014/chart" uri="{C3380CC4-5D6E-409C-BE32-E72D297353CC}">
              <c16:uniqueId val="{00000000-FAF1-4B69-8028-FDCE5591905E}"/>
            </c:ext>
          </c:extLst>
        </c:ser>
        <c:dLbls>
          <c:dLblPos val="outEnd"/>
          <c:showLegendKey val="0"/>
          <c:showVal val="1"/>
          <c:showCatName val="0"/>
          <c:showSerName val="0"/>
          <c:showPercent val="0"/>
          <c:showBubbleSize val="0"/>
        </c:dLbls>
        <c:gapWidth val="219"/>
        <c:overlap val="-27"/>
        <c:axId val="1281600992"/>
        <c:axId val="1281613056"/>
      </c:barChart>
      <c:catAx>
        <c:axId val="128160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1613056"/>
        <c:crosses val="autoZero"/>
        <c:auto val="1"/>
        <c:lblAlgn val="ctr"/>
        <c:lblOffset val="100"/>
        <c:noMultiLvlLbl val="0"/>
      </c:catAx>
      <c:valAx>
        <c:axId val="1281613056"/>
        <c:scaling>
          <c:orientation val="minMax"/>
          <c:max val="1"/>
        </c:scaling>
        <c:delete val="0"/>
        <c:axPos val="l"/>
        <c:majorGridlines>
          <c:spPr>
            <a:ln w="9525" cap="flat" cmpd="sng" algn="ctr">
              <a:solidFill>
                <a:schemeClr val="tx2">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16009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'Youth Radicalisation'!$A$44</c:f>
              <c:strCache>
                <c:ptCount val="1"/>
                <c:pt idx="0">
                  <c:v>Unemployment among youth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Radicalisation'!$B$43:$D$43</c:f>
              <c:strCache>
                <c:ptCount val="3"/>
                <c:pt idx="0">
                  <c:v>55+</c:v>
                </c:pt>
                <c:pt idx="1">
                  <c:v>35 - 54</c:v>
                </c:pt>
                <c:pt idx="2">
                  <c:v>18 - 34</c:v>
                </c:pt>
              </c:strCache>
            </c:strRef>
          </c:cat>
          <c:val>
            <c:numRef>
              <c:f>'Youth Radicalisation'!$B$44:$D$44</c:f>
              <c:numCache>
                <c:formatCode>0%</c:formatCode>
                <c:ptCount val="3"/>
                <c:pt idx="0">
                  <c:v>0.51</c:v>
                </c:pt>
                <c:pt idx="1">
                  <c:v>0.43</c:v>
                </c:pt>
                <c:pt idx="2">
                  <c:v>0.32</c:v>
                </c:pt>
              </c:numCache>
            </c:numRef>
          </c:val>
          <c:extLst>
            <c:ext xmlns:c16="http://schemas.microsoft.com/office/drawing/2014/chart" uri="{C3380CC4-5D6E-409C-BE32-E72D297353CC}">
              <c16:uniqueId val="{00000000-F662-4D6B-B945-DE936587A4FF}"/>
            </c:ext>
          </c:extLst>
        </c:ser>
        <c:ser>
          <c:idx val="1"/>
          <c:order val="1"/>
          <c:tx>
            <c:strRef>
              <c:f>'Youth Radicalisation'!$A$45</c:f>
              <c:strCache>
                <c:ptCount val="1"/>
                <c:pt idx="0">
                  <c:v>Lack of education among youth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Radicalisation'!$B$43:$D$43</c:f>
              <c:strCache>
                <c:ptCount val="3"/>
                <c:pt idx="0">
                  <c:v>55+</c:v>
                </c:pt>
                <c:pt idx="1">
                  <c:v>35 - 54</c:v>
                </c:pt>
                <c:pt idx="2">
                  <c:v>18 - 34</c:v>
                </c:pt>
              </c:strCache>
            </c:strRef>
          </c:cat>
          <c:val>
            <c:numRef>
              <c:f>'Youth Radicalisation'!$B$45:$D$45</c:f>
              <c:numCache>
                <c:formatCode>0%</c:formatCode>
                <c:ptCount val="3"/>
                <c:pt idx="0">
                  <c:v>0.2</c:v>
                </c:pt>
                <c:pt idx="1">
                  <c:v>0.23</c:v>
                </c:pt>
                <c:pt idx="2">
                  <c:v>0.32</c:v>
                </c:pt>
              </c:numCache>
            </c:numRef>
          </c:val>
          <c:extLst>
            <c:ext xmlns:c16="http://schemas.microsoft.com/office/drawing/2014/chart" uri="{C3380CC4-5D6E-409C-BE32-E72D297353CC}">
              <c16:uniqueId val="{00000001-F662-4D6B-B945-DE936587A4FF}"/>
            </c:ext>
          </c:extLst>
        </c:ser>
        <c:ser>
          <c:idx val="2"/>
          <c:order val="2"/>
          <c:tx>
            <c:strRef>
              <c:f>'Youth Radicalisation'!$A$46</c:f>
              <c:strCache>
                <c:ptCount val="1"/>
                <c:pt idx="0">
                  <c:v>Following extremist groups and messaging on social media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Radicalisation'!$B$43:$D$43</c:f>
              <c:strCache>
                <c:ptCount val="3"/>
                <c:pt idx="0">
                  <c:v>55+</c:v>
                </c:pt>
                <c:pt idx="1">
                  <c:v>35 - 54</c:v>
                </c:pt>
                <c:pt idx="2">
                  <c:v>18 - 34</c:v>
                </c:pt>
              </c:strCache>
            </c:strRef>
          </c:cat>
          <c:val>
            <c:numRef>
              <c:f>'Youth Radicalisation'!$B$46:$D$46</c:f>
              <c:numCache>
                <c:formatCode>0%</c:formatCode>
                <c:ptCount val="3"/>
                <c:pt idx="0">
                  <c:v>0.15</c:v>
                </c:pt>
                <c:pt idx="1">
                  <c:v>0.19</c:v>
                </c:pt>
                <c:pt idx="2">
                  <c:v>0.23</c:v>
                </c:pt>
              </c:numCache>
            </c:numRef>
          </c:val>
          <c:extLst>
            <c:ext xmlns:c16="http://schemas.microsoft.com/office/drawing/2014/chart" uri="{C3380CC4-5D6E-409C-BE32-E72D297353CC}">
              <c16:uniqueId val="{00000002-F662-4D6B-B945-DE936587A4FF}"/>
            </c:ext>
          </c:extLst>
        </c:ser>
        <c:ser>
          <c:idx val="3"/>
          <c:order val="3"/>
          <c:tx>
            <c:strRef>
              <c:f>'Youth Radicalisation'!$A$47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Radicalisation'!$B$43:$D$43</c:f>
              <c:strCache>
                <c:ptCount val="3"/>
                <c:pt idx="0">
                  <c:v>55+</c:v>
                </c:pt>
                <c:pt idx="1">
                  <c:v>35 - 54</c:v>
                </c:pt>
                <c:pt idx="2">
                  <c:v>18 - 34</c:v>
                </c:pt>
              </c:strCache>
            </c:strRef>
          </c:cat>
          <c:val>
            <c:numRef>
              <c:f>'Youth Radicalisation'!$B$47:$D$47</c:f>
              <c:numCache>
                <c:formatCode>0%</c:formatCode>
                <c:ptCount val="3"/>
                <c:pt idx="0">
                  <c:v>0.09</c:v>
                </c:pt>
                <c:pt idx="1">
                  <c:v>0.06</c:v>
                </c:pt>
                <c:pt idx="2">
                  <c:v>0.03</c:v>
                </c:pt>
              </c:numCache>
            </c:numRef>
          </c:val>
          <c:extLst>
            <c:ext xmlns:c16="http://schemas.microsoft.com/office/drawing/2014/chart" uri="{C3380CC4-5D6E-409C-BE32-E72D297353CC}">
              <c16:uniqueId val="{00000003-F662-4D6B-B945-DE936587A4FF}"/>
            </c:ext>
          </c:extLst>
        </c:ser>
        <c:dLbls>
          <c:dLblPos val="ctr"/>
          <c:showLegendKey val="0"/>
          <c:showVal val="1"/>
          <c:showCatName val="0"/>
          <c:showSerName val="0"/>
          <c:showPercent val="0"/>
          <c:showBubbleSize val="0"/>
        </c:dLbls>
        <c:gapWidth val="150"/>
        <c:overlap val="100"/>
        <c:axId val="1212824352"/>
        <c:axId val="1212815616"/>
      </c:barChart>
      <c:catAx>
        <c:axId val="1212824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815616"/>
        <c:crosses val="autoZero"/>
        <c:auto val="1"/>
        <c:lblAlgn val="ctr"/>
        <c:lblOffset val="100"/>
        <c:noMultiLvlLbl val="0"/>
      </c:catAx>
      <c:valAx>
        <c:axId val="1212815616"/>
        <c:scaling>
          <c:orientation val="minMax"/>
        </c:scaling>
        <c:delete val="0"/>
        <c:axPos val="b"/>
        <c:majorGridlines>
          <c:spPr>
            <a:ln w="9525" cap="flat" cmpd="sng" algn="ctr">
              <a:solidFill>
                <a:schemeClr val="tx2">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8243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'Youth Radicalisation'!$A$51</c:f>
              <c:strCache>
                <c:ptCount val="1"/>
                <c:pt idx="0">
                  <c:v>Unemployment among youth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Radicalisation'!$B$50:$C$50</c:f>
              <c:strCache>
                <c:ptCount val="2"/>
                <c:pt idx="0">
                  <c:v>Maldives Citizen</c:v>
                </c:pt>
                <c:pt idx="1">
                  <c:v>Foreign Worker</c:v>
                </c:pt>
              </c:strCache>
            </c:strRef>
          </c:cat>
          <c:val>
            <c:numRef>
              <c:f>'Youth Radicalisation'!$B$51:$C$51</c:f>
              <c:numCache>
                <c:formatCode>0%</c:formatCode>
                <c:ptCount val="2"/>
                <c:pt idx="0">
                  <c:v>0.42</c:v>
                </c:pt>
                <c:pt idx="1">
                  <c:v>0.15</c:v>
                </c:pt>
              </c:numCache>
            </c:numRef>
          </c:val>
          <c:extLst>
            <c:ext xmlns:c16="http://schemas.microsoft.com/office/drawing/2014/chart" uri="{C3380CC4-5D6E-409C-BE32-E72D297353CC}">
              <c16:uniqueId val="{00000000-A6D4-4727-828B-51967B40A682}"/>
            </c:ext>
          </c:extLst>
        </c:ser>
        <c:ser>
          <c:idx val="1"/>
          <c:order val="1"/>
          <c:tx>
            <c:strRef>
              <c:f>'Youth Radicalisation'!$A$52</c:f>
              <c:strCache>
                <c:ptCount val="1"/>
                <c:pt idx="0">
                  <c:v>Lack of education among youth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Radicalisation'!$B$50:$C$50</c:f>
              <c:strCache>
                <c:ptCount val="2"/>
                <c:pt idx="0">
                  <c:v>Maldives Citizen</c:v>
                </c:pt>
                <c:pt idx="1">
                  <c:v>Foreign Worker</c:v>
                </c:pt>
              </c:strCache>
            </c:strRef>
          </c:cat>
          <c:val>
            <c:numRef>
              <c:f>'Youth Radicalisation'!$B$52:$C$52</c:f>
              <c:numCache>
                <c:formatCode>0%</c:formatCode>
                <c:ptCount val="2"/>
                <c:pt idx="0">
                  <c:v>0.25</c:v>
                </c:pt>
                <c:pt idx="1">
                  <c:v>0.44</c:v>
                </c:pt>
              </c:numCache>
            </c:numRef>
          </c:val>
          <c:extLst>
            <c:ext xmlns:c16="http://schemas.microsoft.com/office/drawing/2014/chart" uri="{C3380CC4-5D6E-409C-BE32-E72D297353CC}">
              <c16:uniqueId val="{00000001-A6D4-4727-828B-51967B40A682}"/>
            </c:ext>
          </c:extLst>
        </c:ser>
        <c:ser>
          <c:idx val="2"/>
          <c:order val="2"/>
          <c:tx>
            <c:strRef>
              <c:f>'Youth Radicalisation'!$A$53</c:f>
              <c:strCache>
                <c:ptCount val="1"/>
                <c:pt idx="0">
                  <c:v>Following extremist groups and messaging on social media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Radicalisation'!$B$50:$C$50</c:f>
              <c:strCache>
                <c:ptCount val="2"/>
                <c:pt idx="0">
                  <c:v>Maldives Citizen</c:v>
                </c:pt>
                <c:pt idx="1">
                  <c:v>Foreign Worker</c:v>
                </c:pt>
              </c:strCache>
            </c:strRef>
          </c:cat>
          <c:val>
            <c:numRef>
              <c:f>'Youth Radicalisation'!$B$53:$C$53</c:f>
              <c:numCache>
                <c:formatCode>0%</c:formatCode>
                <c:ptCount val="2"/>
                <c:pt idx="0">
                  <c:v>0.2</c:v>
                </c:pt>
                <c:pt idx="1">
                  <c:v>0.17</c:v>
                </c:pt>
              </c:numCache>
            </c:numRef>
          </c:val>
          <c:extLst>
            <c:ext xmlns:c16="http://schemas.microsoft.com/office/drawing/2014/chart" uri="{C3380CC4-5D6E-409C-BE32-E72D297353CC}">
              <c16:uniqueId val="{00000002-A6D4-4727-828B-51967B40A682}"/>
            </c:ext>
          </c:extLst>
        </c:ser>
        <c:ser>
          <c:idx val="3"/>
          <c:order val="3"/>
          <c:tx>
            <c:strRef>
              <c:f>'Youth Radicalisation'!$A$54</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Radicalisation'!$B$50:$C$50</c:f>
              <c:strCache>
                <c:ptCount val="2"/>
                <c:pt idx="0">
                  <c:v>Maldives Citizen</c:v>
                </c:pt>
                <c:pt idx="1">
                  <c:v>Foreign Worker</c:v>
                </c:pt>
              </c:strCache>
            </c:strRef>
          </c:cat>
          <c:val>
            <c:numRef>
              <c:f>'Youth Radicalisation'!$B$54:$C$54</c:f>
              <c:numCache>
                <c:formatCode>0%</c:formatCode>
                <c:ptCount val="2"/>
                <c:pt idx="0">
                  <c:v>0.05</c:v>
                </c:pt>
                <c:pt idx="1">
                  <c:v>0.02</c:v>
                </c:pt>
              </c:numCache>
            </c:numRef>
          </c:val>
          <c:extLst>
            <c:ext xmlns:c16="http://schemas.microsoft.com/office/drawing/2014/chart" uri="{C3380CC4-5D6E-409C-BE32-E72D297353CC}">
              <c16:uniqueId val="{00000003-A6D4-4727-828B-51967B40A682}"/>
            </c:ext>
          </c:extLst>
        </c:ser>
        <c:dLbls>
          <c:dLblPos val="ctr"/>
          <c:showLegendKey val="0"/>
          <c:showVal val="1"/>
          <c:showCatName val="0"/>
          <c:showSerName val="0"/>
          <c:showPercent val="0"/>
          <c:showBubbleSize val="0"/>
        </c:dLbls>
        <c:gapWidth val="150"/>
        <c:overlap val="100"/>
        <c:axId val="1230075520"/>
        <c:axId val="1230082592"/>
      </c:barChart>
      <c:catAx>
        <c:axId val="1230075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0082592"/>
        <c:crosses val="autoZero"/>
        <c:auto val="1"/>
        <c:lblAlgn val="ctr"/>
        <c:lblOffset val="100"/>
        <c:noMultiLvlLbl val="0"/>
      </c:catAx>
      <c:valAx>
        <c:axId val="1230082592"/>
        <c:scaling>
          <c:orientation val="minMax"/>
        </c:scaling>
        <c:delete val="0"/>
        <c:axPos val="b"/>
        <c:majorGridlines>
          <c:spPr>
            <a:ln w="9525" cap="flat" cmpd="sng" algn="ctr">
              <a:solidFill>
                <a:schemeClr val="tx2">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00755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'Youth Radicalisation'!$A$73</c:f>
              <c:strCache>
                <c:ptCount val="1"/>
                <c:pt idx="0">
                  <c:v>Lack of education among youth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Radicalisation'!$B$71:$D$71</c:f>
              <c:strCache>
                <c:ptCount val="3"/>
                <c:pt idx="0">
                  <c:v>Sometimes go without </c:v>
                </c:pt>
                <c:pt idx="1">
                  <c:v>Only necessary</c:v>
                </c:pt>
                <c:pt idx="2">
                  <c:v>Afford most things</c:v>
                </c:pt>
              </c:strCache>
            </c:strRef>
          </c:cat>
          <c:val>
            <c:numRef>
              <c:f>'Youth Radicalisation'!$B$73:$D$73</c:f>
              <c:numCache>
                <c:formatCode>0%</c:formatCode>
                <c:ptCount val="3"/>
                <c:pt idx="0">
                  <c:v>0.05</c:v>
                </c:pt>
                <c:pt idx="1">
                  <c:v>0.27</c:v>
                </c:pt>
                <c:pt idx="2">
                  <c:v>0.26</c:v>
                </c:pt>
              </c:numCache>
            </c:numRef>
          </c:val>
          <c:extLst>
            <c:ext xmlns:c16="http://schemas.microsoft.com/office/drawing/2014/chart" uri="{C3380CC4-5D6E-409C-BE32-E72D297353CC}">
              <c16:uniqueId val="{00000000-8563-4C44-A27C-FA61D3D79626}"/>
            </c:ext>
          </c:extLst>
        </c:ser>
        <c:dLbls>
          <c:dLblPos val="outEnd"/>
          <c:showLegendKey val="0"/>
          <c:showVal val="1"/>
          <c:showCatName val="0"/>
          <c:showSerName val="0"/>
          <c:showPercent val="0"/>
          <c:showBubbleSize val="0"/>
        </c:dLbls>
        <c:gapWidth val="219"/>
        <c:overlap val="-27"/>
        <c:axId val="1252062480"/>
        <c:axId val="1252059568"/>
      </c:barChart>
      <c:catAx>
        <c:axId val="125206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059568"/>
        <c:crosses val="autoZero"/>
        <c:auto val="1"/>
        <c:lblAlgn val="ctr"/>
        <c:lblOffset val="100"/>
        <c:noMultiLvlLbl val="0"/>
      </c:catAx>
      <c:valAx>
        <c:axId val="1252059568"/>
        <c:scaling>
          <c:orientation val="minMax"/>
          <c:max val="1"/>
        </c:scaling>
        <c:delete val="0"/>
        <c:axPos val="l"/>
        <c:majorGridlines>
          <c:spPr>
            <a:ln w="9525" cap="flat" cmpd="sng" algn="ctr">
              <a:solidFill>
                <a:schemeClr val="tx2">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06248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'Trust in Media'!$B$25</c:f>
              <c:strCache>
                <c:ptCount val="1"/>
                <c:pt idx="0">
                  <c:v>Maldives Citizen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Media'!$A$26:$A$29</c:f>
              <c:strCache>
                <c:ptCount val="4"/>
                <c:pt idx="0">
                  <c:v>Voice of America</c:v>
                </c:pt>
                <c:pt idx="1">
                  <c:v>Times of India</c:v>
                </c:pt>
                <c:pt idx="2">
                  <c:v>Government media</c:v>
                </c:pt>
                <c:pt idx="3">
                  <c:v>Facebook</c:v>
                </c:pt>
              </c:strCache>
            </c:strRef>
          </c:cat>
          <c:val>
            <c:numRef>
              <c:f>'Trust in Media'!$B$26:$B$29</c:f>
              <c:numCache>
                <c:formatCode>0%</c:formatCode>
                <c:ptCount val="4"/>
                <c:pt idx="0">
                  <c:v>0.08</c:v>
                </c:pt>
                <c:pt idx="1">
                  <c:v>0.17</c:v>
                </c:pt>
                <c:pt idx="2">
                  <c:v>0.71</c:v>
                </c:pt>
                <c:pt idx="3">
                  <c:v>0.79</c:v>
                </c:pt>
              </c:numCache>
            </c:numRef>
          </c:val>
          <c:extLst>
            <c:ext xmlns:c16="http://schemas.microsoft.com/office/drawing/2014/chart" uri="{C3380CC4-5D6E-409C-BE32-E72D297353CC}">
              <c16:uniqueId val="{00000000-C362-4419-B227-94B5E6A41E9C}"/>
            </c:ext>
          </c:extLst>
        </c:ser>
        <c:ser>
          <c:idx val="1"/>
          <c:order val="1"/>
          <c:tx>
            <c:strRef>
              <c:f>'Trust in Media'!$C$25</c:f>
              <c:strCache>
                <c:ptCount val="1"/>
                <c:pt idx="0">
                  <c:v>Foreign worker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'Trust in Media'!$A$26:$A$29</c:f>
              <c:strCache>
                <c:ptCount val="4"/>
                <c:pt idx="0">
                  <c:v>Voice of America</c:v>
                </c:pt>
                <c:pt idx="1">
                  <c:v>Times of India</c:v>
                </c:pt>
                <c:pt idx="2">
                  <c:v>Government media</c:v>
                </c:pt>
                <c:pt idx="3">
                  <c:v>Facebook</c:v>
                </c:pt>
              </c:strCache>
            </c:strRef>
          </c:cat>
          <c:val>
            <c:numRef>
              <c:f>'Trust in Media'!$C$26:$C$29</c:f>
              <c:numCache>
                <c:formatCode>0%</c:formatCode>
                <c:ptCount val="4"/>
                <c:pt idx="0">
                  <c:v>0.19</c:v>
                </c:pt>
                <c:pt idx="1">
                  <c:v>0.31</c:v>
                </c:pt>
                <c:pt idx="2">
                  <c:v>0.44</c:v>
                </c:pt>
                <c:pt idx="3">
                  <c:v>0.93</c:v>
                </c:pt>
              </c:numCache>
            </c:numRef>
          </c:val>
          <c:extLst>
            <c:ext xmlns:c16="http://schemas.microsoft.com/office/drawing/2014/chart" uri="{C3380CC4-5D6E-409C-BE32-E72D297353CC}">
              <c16:uniqueId val="{00000001-C362-4419-B227-94B5E6A41E9C}"/>
            </c:ext>
          </c:extLst>
        </c:ser>
        <c:dLbls>
          <c:dLblPos val="outEnd"/>
          <c:showLegendKey val="0"/>
          <c:showVal val="1"/>
          <c:showCatName val="0"/>
          <c:showSerName val="0"/>
          <c:showPercent val="0"/>
          <c:showBubbleSize val="0"/>
        </c:dLbls>
        <c:gapWidth val="182"/>
        <c:axId val="1252045424"/>
        <c:axId val="1252041264"/>
      </c:barChart>
      <c:catAx>
        <c:axId val="1252045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041264"/>
        <c:crosses val="autoZero"/>
        <c:auto val="1"/>
        <c:lblAlgn val="ctr"/>
        <c:lblOffset val="100"/>
        <c:noMultiLvlLbl val="0"/>
      </c:catAx>
      <c:valAx>
        <c:axId val="1252041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0454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53C78A5-9181-3E4F-BE0B-8B5CB6EA3DC2}" type="datetimeFigureOut">
              <a:rPr lang="en-US" smtClean="0"/>
              <a:t>6/14/2023</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E0EFFED-3BB0-FB4A-A93C-2B8F26AAB49C}" type="slidenum">
              <a:rPr lang="en-US" smtClean="0"/>
              <a:t>‹#›</a:t>
            </a:fld>
            <a:endParaRPr lang="en-US"/>
          </a:p>
        </p:txBody>
      </p:sp>
    </p:spTree>
    <p:extLst>
      <p:ext uri="{BB962C8B-B14F-4D97-AF65-F5344CB8AC3E}">
        <p14:creationId xmlns:p14="http://schemas.microsoft.com/office/powerpoint/2010/main" val="49703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8D9E769-5D01-A04D-A1E4-EEA6ECAD0B1A}" type="datetimeFigureOut">
              <a:rPr lang="en-US" smtClean="0"/>
              <a:t>6/14/2023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E8BFE93-9CDA-E941-AC44-020A16B77601}" type="slidenum">
              <a:rPr lang="en-US" smtClean="0"/>
              <a:t>‹#›</a:t>
            </a:fld>
            <a:endParaRPr lang="en-US"/>
          </a:p>
        </p:txBody>
      </p:sp>
    </p:spTree>
    <p:extLst>
      <p:ext uri="{BB962C8B-B14F-4D97-AF65-F5344CB8AC3E}">
        <p14:creationId xmlns:p14="http://schemas.microsoft.com/office/powerpoint/2010/main" val="53144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D3086A9C-FE33-664F-8761-52B0118CF5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2E62182A-8650-0848-9F77-D76D1EE7A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9B7224FC-B3F0-C84C-8FFC-0B41FE06816D}"/>
              </a:ext>
            </a:extLst>
          </p:cNvPr>
          <p:cNvSpPr>
            <a:spLocks noGrp="1"/>
          </p:cNvSpPr>
          <p:nvPr>
            <p:ph type="sldNum" sz="quarter" idx="5"/>
          </p:nvPr>
        </p:nvSpPr>
        <p:spPr/>
        <p:txBody>
          <a:bodyPr/>
          <a:lstStyle/>
          <a:p>
            <a:pPr>
              <a:defRPr/>
            </a:pPr>
            <a:fld id="{F30C3576-04B2-A04E-A4E0-4C2E18B6ECCD}" type="slidenum">
              <a:rPr lang="en-US" smtClean="0"/>
              <a:pPr>
                <a:defRPr/>
              </a:pPr>
              <a:t>1</a:t>
            </a:fld>
            <a:endParaRPr lang="en-US"/>
          </a:p>
        </p:txBody>
      </p:sp>
    </p:spTree>
    <p:extLst>
      <p:ext uri="{BB962C8B-B14F-4D97-AF65-F5344CB8AC3E}">
        <p14:creationId xmlns:p14="http://schemas.microsoft.com/office/powerpoint/2010/main" val="24558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8BFE93-9CDA-E941-AC44-020A16B77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42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8BFE93-9CDA-E941-AC44-020A16B77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07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8BFE93-9CDA-E941-AC44-020A16B77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74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8BFE93-9CDA-E941-AC44-020A16B77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11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8BFE93-9CDA-E941-AC44-020A16B77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992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TextBox 14"/>
          <p:cNvSpPr txBox="1"/>
          <p:nvPr userDrawn="1"/>
        </p:nvSpPr>
        <p:spPr>
          <a:xfrm>
            <a:off x="2223317" y="5590267"/>
            <a:ext cx="7745366" cy="369332"/>
          </a:xfrm>
          <a:prstGeom prst="rect">
            <a:avLst/>
          </a:prstGeom>
          <a:noFill/>
        </p:spPr>
        <p:txBody>
          <a:bodyPr wrap="square" rtlCol="0">
            <a:spAutoFit/>
          </a:bodyPr>
          <a:lstStyle/>
          <a:p>
            <a:pPr algn="ctr"/>
            <a:r>
              <a:rPr lang="en-US" sz="1800" b="0">
                <a:latin typeface="+mj-lt"/>
                <a:ea typeface="Gill Sans MT" charset="0"/>
                <a:cs typeface="Gill Sans MT" charset="0"/>
              </a:rPr>
              <a:t>ORB International</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68611"/>
          <a:stretch/>
        </p:blipFill>
        <p:spPr>
          <a:xfrm>
            <a:off x="4066608" y="445354"/>
            <a:ext cx="4058784" cy="4407360"/>
          </a:xfrm>
          <a:prstGeom prst="rect">
            <a:avLst/>
          </a:prstGeom>
        </p:spPr>
      </p:pic>
      <p:sp>
        <p:nvSpPr>
          <p:cNvPr id="7" name="Text Placeholder 6"/>
          <p:cNvSpPr>
            <a:spLocks noGrp="1"/>
          </p:cNvSpPr>
          <p:nvPr>
            <p:ph type="body" sz="quarter" idx="11" hasCustomPrompt="1"/>
          </p:nvPr>
        </p:nvSpPr>
        <p:spPr>
          <a:xfrm>
            <a:off x="2223317" y="6015530"/>
            <a:ext cx="7745366" cy="340995"/>
          </a:xfrm>
        </p:spPr>
        <p:txBody>
          <a:bodyPr>
            <a:normAutofit/>
          </a:bodyPr>
          <a:lstStyle>
            <a:lvl1pPr marL="0" indent="0" algn="ctr">
              <a:buNone/>
              <a:defRPr sz="1200" b="0">
                <a:latin typeface="+mj-lt"/>
                <a:ea typeface="Gill Sans MT" charset="0"/>
                <a:cs typeface="Gill Sans MT" charset="0"/>
              </a:defRPr>
            </a:lvl1pPr>
          </a:lstStyle>
          <a:p>
            <a:pPr lvl="0"/>
            <a:r>
              <a:rPr lang="en-US"/>
              <a:t>Type Month Here 2017</a:t>
            </a:r>
          </a:p>
        </p:txBody>
      </p:sp>
      <p:sp>
        <p:nvSpPr>
          <p:cNvPr id="2" name="Title 1"/>
          <p:cNvSpPr>
            <a:spLocks noGrp="1"/>
          </p:cNvSpPr>
          <p:nvPr>
            <p:ph type="title"/>
          </p:nvPr>
        </p:nvSpPr>
        <p:spPr>
          <a:xfrm>
            <a:off x="1611086" y="4908645"/>
            <a:ext cx="8969828" cy="681622"/>
          </a:xfrm>
        </p:spPr>
        <p:txBody>
          <a:bodyPr>
            <a:noAutofit/>
          </a:bodyPr>
          <a:lstStyle>
            <a:lvl1pPr algn="ctr">
              <a:defRPr sz="36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7988" y="2225759"/>
            <a:ext cx="5463422" cy="3951204"/>
          </a:xfrm>
        </p:spPr>
        <p:txBody>
          <a:bodyPr>
            <a:normAutofit/>
          </a:bodyPr>
          <a:lstStyle>
            <a:lvl1pPr marL="0" indent="0">
              <a:lnSpc>
                <a:spcPct val="100000"/>
              </a:lnSpc>
              <a:buSzPct val="50000"/>
              <a:buFont typeface="Arial" charset="0"/>
              <a:buNone/>
              <a:defRPr sz="2000">
                <a:latin typeface="+mn-lt"/>
                <a:ea typeface="Gill Sans" charset="0"/>
                <a:cs typeface="Gill Sans" charset="0"/>
              </a:defRPr>
            </a:lvl1pPr>
            <a:lvl2pPr marL="685800" indent="-228600">
              <a:lnSpc>
                <a:spcPct val="100000"/>
              </a:lnSpc>
              <a:buSzPct val="50000"/>
              <a:buFont typeface="Arial" charset="0"/>
              <a:buChar char="•"/>
              <a:defRPr sz="1800">
                <a:latin typeface="+mn-lt"/>
                <a:ea typeface="Gill Sans" charset="0"/>
                <a:cs typeface="Gill Sans" charset="0"/>
              </a:defRPr>
            </a:lvl2pPr>
            <a:lvl3pPr marL="1143000" indent="-228600">
              <a:lnSpc>
                <a:spcPct val="100000"/>
              </a:lnSpc>
              <a:buSzPct val="50000"/>
              <a:buFont typeface="Arial" charset="0"/>
              <a:buChar char="•"/>
              <a:defRPr sz="1600">
                <a:latin typeface="+mn-lt"/>
                <a:ea typeface="Gill Sans" charset="0"/>
                <a:cs typeface="Gill Sans" charset="0"/>
              </a:defRPr>
            </a:lvl3pPr>
            <a:lvl4pPr marL="1600200" indent="-228600">
              <a:lnSpc>
                <a:spcPct val="100000"/>
              </a:lnSpc>
              <a:buSzPct val="50000"/>
              <a:buFont typeface="Arial" charset="0"/>
              <a:buChar char="•"/>
              <a:defRPr sz="1400">
                <a:latin typeface="+mn-lt"/>
                <a:ea typeface="Gill Sans" charset="0"/>
                <a:cs typeface="Gill Sans" charset="0"/>
              </a:defRPr>
            </a:lvl4pPr>
            <a:lvl5pPr marL="2057400" indent="-228600">
              <a:lnSpc>
                <a:spcPct val="100000"/>
              </a:lnSpc>
              <a:buSzPct val="50000"/>
              <a:buFont typeface="Arial" charset="0"/>
              <a:buChar char="•"/>
              <a:defRPr sz="1400">
                <a:latin typeface="+mn-lt"/>
                <a:ea typeface="Gill Sans" charset="0"/>
                <a:cs typeface="Gill Sans"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4"/>
          </p:nvPr>
        </p:nvSpPr>
        <p:spPr>
          <a:xfrm>
            <a:off x="407988" y="1187367"/>
            <a:ext cx="11376026" cy="893763"/>
          </a:xfrm>
        </p:spPr>
        <p:txBody>
          <a:bodyPr/>
          <a:lstStyle>
            <a:lvl1pPr marL="0" indent="0">
              <a:lnSpc>
                <a:spcPct val="100000"/>
              </a:lnSpc>
              <a:spcBef>
                <a:spcPts val="600"/>
              </a:spcBef>
              <a:buNone/>
              <a:defRPr sz="1600">
                <a:latin typeface="+mn-lt"/>
                <a:ea typeface="Gill Sans" charset="0"/>
                <a:cs typeface="Gill Sans" charset="0"/>
              </a:defRPr>
            </a:lvl1pPr>
            <a:lvl2pPr marL="742950" indent="-285750">
              <a:lnSpc>
                <a:spcPct val="100000"/>
              </a:lnSpc>
              <a:spcBef>
                <a:spcPts val="600"/>
              </a:spcBef>
              <a:buFont typeface="Arial" charset="0"/>
              <a:buChar char="•"/>
              <a:defRPr sz="1400">
                <a:latin typeface="+mn-lt"/>
                <a:ea typeface="Gill Sans" charset="0"/>
                <a:cs typeface="Gill Sans" charset="0"/>
              </a:defRPr>
            </a:lvl2pPr>
            <a:lvl3pPr marL="1085850" indent="-171450">
              <a:lnSpc>
                <a:spcPct val="100000"/>
              </a:lnSpc>
              <a:spcBef>
                <a:spcPts val="600"/>
              </a:spcBef>
              <a:buFont typeface="Arial" charset="0"/>
              <a:buChar char="•"/>
              <a:defRPr sz="1200">
                <a:latin typeface="+mn-lt"/>
                <a:ea typeface="Gill Sans" charset="0"/>
                <a:cs typeface="Gill Sans" charset="0"/>
              </a:defRPr>
            </a:lvl3pPr>
            <a:lvl4pPr marL="1543050" indent="-171450">
              <a:lnSpc>
                <a:spcPct val="100000"/>
              </a:lnSpc>
              <a:spcBef>
                <a:spcPts val="600"/>
              </a:spcBef>
              <a:buFont typeface="Arial" charset="0"/>
              <a:buChar char="•"/>
              <a:defRPr sz="1100">
                <a:latin typeface="+mn-lt"/>
                <a:ea typeface="Gill Sans" charset="0"/>
                <a:cs typeface="Gill Sans" charset="0"/>
              </a:defRPr>
            </a:lvl4pPr>
            <a:lvl5pPr marL="2000250" indent="-171450">
              <a:lnSpc>
                <a:spcPct val="100000"/>
              </a:lnSpc>
              <a:spcBef>
                <a:spcPts val="600"/>
              </a:spcBef>
              <a:buFont typeface="Arial" charset="0"/>
              <a:buChar char="•"/>
              <a:defRPr sz="10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5" hasCustomPrompt="1"/>
          </p:nvPr>
        </p:nvSpPr>
        <p:spPr>
          <a:xfrm>
            <a:off x="6320591" y="2225759"/>
            <a:ext cx="5463422" cy="3951204"/>
          </a:xfrm>
        </p:spPr>
        <p:txBody>
          <a:bodyPr>
            <a:normAutofit/>
          </a:bodyPr>
          <a:lstStyle>
            <a:lvl1pPr marL="0" indent="0">
              <a:lnSpc>
                <a:spcPct val="100000"/>
              </a:lnSpc>
              <a:buSzPct val="50000"/>
              <a:buFont typeface="Arial" charset="0"/>
              <a:buNone/>
              <a:defRPr sz="2000">
                <a:latin typeface="+mn-lt"/>
                <a:ea typeface="Gill Sans" charset="0"/>
                <a:cs typeface="Gill Sans" charset="0"/>
              </a:defRPr>
            </a:lvl1pPr>
            <a:lvl2pPr marL="685800" indent="-228600">
              <a:lnSpc>
                <a:spcPct val="100000"/>
              </a:lnSpc>
              <a:buSzPct val="50000"/>
              <a:buFont typeface="Arial" charset="0"/>
              <a:buChar char="•"/>
              <a:defRPr sz="1800">
                <a:latin typeface="+mn-lt"/>
                <a:ea typeface="Gill Sans" charset="0"/>
                <a:cs typeface="Gill Sans" charset="0"/>
              </a:defRPr>
            </a:lvl2pPr>
            <a:lvl3pPr marL="1143000" indent="-228600">
              <a:lnSpc>
                <a:spcPct val="100000"/>
              </a:lnSpc>
              <a:buSzPct val="50000"/>
              <a:buFont typeface="Arial" charset="0"/>
              <a:buChar char="•"/>
              <a:defRPr sz="1600">
                <a:latin typeface="+mn-lt"/>
                <a:ea typeface="Gill Sans" charset="0"/>
                <a:cs typeface="Gill Sans" charset="0"/>
              </a:defRPr>
            </a:lvl3pPr>
            <a:lvl4pPr marL="1600200" indent="-228600">
              <a:lnSpc>
                <a:spcPct val="100000"/>
              </a:lnSpc>
              <a:buSzPct val="50000"/>
              <a:buFont typeface="Arial" charset="0"/>
              <a:buChar char="•"/>
              <a:defRPr sz="1400">
                <a:latin typeface="+mn-lt"/>
                <a:ea typeface="Gill Sans" charset="0"/>
                <a:cs typeface="Gill Sans" charset="0"/>
              </a:defRPr>
            </a:lvl4pPr>
            <a:lvl5pPr marL="2057400" indent="-228600">
              <a:lnSpc>
                <a:spcPct val="100000"/>
              </a:lnSpc>
              <a:buSzPct val="50000"/>
              <a:buFont typeface="Arial" charset="0"/>
              <a:buChar char="•"/>
              <a:defRPr sz="1400">
                <a:latin typeface="+mn-lt"/>
                <a:ea typeface="Gill Sans" charset="0"/>
                <a:cs typeface="Gill Sans"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0283-CA88-4782-AE3F-B2441EDE59CD}"/>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11" name="Text Placeholder 10">
            <a:extLst>
              <a:ext uri="{FF2B5EF4-FFF2-40B4-BE49-F238E27FC236}">
                <a16:creationId xmlns:a16="http://schemas.microsoft.com/office/drawing/2014/main" id="{25190A98-4472-483F-8E49-3EB807DE10B8}"/>
              </a:ext>
            </a:extLst>
          </p:cNvPr>
          <p:cNvSpPr>
            <a:spLocks noGrp="1"/>
          </p:cNvSpPr>
          <p:nvPr>
            <p:ph type="body" sz="quarter" idx="13"/>
          </p:nvPr>
        </p:nvSpPr>
        <p:spPr>
          <a:xfrm>
            <a:off x="407990" y="1844675"/>
            <a:ext cx="11376024" cy="4464050"/>
          </a:xfrm>
        </p:spPr>
        <p:txBody>
          <a:bodyPr/>
          <a:lstStyle>
            <a:lvl3pPr marL="117088" indent="-117088">
              <a:buSzPct val="110000"/>
              <a:buFont typeface="Rubik Light" pitchFamily="2" charset="-79"/>
              <a:buChar char="–"/>
              <a:defRPr/>
            </a:lvl3pPr>
            <a:lvl5pPr marL="228068" indent="-11098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DF4A65B2-E3DB-4574-8A12-6CD63AB156CE}"/>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69713614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p:cNvSpPr>
            <a:spLocks noGrp="1"/>
          </p:cNvSpPr>
          <p:nvPr>
            <p:ph type="title"/>
          </p:nvPr>
        </p:nvSpPr>
        <p:spPr>
          <a:xfrm>
            <a:off x="407989" y="2390371"/>
            <a:ext cx="11376024" cy="1818640"/>
          </a:xfrm>
        </p:spPr>
        <p:txBody>
          <a:bodyPr anchor="ctr"/>
          <a:lstStyle>
            <a:lvl1pPr algn="ctr">
              <a:defRPr sz="2800">
                <a:solidFill>
                  <a:schemeClr val="accent1"/>
                </a:solidFill>
                <a:latin typeface="Rubik SemiBold" pitchFamily="2" charset="-79"/>
                <a:cs typeface="Rubik SemiBold" pitchFamily="2" charset="-79"/>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376ADD6C-4FDE-4846-A149-69D921E49BE2}"/>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4138064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8486299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 SU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
        <p:nvSpPr>
          <p:cNvPr id="7" name="Text Placeholder 3">
            <a:extLst>
              <a:ext uri="{FF2B5EF4-FFF2-40B4-BE49-F238E27FC236}">
                <a16:creationId xmlns:a16="http://schemas.microsoft.com/office/drawing/2014/main" id="{A0A4F002-7264-4F21-B8A3-3865A618F7F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74301762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17" name="Text Placeholder 3">
            <a:extLst>
              <a:ext uri="{FF2B5EF4-FFF2-40B4-BE49-F238E27FC236}">
                <a16:creationId xmlns:a16="http://schemas.microsoft.com/office/drawing/2014/main" id="{ED09F2AE-0252-46B4-9642-3FBC7F774FD5}"/>
              </a:ext>
            </a:extLst>
          </p:cNvPr>
          <p:cNvSpPr>
            <a:spLocks noGrp="1"/>
          </p:cNvSpPr>
          <p:nvPr>
            <p:ph type="body" sz="quarter" idx="25"/>
          </p:nvPr>
        </p:nvSpPr>
        <p:spPr>
          <a:xfrm>
            <a:off x="407987" y="2708528"/>
            <a:ext cx="3538043"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a:extLst>
              <a:ext uri="{FF2B5EF4-FFF2-40B4-BE49-F238E27FC236}">
                <a16:creationId xmlns:a16="http://schemas.microsoft.com/office/drawing/2014/main" id="{46682EE0-B4BA-47E6-B511-E345898ABDAF}"/>
              </a:ext>
            </a:extLst>
          </p:cNvPr>
          <p:cNvSpPr>
            <a:spLocks noGrp="1"/>
          </p:cNvSpPr>
          <p:nvPr>
            <p:ph type="body" sz="quarter" idx="26"/>
          </p:nvPr>
        </p:nvSpPr>
        <p:spPr>
          <a:xfrm>
            <a:off x="4332274" y="2708528"/>
            <a:ext cx="3538043"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C4AB5F01-71AC-4260-9F8C-B0BE5C1D189B}"/>
              </a:ext>
            </a:extLst>
          </p:cNvPr>
          <p:cNvSpPr>
            <a:spLocks noGrp="1"/>
          </p:cNvSpPr>
          <p:nvPr>
            <p:ph type="body" sz="quarter" idx="27"/>
          </p:nvPr>
        </p:nvSpPr>
        <p:spPr>
          <a:xfrm>
            <a:off x="8254967" y="2708528"/>
            <a:ext cx="3538043"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0" name="Group 29">
            <a:extLst>
              <a:ext uri="{FF2B5EF4-FFF2-40B4-BE49-F238E27FC236}">
                <a16:creationId xmlns:a16="http://schemas.microsoft.com/office/drawing/2014/main" id="{9EB80629-2809-4F42-B828-483DF9188640}"/>
              </a:ext>
            </a:extLst>
          </p:cNvPr>
          <p:cNvGrpSpPr/>
          <p:nvPr/>
        </p:nvGrpSpPr>
        <p:grpSpPr>
          <a:xfrm>
            <a:off x="4170046" y="2661511"/>
            <a:ext cx="3863658" cy="3671026"/>
            <a:chOff x="4170046" y="2530475"/>
            <a:chExt cx="3863658" cy="3600450"/>
          </a:xfrm>
        </p:grpSpPr>
        <p:cxnSp>
          <p:nvCxnSpPr>
            <p:cNvPr id="31" name="Straight Connector 30">
              <a:extLst>
                <a:ext uri="{FF2B5EF4-FFF2-40B4-BE49-F238E27FC236}">
                  <a16:creationId xmlns:a16="http://schemas.microsoft.com/office/drawing/2014/main" id="{6C807B4A-42DE-435F-B6F1-06F3AB91DA1B}"/>
                </a:ext>
              </a:extLst>
            </p:cNvPr>
            <p:cNvCxnSpPr/>
            <p:nvPr/>
          </p:nvCxnSpPr>
          <p:spPr bwMode="auto">
            <a:xfrm>
              <a:off x="4170046" y="2530475"/>
              <a:ext cx="0" cy="3600450"/>
            </a:xfrm>
            <a:prstGeom prst="line">
              <a:avLst/>
            </a:prstGeom>
            <a:noFill/>
            <a:ln w="12700" cap="flat" cmpd="sng" algn="ctr">
              <a:solidFill>
                <a:schemeClr val="hlink"/>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BB83EE4-3AA3-4A8C-81CB-1C1262FE5E23}"/>
                </a:ext>
              </a:extLst>
            </p:cNvPr>
            <p:cNvCxnSpPr>
              <a:cxnSpLocks/>
            </p:cNvCxnSpPr>
            <p:nvPr/>
          </p:nvCxnSpPr>
          <p:spPr bwMode="auto">
            <a:xfrm>
              <a:off x="8033704" y="2530475"/>
              <a:ext cx="0" cy="3600450"/>
            </a:xfrm>
            <a:prstGeom prst="line">
              <a:avLst/>
            </a:prstGeom>
            <a:noFill/>
            <a:ln w="12700" cap="flat" cmpd="sng" algn="ctr">
              <a:solidFill>
                <a:schemeClr val="hlink"/>
              </a:solidFill>
              <a:prstDash val="solid"/>
              <a:round/>
              <a:headEnd type="none" w="med" len="med"/>
              <a:tailEnd type="none" w="med" len="med"/>
            </a:ln>
            <a:effectLst/>
          </p:spPr>
        </p:cxnSp>
      </p:grpSp>
      <p:sp>
        <p:nvSpPr>
          <p:cNvPr id="16" name="Text Placeholder 3">
            <a:extLst>
              <a:ext uri="{FF2B5EF4-FFF2-40B4-BE49-F238E27FC236}">
                <a16:creationId xmlns:a16="http://schemas.microsoft.com/office/drawing/2014/main" id="{D2768120-1185-46C2-B36C-81EA1F06058B}"/>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21114224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6290383" y="2708528"/>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6290383" y="4638450"/>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roup 22">
            <a:extLst>
              <a:ext uri="{FF2B5EF4-FFF2-40B4-BE49-F238E27FC236}">
                <a16:creationId xmlns:a16="http://schemas.microsoft.com/office/drawing/2014/main" id="{EA6774B5-F69D-4FC5-AF9E-D32FC1958A1C}"/>
              </a:ext>
            </a:extLst>
          </p:cNvPr>
          <p:cNvGrpSpPr/>
          <p:nvPr userDrawn="1"/>
        </p:nvGrpSpPr>
        <p:grpSpPr>
          <a:xfrm>
            <a:off x="407988" y="2661511"/>
            <a:ext cx="11376025" cy="3671026"/>
            <a:chOff x="407988" y="2530474"/>
            <a:chExt cx="11376025" cy="3802063"/>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431505"/>
              <a:ext cx="11376025" cy="0"/>
            </a:xfrm>
            <a:prstGeom prst="line">
              <a:avLst/>
            </a:prstGeom>
            <a:noFill/>
            <a:ln w="12700" cap="flat" cmpd="sng" algn="ctr">
              <a:solidFill>
                <a:schemeClr val="hlink"/>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a:cxnSpLocks/>
            </p:cNvCxnSpPr>
            <p:nvPr/>
          </p:nvCxnSpPr>
          <p:spPr bwMode="auto">
            <a:xfrm>
              <a:off x="6096000" y="2530474"/>
              <a:ext cx="0" cy="3802063"/>
            </a:xfrm>
            <a:prstGeom prst="line">
              <a:avLst/>
            </a:prstGeom>
            <a:noFill/>
            <a:ln w="12700" cap="flat" cmpd="sng" algn="ctr">
              <a:solidFill>
                <a:schemeClr val="hlink"/>
              </a:solidFill>
              <a:prstDash val="solid"/>
              <a:round/>
              <a:headEnd type="none" w="med" len="med"/>
              <a:tailEnd type="none" w="med" len="med"/>
            </a:ln>
            <a:effectLst/>
          </p:spPr>
        </p:cxnSp>
      </p:grpSp>
      <p:sp>
        <p:nvSpPr>
          <p:cNvPr id="19" name="Text Placeholder 3">
            <a:extLst>
              <a:ext uri="{FF2B5EF4-FFF2-40B4-BE49-F238E27FC236}">
                <a16:creationId xmlns:a16="http://schemas.microsoft.com/office/drawing/2014/main" id="{A2BBEC7D-B84F-4AEF-86E8-48CC9D3C0FB8}"/>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82729072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2694625"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4981262"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7267899" y="2708528"/>
            <a:ext cx="2144202"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3">
            <a:extLst>
              <a:ext uri="{FF2B5EF4-FFF2-40B4-BE49-F238E27FC236}">
                <a16:creationId xmlns:a16="http://schemas.microsoft.com/office/drawing/2014/main" id="{4F564610-50AC-4B7E-B13B-0C6935B4E678}"/>
              </a:ext>
            </a:extLst>
          </p:cNvPr>
          <p:cNvSpPr>
            <a:spLocks noGrp="1"/>
          </p:cNvSpPr>
          <p:nvPr>
            <p:ph type="body" sz="quarter" idx="33"/>
          </p:nvPr>
        </p:nvSpPr>
        <p:spPr>
          <a:xfrm>
            <a:off x="9639811" y="2708528"/>
            <a:ext cx="2144202"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72ECE91-0AF1-4816-BBFA-0585B455C268}"/>
              </a:ext>
            </a:extLst>
          </p:cNvPr>
          <p:cNvGrpSpPr/>
          <p:nvPr userDrawn="1"/>
        </p:nvGrpSpPr>
        <p:grpSpPr>
          <a:xfrm>
            <a:off x="2584609" y="2690928"/>
            <a:ext cx="6939416" cy="3641609"/>
            <a:chOff x="2584609" y="2690928"/>
            <a:chExt cx="6939416" cy="3641609"/>
          </a:xfrm>
        </p:grpSpPr>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862825"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7159516"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2584609"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0543665-285E-42D5-BBAB-481FC337EDC4}"/>
                </a:ext>
              </a:extLst>
            </p:cNvPr>
            <p:cNvCxnSpPr>
              <a:cxnSpLocks/>
            </p:cNvCxnSpPr>
            <p:nvPr userDrawn="1"/>
          </p:nvCxnSpPr>
          <p:spPr bwMode="auto">
            <a:xfrm>
              <a:off x="9524025"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20" name="Text Placeholder 3">
            <a:extLst>
              <a:ext uri="{FF2B5EF4-FFF2-40B4-BE49-F238E27FC236}">
                <a16:creationId xmlns:a16="http://schemas.microsoft.com/office/drawing/2014/main" id="{B10FD27D-889D-4C35-A927-A9035B55B9A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27139736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4332274"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825496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4332274"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825496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roup 22">
            <a:extLst>
              <a:ext uri="{FF2B5EF4-FFF2-40B4-BE49-F238E27FC236}">
                <a16:creationId xmlns:a16="http://schemas.microsoft.com/office/drawing/2014/main" id="{EA6774B5-F69D-4FC5-AF9E-D32FC1958A1C}"/>
              </a:ext>
            </a:extLst>
          </p:cNvPr>
          <p:cNvGrpSpPr/>
          <p:nvPr userDrawn="1"/>
        </p:nvGrpSpPr>
        <p:grpSpPr>
          <a:xfrm>
            <a:off x="407988" y="2690928"/>
            <a:ext cx="11376025" cy="3641609"/>
            <a:chOff x="407988" y="2530474"/>
            <a:chExt cx="11376025" cy="3802063"/>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431505"/>
              <a:ext cx="11376025" cy="0"/>
            </a:xfrm>
            <a:prstGeom prst="line">
              <a:avLst/>
            </a:prstGeom>
            <a:noFill/>
            <a:ln w="12700" cap="flat" cmpd="sng" algn="ctr">
              <a:solidFill>
                <a:schemeClr val="tx1"/>
              </a:solidFill>
              <a:prstDash val="solid"/>
              <a:round/>
              <a:headEnd type="none" w="med" len="med"/>
              <a:tailEnd type="none" w="med" len="med"/>
            </a:ln>
            <a:effectLst/>
          </p:spPr>
        </p:cxnSp>
        <p:grpSp>
          <p:nvGrpSpPr>
            <p:cNvPr id="25" name="Group 24">
              <a:extLst>
                <a:ext uri="{FF2B5EF4-FFF2-40B4-BE49-F238E27FC236}">
                  <a16:creationId xmlns:a16="http://schemas.microsoft.com/office/drawing/2014/main" id="{D0A5FDA7-6119-4ECC-BBC7-34FDF5F1B9E3}"/>
                </a:ext>
              </a:extLst>
            </p:cNvPr>
            <p:cNvGrpSpPr/>
            <p:nvPr/>
          </p:nvGrpSpPr>
          <p:grpSpPr>
            <a:xfrm>
              <a:off x="4170046" y="2530474"/>
              <a:ext cx="3863658" cy="3802063"/>
              <a:chOff x="4170046" y="2530475"/>
              <a:chExt cx="3863658" cy="3600450"/>
            </a:xfrm>
          </p:grpSpPr>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170046" y="2530475"/>
                <a:ext cx="0" cy="3600450"/>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8033704" y="2530475"/>
                <a:ext cx="0" cy="3600450"/>
              </a:xfrm>
              <a:prstGeom prst="line">
                <a:avLst/>
              </a:prstGeom>
              <a:noFill/>
              <a:ln w="12700" cap="flat" cmpd="sng" algn="ctr">
                <a:solidFill>
                  <a:schemeClr val="tx1"/>
                </a:solidFill>
                <a:prstDash val="solid"/>
                <a:round/>
                <a:headEnd type="none" w="med" len="med"/>
                <a:tailEnd type="none" w="med" len="med"/>
              </a:ln>
              <a:effectLst/>
            </p:spPr>
          </p:cxnSp>
        </p:grpSp>
      </p:grpSp>
      <p:sp>
        <p:nvSpPr>
          <p:cNvPr id="19" name="Text Placeholder 3">
            <a:extLst>
              <a:ext uri="{FF2B5EF4-FFF2-40B4-BE49-F238E27FC236}">
                <a16:creationId xmlns:a16="http://schemas.microsoft.com/office/drawing/2014/main" id="{C3144BD4-1196-4D88-8F84-C4124FE1453F}"/>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42324671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3362482"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6233852"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8"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3362482"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6233852"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D1D1C71-7D46-4738-AFB7-FC496EBF93E0}"/>
              </a:ext>
            </a:extLst>
          </p:cNvPr>
          <p:cNvGrpSpPr/>
          <p:nvPr userDrawn="1"/>
        </p:nvGrpSpPr>
        <p:grpSpPr>
          <a:xfrm>
            <a:off x="407988" y="2690928"/>
            <a:ext cx="11376025" cy="3641609"/>
            <a:chOff x="407988" y="2690928"/>
            <a:chExt cx="11376025" cy="3641609"/>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511732"/>
              <a:ext cx="11376025" cy="0"/>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6100498"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8960608"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3175736"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9049805" y="2708528"/>
            <a:ext cx="273420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3">
            <a:extLst>
              <a:ext uri="{FF2B5EF4-FFF2-40B4-BE49-F238E27FC236}">
                <a16:creationId xmlns:a16="http://schemas.microsoft.com/office/drawing/2014/main" id="{C573D69A-66D4-4E40-8EC5-47B724EB1FBD}"/>
              </a:ext>
            </a:extLst>
          </p:cNvPr>
          <p:cNvSpPr>
            <a:spLocks noGrp="1"/>
          </p:cNvSpPr>
          <p:nvPr>
            <p:ph type="body" sz="quarter" idx="32"/>
          </p:nvPr>
        </p:nvSpPr>
        <p:spPr>
          <a:xfrm>
            <a:off x="9049805" y="4638450"/>
            <a:ext cx="273420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3">
            <a:extLst>
              <a:ext uri="{FF2B5EF4-FFF2-40B4-BE49-F238E27FC236}">
                <a16:creationId xmlns:a16="http://schemas.microsoft.com/office/drawing/2014/main" id="{BD07199D-2185-486F-98EB-0140B6CF075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4753539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0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2694625"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4981262"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7267899" y="2708528"/>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3">
            <a:extLst>
              <a:ext uri="{FF2B5EF4-FFF2-40B4-BE49-F238E27FC236}">
                <a16:creationId xmlns:a16="http://schemas.microsoft.com/office/drawing/2014/main" id="{4F564610-50AC-4B7E-B13B-0C6935B4E678}"/>
              </a:ext>
            </a:extLst>
          </p:cNvPr>
          <p:cNvSpPr>
            <a:spLocks noGrp="1"/>
          </p:cNvSpPr>
          <p:nvPr>
            <p:ph type="body" sz="quarter" idx="33"/>
          </p:nvPr>
        </p:nvSpPr>
        <p:spPr>
          <a:xfrm>
            <a:off x="9639811" y="2708528"/>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FB3044C-B324-4B73-9454-F30548F633F4}"/>
              </a:ext>
            </a:extLst>
          </p:cNvPr>
          <p:cNvGrpSpPr/>
          <p:nvPr userDrawn="1"/>
        </p:nvGrpSpPr>
        <p:grpSpPr>
          <a:xfrm>
            <a:off x="407988" y="2690928"/>
            <a:ext cx="11376025" cy="3641609"/>
            <a:chOff x="407988" y="2690928"/>
            <a:chExt cx="11376025" cy="3641609"/>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511732"/>
              <a:ext cx="11376025" cy="0"/>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862825"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7159516"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2584609"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0543665-285E-42D5-BBAB-481FC337EDC4}"/>
                </a:ext>
              </a:extLst>
            </p:cNvPr>
            <p:cNvCxnSpPr>
              <a:cxnSpLocks/>
            </p:cNvCxnSpPr>
            <p:nvPr userDrawn="1"/>
          </p:nvCxnSpPr>
          <p:spPr bwMode="auto">
            <a:xfrm>
              <a:off x="9524025"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28" name="Text Placeholder 3">
            <a:extLst>
              <a:ext uri="{FF2B5EF4-FFF2-40B4-BE49-F238E27FC236}">
                <a16:creationId xmlns:a16="http://schemas.microsoft.com/office/drawing/2014/main" id="{E13786B4-F713-4BD6-815C-8B06AFF959D7}"/>
              </a:ext>
            </a:extLst>
          </p:cNvPr>
          <p:cNvSpPr>
            <a:spLocks noGrp="1"/>
          </p:cNvSpPr>
          <p:nvPr>
            <p:ph type="body" sz="quarter" idx="34"/>
          </p:nvPr>
        </p:nvSpPr>
        <p:spPr>
          <a:xfrm>
            <a:off x="407988"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3">
            <a:extLst>
              <a:ext uri="{FF2B5EF4-FFF2-40B4-BE49-F238E27FC236}">
                <a16:creationId xmlns:a16="http://schemas.microsoft.com/office/drawing/2014/main" id="{807DAF47-4326-4E80-BE83-59EF8338526D}"/>
              </a:ext>
            </a:extLst>
          </p:cNvPr>
          <p:cNvSpPr>
            <a:spLocks noGrp="1"/>
          </p:cNvSpPr>
          <p:nvPr>
            <p:ph type="body" sz="quarter" idx="35"/>
          </p:nvPr>
        </p:nvSpPr>
        <p:spPr>
          <a:xfrm>
            <a:off x="2694625"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3">
            <a:extLst>
              <a:ext uri="{FF2B5EF4-FFF2-40B4-BE49-F238E27FC236}">
                <a16:creationId xmlns:a16="http://schemas.microsoft.com/office/drawing/2014/main" id="{729087E4-6AAE-4861-94D3-1DA5AF2C40EF}"/>
              </a:ext>
            </a:extLst>
          </p:cNvPr>
          <p:cNvSpPr>
            <a:spLocks noGrp="1"/>
          </p:cNvSpPr>
          <p:nvPr>
            <p:ph type="body" sz="quarter" idx="36"/>
          </p:nvPr>
        </p:nvSpPr>
        <p:spPr>
          <a:xfrm>
            <a:off x="4981262"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3">
            <a:extLst>
              <a:ext uri="{FF2B5EF4-FFF2-40B4-BE49-F238E27FC236}">
                <a16:creationId xmlns:a16="http://schemas.microsoft.com/office/drawing/2014/main" id="{B7F39252-0EFB-4F42-9B7D-2719835EF60C}"/>
              </a:ext>
            </a:extLst>
          </p:cNvPr>
          <p:cNvSpPr>
            <a:spLocks noGrp="1"/>
          </p:cNvSpPr>
          <p:nvPr>
            <p:ph type="body" sz="quarter" idx="37"/>
          </p:nvPr>
        </p:nvSpPr>
        <p:spPr>
          <a:xfrm>
            <a:off x="7267899" y="4592462"/>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
            <a:extLst>
              <a:ext uri="{FF2B5EF4-FFF2-40B4-BE49-F238E27FC236}">
                <a16:creationId xmlns:a16="http://schemas.microsoft.com/office/drawing/2014/main" id="{F7F11A76-C8D5-4BA8-B3D6-20D2BF8641C4}"/>
              </a:ext>
            </a:extLst>
          </p:cNvPr>
          <p:cNvSpPr>
            <a:spLocks noGrp="1"/>
          </p:cNvSpPr>
          <p:nvPr>
            <p:ph type="body" sz="quarter" idx="38"/>
          </p:nvPr>
        </p:nvSpPr>
        <p:spPr>
          <a:xfrm>
            <a:off x="9639811" y="4592462"/>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3">
            <a:extLst>
              <a:ext uri="{FF2B5EF4-FFF2-40B4-BE49-F238E27FC236}">
                <a16:creationId xmlns:a16="http://schemas.microsoft.com/office/drawing/2014/main" id="{E710C4B4-ADD7-4676-8999-3B7C6FBC2D3B}"/>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5248322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7988" y="2225759"/>
            <a:ext cx="5463422" cy="3951204"/>
          </a:xfrm>
        </p:spPr>
        <p:txBody>
          <a:bodyPr>
            <a:normAutofit/>
          </a:bodyPr>
          <a:lstStyle>
            <a:lvl1pPr marL="0" indent="0">
              <a:lnSpc>
                <a:spcPct val="100000"/>
              </a:lnSpc>
              <a:buSzPct val="50000"/>
              <a:buFont typeface="Arial" charset="0"/>
              <a:buNone/>
              <a:defRPr sz="2000">
                <a:latin typeface="+mn-lt"/>
                <a:ea typeface="Gill Sans" charset="0"/>
                <a:cs typeface="Gill Sans" charset="0"/>
              </a:defRPr>
            </a:lvl1pPr>
            <a:lvl2pPr marL="685800" indent="-228600">
              <a:lnSpc>
                <a:spcPct val="100000"/>
              </a:lnSpc>
              <a:buSzPct val="50000"/>
              <a:buFont typeface="Arial" charset="0"/>
              <a:buChar char="•"/>
              <a:defRPr sz="1800">
                <a:latin typeface="+mn-lt"/>
                <a:ea typeface="Gill Sans" charset="0"/>
                <a:cs typeface="Gill Sans" charset="0"/>
              </a:defRPr>
            </a:lvl2pPr>
            <a:lvl3pPr marL="1143000" indent="-228600">
              <a:lnSpc>
                <a:spcPct val="100000"/>
              </a:lnSpc>
              <a:buSzPct val="50000"/>
              <a:buFont typeface="Arial" charset="0"/>
              <a:buChar char="•"/>
              <a:defRPr sz="1600">
                <a:latin typeface="+mn-lt"/>
                <a:ea typeface="Gill Sans" charset="0"/>
                <a:cs typeface="Gill Sans" charset="0"/>
              </a:defRPr>
            </a:lvl3pPr>
            <a:lvl4pPr marL="1600200" indent="-228600">
              <a:lnSpc>
                <a:spcPct val="100000"/>
              </a:lnSpc>
              <a:buSzPct val="50000"/>
              <a:buFont typeface="Arial" charset="0"/>
              <a:buChar char="•"/>
              <a:defRPr sz="1400">
                <a:latin typeface="+mn-lt"/>
                <a:ea typeface="Gill Sans" charset="0"/>
                <a:cs typeface="Gill Sans" charset="0"/>
              </a:defRPr>
            </a:lvl4pPr>
            <a:lvl5pPr marL="2057400" indent="-228600">
              <a:lnSpc>
                <a:spcPct val="100000"/>
              </a:lnSpc>
              <a:buSzPct val="50000"/>
              <a:buFont typeface="Arial" charset="0"/>
              <a:buChar char="•"/>
              <a:defRPr sz="1400">
                <a:latin typeface="+mn-lt"/>
                <a:ea typeface="Gill Sans" charset="0"/>
                <a:cs typeface="Gill Sans"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4"/>
          </p:nvPr>
        </p:nvSpPr>
        <p:spPr>
          <a:xfrm>
            <a:off x="407988" y="1187367"/>
            <a:ext cx="5688012" cy="893763"/>
          </a:xfrm>
        </p:spPr>
        <p:txBody>
          <a:bodyPr/>
          <a:lstStyle>
            <a:lvl1pPr marL="0" indent="0">
              <a:lnSpc>
                <a:spcPct val="100000"/>
              </a:lnSpc>
              <a:spcBef>
                <a:spcPts val="600"/>
              </a:spcBef>
              <a:buNone/>
              <a:defRPr sz="1600">
                <a:latin typeface="+mn-lt"/>
                <a:ea typeface="Gill Sans" charset="0"/>
                <a:cs typeface="Gill Sans" charset="0"/>
              </a:defRPr>
            </a:lvl1pPr>
            <a:lvl2pPr marL="742950" indent="-285750">
              <a:lnSpc>
                <a:spcPct val="100000"/>
              </a:lnSpc>
              <a:spcBef>
                <a:spcPts val="600"/>
              </a:spcBef>
              <a:buFont typeface="Arial" charset="0"/>
              <a:buChar char="•"/>
              <a:defRPr sz="1400">
                <a:latin typeface="+mn-lt"/>
                <a:ea typeface="Gill Sans" charset="0"/>
                <a:cs typeface="Gill Sans" charset="0"/>
              </a:defRPr>
            </a:lvl2pPr>
            <a:lvl3pPr marL="1085850" indent="-171450">
              <a:lnSpc>
                <a:spcPct val="100000"/>
              </a:lnSpc>
              <a:spcBef>
                <a:spcPts val="600"/>
              </a:spcBef>
              <a:buFont typeface="Arial" charset="0"/>
              <a:buChar char="•"/>
              <a:defRPr sz="1200">
                <a:latin typeface="+mn-lt"/>
                <a:ea typeface="Gill Sans" charset="0"/>
                <a:cs typeface="Gill Sans" charset="0"/>
              </a:defRPr>
            </a:lvl3pPr>
            <a:lvl4pPr marL="1543050" indent="-171450">
              <a:lnSpc>
                <a:spcPct val="100000"/>
              </a:lnSpc>
              <a:spcBef>
                <a:spcPts val="600"/>
              </a:spcBef>
              <a:buFont typeface="Arial" charset="0"/>
              <a:buChar char="•"/>
              <a:defRPr sz="1100">
                <a:latin typeface="+mn-lt"/>
                <a:ea typeface="Gill Sans" charset="0"/>
                <a:cs typeface="Gill Sans" charset="0"/>
              </a:defRPr>
            </a:lvl4pPr>
            <a:lvl5pPr marL="2000250" indent="-171450">
              <a:lnSpc>
                <a:spcPct val="100000"/>
              </a:lnSpc>
              <a:spcBef>
                <a:spcPts val="600"/>
              </a:spcBef>
              <a:buFont typeface="Arial" charset="0"/>
              <a:buChar char="•"/>
              <a:defRPr sz="10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07989" y="441325"/>
            <a:ext cx="5688012"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8" name="Picture Placeholder 7">
            <a:extLst>
              <a:ext uri="{FF2B5EF4-FFF2-40B4-BE49-F238E27FC236}">
                <a16:creationId xmlns:a16="http://schemas.microsoft.com/office/drawing/2014/main" id="{51305967-297B-B344-B36E-C40A0EA8D6A3}"/>
              </a:ext>
            </a:extLst>
          </p:cNvPr>
          <p:cNvSpPr>
            <a:spLocks noGrp="1"/>
          </p:cNvSpPr>
          <p:nvPr>
            <p:ph type="pic" sz="quarter" idx="18"/>
          </p:nvPr>
        </p:nvSpPr>
        <p:spPr>
          <a:xfrm>
            <a:off x="6110990" y="0"/>
            <a:ext cx="6096000" cy="6858000"/>
          </a:xfrm>
        </p:spPr>
        <p:txBody>
          <a:bodyPr/>
          <a:lstStyle/>
          <a:p>
            <a:endParaRPr lang="en-US"/>
          </a:p>
        </p:txBody>
      </p:sp>
    </p:spTree>
    <p:extLst>
      <p:ext uri="{BB962C8B-B14F-4D97-AF65-F5344CB8AC3E}">
        <p14:creationId xmlns:p14="http://schemas.microsoft.com/office/powerpoint/2010/main" val="9773542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x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4332274"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825496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4332274"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825496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a:extLst>
              <a:ext uri="{FF2B5EF4-FFF2-40B4-BE49-F238E27FC236}">
                <a16:creationId xmlns:a16="http://schemas.microsoft.com/office/drawing/2014/main" id="{9AD79A16-CBFC-46D1-80D6-29BD46BFB6B0}"/>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422239253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DE COP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
        <p:nvSpPr>
          <p:cNvPr id="7" name="Text Placeholder 3">
            <a:extLst>
              <a:ext uri="{FF2B5EF4-FFF2-40B4-BE49-F238E27FC236}">
                <a16:creationId xmlns:a16="http://schemas.microsoft.com/office/drawing/2014/main" id="{A0547435-D90D-48B1-9865-05D6817D5329}"/>
              </a:ext>
            </a:extLst>
          </p:cNvPr>
          <p:cNvSpPr>
            <a:spLocks noGrp="1"/>
          </p:cNvSpPr>
          <p:nvPr>
            <p:ph type="body" sz="quarter" idx="25"/>
          </p:nvPr>
        </p:nvSpPr>
        <p:spPr>
          <a:xfrm>
            <a:off x="407987" y="2030225"/>
            <a:ext cx="2304733" cy="4278500"/>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3EA81EB0-0648-456C-B247-7C897A9E837B}"/>
              </a:ext>
            </a:extLst>
          </p:cNvPr>
          <p:cNvCxnSpPr>
            <a:cxnSpLocks/>
          </p:cNvCxnSpPr>
          <p:nvPr userDrawn="1"/>
        </p:nvCxnSpPr>
        <p:spPr bwMode="auto">
          <a:xfrm>
            <a:off x="2801938" y="2030225"/>
            <a:ext cx="0" cy="4279135"/>
          </a:xfrm>
          <a:prstGeom prst="line">
            <a:avLst/>
          </a:prstGeom>
          <a:noFill/>
          <a:ln w="12700" cap="flat" cmpd="sng" algn="ctr">
            <a:solidFill>
              <a:schemeClr val="hlink"/>
            </a:solidFill>
            <a:prstDash val="solid"/>
            <a:round/>
            <a:headEnd type="none" w="med" len="med"/>
            <a:tailEnd type="none" w="med" len="med"/>
          </a:ln>
          <a:effectLst/>
        </p:spPr>
      </p:cxnSp>
      <p:sp>
        <p:nvSpPr>
          <p:cNvPr id="11" name="Text Placeholder 3">
            <a:extLst>
              <a:ext uri="{FF2B5EF4-FFF2-40B4-BE49-F238E27FC236}">
                <a16:creationId xmlns:a16="http://schemas.microsoft.com/office/drawing/2014/main" id="{6793A245-45DD-4E15-9197-AFD53DC37760}"/>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51690638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2" name="Picture Placeholder 5"/>
          <p:cNvSpPr>
            <a:spLocks noGrp="1"/>
          </p:cNvSpPr>
          <p:nvPr>
            <p:ph type="pic" sz="quarter" idx="17"/>
          </p:nvPr>
        </p:nvSpPr>
        <p:spPr>
          <a:xfrm>
            <a:off x="1" y="2043113"/>
            <a:ext cx="12192000" cy="4814889"/>
          </a:xfrm>
          <a:solidFill>
            <a:schemeClr val="bg1">
              <a:lumMod val="75000"/>
            </a:schemeClr>
          </a:solidFill>
        </p:spPr>
        <p:txBody>
          <a:bodyPr/>
          <a:lstStyle/>
          <a:p>
            <a:endParaRPr lang="en-GB"/>
          </a:p>
        </p:txBody>
      </p:sp>
      <p:sp>
        <p:nvSpPr>
          <p:cNvPr id="14" name="Text Placeholder 3">
            <a:extLst>
              <a:ext uri="{FF2B5EF4-FFF2-40B4-BE49-F238E27FC236}">
                <a16:creationId xmlns:a16="http://schemas.microsoft.com/office/drawing/2014/main" id="{55BCF98C-B592-4441-95CC-CA4034C1B39E}"/>
              </a:ext>
            </a:extLst>
          </p:cNvPr>
          <p:cNvSpPr>
            <a:spLocks noGrp="1"/>
          </p:cNvSpPr>
          <p:nvPr>
            <p:ph type="body" sz="quarter" idx="15" hasCustomPrompt="1"/>
          </p:nvPr>
        </p:nvSpPr>
        <p:spPr>
          <a:xfrm>
            <a:off x="407988" y="1184803"/>
            <a:ext cx="11375965" cy="346087"/>
          </a:xfrm>
        </p:spPr>
        <p:txBody>
          <a:bodyPr lIns="0" tIns="0"/>
          <a:lstStyle>
            <a:lvl1pPr algn="l">
              <a:spcAft>
                <a:spcPts val="0"/>
              </a:spcAft>
              <a:defRPr sz="2400" b="0" cap="all" spc="0" baseline="0">
                <a:solidFill>
                  <a:srgbClr val="949599"/>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16" name="Title 1">
            <a:extLst>
              <a:ext uri="{FF2B5EF4-FFF2-40B4-BE49-F238E27FC236}">
                <a16:creationId xmlns:a16="http://schemas.microsoft.com/office/drawing/2014/main" id="{FFD78B6E-6413-420B-8A43-2CE087594346}"/>
              </a:ext>
            </a:extLst>
          </p:cNvPr>
          <p:cNvSpPr>
            <a:spLocks noGrp="1"/>
          </p:cNvSpPr>
          <p:nvPr>
            <p:ph type="title"/>
          </p:nvPr>
        </p:nvSpPr>
        <p:spPr>
          <a:xfrm>
            <a:off x="408047" y="843973"/>
            <a:ext cx="11375965" cy="336122"/>
          </a:xfrm>
        </p:spPr>
        <p:txBody>
          <a:bodyPr anchor="b"/>
          <a:lstStyle>
            <a:lvl1pPr>
              <a:lnSpc>
                <a:spcPct val="85000"/>
              </a:lnSpc>
              <a:defRPr sz="2400">
                <a:solidFill>
                  <a:schemeClr val="accent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B842210-5714-4C96-B557-1074659C0CD7}"/>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63192642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 IMAGE 0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8B80289-BBEC-48F6-9626-764FE3F6EFDE}"/>
              </a:ext>
            </a:extLst>
          </p:cNvPr>
          <p:cNvSpPr>
            <a:spLocks noGrp="1"/>
          </p:cNvSpPr>
          <p:nvPr>
            <p:ph type="pic" sz="quarter" idx="17"/>
          </p:nvPr>
        </p:nvSpPr>
        <p:spPr>
          <a:xfrm>
            <a:off x="6096001" y="2"/>
            <a:ext cx="6096000" cy="6857997"/>
          </a:xfrm>
          <a:solidFill>
            <a:schemeClr val="bg1">
              <a:lumMod val="75000"/>
            </a:schemeClr>
          </a:solidFill>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bg1"/>
                </a:solidFill>
              </a:defRPr>
            </a:lvl1pPr>
          </a:lstStyle>
          <a:p>
            <a:fld id="{10E06D4D-4404-4A75-9536-AEBA56427779}" type="slidenum">
              <a:rPr lang="en-GB" smtClean="0"/>
              <a:pPr/>
              <a:t>‹#›</a:t>
            </a:fld>
            <a:endParaRPr lang="en-GB"/>
          </a:p>
        </p:txBody>
      </p:sp>
      <p:sp>
        <p:nvSpPr>
          <p:cNvPr id="8" name="Text Placeholder 2">
            <a:extLst>
              <a:ext uri="{FF2B5EF4-FFF2-40B4-BE49-F238E27FC236}">
                <a16:creationId xmlns:a16="http://schemas.microsoft.com/office/drawing/2014/main" id="{320BDB06-9FFA-45BC-984D-242B9DDD167B}"/>
              </a:ext>
            </a:extLst>
          </p:cNvPr>
          <p:cNvSpPr>
            <a:spLocks noGrp="1"/>
          </p:cNvSpPr>
          <p:nvPr>
            <p:ph type="body" sz="quarter" idx="15"/>
          </p:nvPr>
        </p:nvSpPr>
        <p:spPr>
          <a:xfrm>
            <a:off x="407989" y="1844676"/>
            <a:ext cx="5465986" cy="4464050"/>
          </a:xfrm>
        </p:spPr>
        <p:txBody>
          <a:bodyPr/>
          <a:lstStyle>
            <a:lvl2pPr>
              <a:spcAft>
                <a:spcPts val="1026"/>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036856D-25EF-430D-BF4A-4CDC3031933D}"/>
              </a:ext>
            </a:extLst>
          </p:cNvPr>
          <p:cNvSpPr>
            <a:spLocks noGrp="1"/>
          </p:cNvSpPr>
          <p:nvPr>
            <p:ph type="title"/>
          </p:nvPr>
        </p:nvSpPr>
        <p:spPr>
          <a:xfrm>
            <a:off x="407989" y="314325"/>
            <a:ext cx="5465986" cy="725635"/>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25829B76-336C-46C5-8C7E-B90C571BF5DD}"/>
              </a:ext>
            </a:extLst>
          </p:cNvPr>
          <p:cNvSpPr>
            <a:spLocks noGrp="1"/>
          </p:cNvSpPr>
          <p:nvPr>
            <p:ph type="body" sz="quarter" idx="18" hasCustomPrompt="1"/>
          </p:nvPr>
        </p:nvSpPr>
        <p:spPr>
          <a:xfrm>
            <a:off x="407987" y="1066445"/>
            <a:ext cx="5465986"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242403037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EXT + IMAGE 0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8B80289-BBEC-48F6-9626-764FE3F6EFDE}"/>
              </a:ext>
            </a:extLst>
          </p:cNvPr>
          <p:cNvSpPr>
            <a:spLocks noGrp="1"/>
          </p:cNvSpPr>
          <p:nvPr>
            <p:ph type="pic" sz="quarter" idx="17"/>
          </p:nvPr>
        </p:nvSpPr>
        <p:spPr>
          <a:xfrm>
            <a:off x="1" y="2"/>
            <a:ext cx="5846617" cy="6857997"/>
          </a:xfrm>
          <a:solidFill>
            <a:schemeClr val="bg1">
              <a:lumMod val="75000"/>
            </a:schemeClr>
          </a:solidFill>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9" name="Text Placeholder 2">
            <a:extLst>
              <a:ext uri="{FF2B5EF4-FFF2-40B4-BE49-F238E27FC236}">
                <a16:creationId xmlns:a16="http://schemas.microsoft.com/office/drawing/2014/main" id="{25B17BCA-9DFE-4688-83CF-C23AC9BAEEB3}"/>
              </a:ext>
            </a:extLst>
          </p:cNvPr>
          <p:cNvSpPr>
            <a:spLocks noGrp="1"/>
          </p:cNvSpPr>
          <p:nvPr>
            <p:ph type="body" sz="quarter" idx="15"/>
          </p:nvPr>
        </p:nvSpPr>
        <p:spPr>
          <a:xfrm>
            <a:off x="6095999" y="1844676"/>
            <a:ext cx="5688013" cy="4464050"/>
          </a:xfrm>
        </p:spPr>
        <p:txBody>
          <a:bodyPr/>
          <a:lstStyle>
            <a:lvl2pPr>
              <a:spcAft>
                <a:spcPts val="1026"/>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73C326A-D6AB-4A94-8219-44BB5F3735AA}"/>
              </a:ext>
            </a:extLst>
          </p:cNvPr>
          <p:cNvSpPr>
            <a:spLocks noGrp="1"/>
          </p:cNvSpPr>
          <p:nvPr>
            <p:ph type="title"/>
          </p:nvPr>
        </p:nvSpPr>
        <p:spPr>
          <a:xfrm>
            <a:off x="6095999" y="314325"/>
            <a:ext cx="5688013" cy="725635"/>
          </a:xfrm>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8F888D43-FB9F-454D-BBF2-D737D83F8D5A}"/>
              </a:ext>
            </a:extLst>
          </p:cNvPr>
          <p:cNvSpPr>
            <a:spLocks noGrp="1"/>
          </p:cNvSpPr>
          <p:nvPr>
            <p:ph type="body" sz="quarter" idx="18" hasCustomPrompt="1"/>
          </p:nvPr>
        </p:nvSpPr>
        <p:spPr>
          <a:xfrm>
            <a:off x="6096000" y="1066445"/>
            <a:ext cx="5688011"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09681379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a:xfrm>
            <a:off x="407989" y="314326"/>
            <a:ext cx="2676956" cy="1253704"/>
          </a:xfrm>
        </p:spPr>
        <p:txBody>
          <a:bodyPr/>
          <a:lstStyle/>
          <a:p>
            <a:r>
              <a:rPr lang="en-US"/>
              <a:t>Click to edit Master title style</a:t>
            </a:r>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4" name="Text Placeholder 3">
            <a:extLst>
              <a:ext uri="{FF2B5EF4-FFF2-40B4-BE49-F238E27FC236}">
                <a16:creationId xmlns:a16="http://schemas.microsoft.com/office/drawing/2014/main" id="{B73155AE-5FF3-4D67-AF4D-3DA1360DFC9A}"/>
              </a:ext>
            </a:extLst>
          </p:cNvPr>
          <p:cNvSpPr>
            <a:spLocks noGrp="1"/>
          </p:cNvSpPr>
          <p:nvPr>
            <p:ph type="body" sz="quarter" idx="25"/>
          </p:nvPr>
        </p:nvSpPr>
        <p:spPr>
          <a:xfrm>
            <a:off x="407988" y="2566208"/>
            <a:ext cx="2676955" cy="3742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3">
            <a:extLst>
              <a:ext uri="{FF2B5EF4-FFF2-40B4-BE49-F238E27FC236}">
                <a16:creationId xmlns:a16="http://schemas.microsoft.com/office/drawing/2014/main" id="{27019C43-E4BB-441C-8704-9FA42C3A3ACF}"/>
              </a:ext>
            </a:extLst>
          </p:cNvPr>
          <p:cNvSpPr>
            <a:spLocks noGrp="1"/>
          </p:cNvSpPr>
          <p:nvPr>
            <p:ph type="body" sz="quarter" idx="18" hasCustomPrompt="1"/>
          </p:nvPr>
        </p:nvSpPr>
        <p:spPr>
          <a:xfrm>
            <a:off x="407986" y="1568029"/>
            <a:ext cx="2676957"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37496893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a:xfrm>
            <a:off x="407989" y="314325"/>
            <a:ext cx="2676956" cy="1874999"/>
          </a:xfrm>
        </p:spPr>
        <p:txBody>
          <a:bodyPr/>
          <a:lstStyle/>
          <a:p>
            <a:r>
              <a:rPr lang="en-US"/>
              <a:t>Click to edit Master title style</a:t>
            </a:r>
            <a:endParaRPr lang="en-GB"/>
          </a:p>
        </p:txBody>
      </p:sp>
      <p:sp>
        <p:nvSpPr>
          <p:cNvPr id="8" name="Picture Placeholder 5">
            <a:extLst>
              <a:ext uri="{FF2B5EF4-FFF2-40B4-BE49-F238E27FC236}">
                <a16:creationId xmlns:a16="http://schemas.microsoft.com/office/drawing/2014/main" id="{B34E69B1-A4F1-4206-9D6B-36704C700F6A}"/>
              </a:ext>
            </a:extLst>
          </p:cNvPr>
          <p:cNvSpPr>
            <a:spLocks noGrp="1"/>
          </p:cNvSpPr>
          <p:nvPr>
            <p:ph type="pic" sz="quarter" idx="17"/>
          </p:nvPr>
        </p:nvSpPr>
        <p:spPr>
          <a:xfrm>
            <a:off x="407988" y="2349952"/>
            <a:ext cx="2743202" cy="1902765"/>
          </a:xfrm>
          <a:solidFill>
            <a:schemeClr val="bg1">
              <a:lumMod val="75000"/>
            </a:schemeClr>
          </a:solidFill>
        </p:spPr>
        <p:txBody>
          <a:bodyPr/>
          <a:lstStyle>
            <a:lvl1pPr>
              <a:defRPr>
                <a:solidFill>
                  <a:schemeClr val="bg1"/>
                </a:solidFill>
              </a:defRPr>
            </a:lvl1pPr>
          </a:lstStyle>
          <a:p>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6" name="Picture Placeholder 5">
            <a:extLst>
              <a:ext uri="{FF2B5EF4-FFF2-40B4-BE49-F238E27FC236}">
                <a16:creationId xmlns:a16="http://schemas.microsoft.com/office/drawing/2014/main" id="{11C763CC-3235-4CC2-A75D-889B5FAD2EC5}"/>
              </a:ext>
            </a:extLst>
          </p:cNvPr>
          <p:cNvSpPr>
            <a:spLocks noGrp="1"/>
          </p:cNvSpPr>
          <p:nvPr>
            <p:ph type="pic" sz="quarter" idx="29"/>
          </p:nvPr>
        </p:nvSpPr>
        <p:spPr>
          <a:xfrm>
            <a:off x="407988"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122933121"/>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8" name="Picture Placeholder 5">
            <a:extLst>
              <a:ext uri="{FF2B5EF4-FFF2-40B4-BE49-F238E27FC236}">
                <a16:creationId xmlns:a16="http://schemas.microsoft.com/office/drawing/2014/main" id="{B34E69B1-A4F1-4206-9D6B-36704C700F6A}"/>
              </a:ext>
            </a:extLst>
          </p:cNvPr>
          <p:cNvSpPr>
            <a:spLocks noGrp="1"/>
          </p:cNvSpPr>
          <p:nvPr>
            <p:ph type="pic" sz="quarter" idx="17"/>
          </p:nvPr>
        </p:nvSpPr>
        <p:spPr>
          <a:xfrm>
            <a:off x="407988" y="2349952"/>
            <a:ext cx="2743202" cy="1902765"/>
          </a:xfrm>
          <a:solidFill>
            <a:schemeClr val="bg1">
              <a:lumMod val="75000"/>
            </a:schemeClr>
          </a:solidFill>
        </p:spPr>
        <p:txBody>
          <a:bodyPr/>
          <a:lstStyle>
            <a:lvl1pPr>
              <a:defRPr>
                <a:solidFill>
                  <a:schemeClr val="bg1"/>
                </a:solidFill>
              </a:defRPr>
            </a:lvl1pPr>
          </a:lstStyle>
          <a:p>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6" name="Picture Placeholder 5">
            <a:extLst>
              <a:ext uri="{FF2B5EF4-FFF2-40B4-BE49-F238E27FC236}">
                <a16:creationId xmlns:a16="http://schemas.microsoft.com/office/drawing/2014/main" id="{11C763CC-3235-4CC2-A75D-889B5FAD2EC5}"/>
              </a:ext>
            </a:extLst>
          </p:cNvPr>
          <p:cNvSpPr>
            <a:spLocks noGrp="1"/>
          </p:cNvSpPr>
          <p:nvPr>
            <p:ph type="pic" sz="quarter" idx="29"/>
          </p:nvPr>
        </p:nvSpPr>
        <p:spPr>
          <a:xfrm>
            <a:off x="407988"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0" name="Picture Placeholder 5">
            <a:extLst>
              <a:ext uri="{FF2B5EF4-FFF2-40B4-BE49-F238E27FC236}">
                <a16:creationId xmlns:a16="http://schemas.microsoft.com/office/drawing/2014/main" id="{1FE5E3CC-9144-43B3-8681-00A621375A4C}"/>
              </a:ext>
            </a:extLst>
          </p:cNvPr>
          <p:cNvSpPr>
            <a:spLocks noGrp="1"/>
          </p:cNvSpPr>
          <p:nvPr>
            <p:ph type="pic" sz="quarter" idx="33"/>
          </p:nvPr>
        </p:nvSpPr>
        <p:spPr>
          <a:xfrm>
            <a:off x="407988" y="293945"/>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583475304"/>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IMAGE 01">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bg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18DDBA6B-0AFE-4864-BB74-CCD7A16F73A9}"/>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CE76148A-89A9-4E9E-A93E-827950CF071C}"/>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AA3AB0E5-E23A-42B0-9AC1-5F41F1535F85}"/>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96096948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IMAGE 02">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8" name="Title 1">
            <a:extLst>
              <a:ext uri="{FF2B5EF4-FFF2-40B4-BE49-F238E27FC236}">
                <a16:creationId xmlns:a16="http://schemas.microsoft.com/office/drawing/2014/main" id="{9B5E0345-9DDF-40AE-9E3B-3E1E03B8E504}"/>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bg1"/>
                </a:solidFill>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bg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Slide Number Placeholder 5">
            <a:extLst>
              <a:ext uri="{FF2B5EF4-FFF2-40B4-BE49-F238E27FC236}">
                <a16:creationId xmlns:a16="http://schemas.microsoft.com/office/drawing/2014/main" id="{3815F36F-ECBF-4453-87F7-6BA4E2C27B65}"/>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0" name="Footer Placeholder 32">
            <a:extLst>
              <a:ext uri="{FF2B5EF4-FFF2-40B4-BE49-F238E27FC236}">
                <a16:creationId xmlns:a16="http://schemas.microsoft.com/office/drawing/2014/main" id="{4C981C65-2994-43B7-A97F-ED5AAB4488E9}"/>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7270600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8940800" y="0"/>
            <a:ext cx="3251200" cy="6858000"/>
          </a:xfrm>
        </p:spPr>
        <p:txBody>
          <a:bodyPr/>
          <a:lstStyle/>
          <a:p>
            <a:endParaRPr lang="en-US"/>
          </a:p>
        </p:txBody>
      </p:sp>
      <p:sp>
        <p:nvSpPr>
          <p:cNvPr id="19" name="Text Placeholder 18"/>
          <p:cNvSpPr>
            <a:spLocks noGrp="1"/>
          </p:cNvSpPr>
          <p:nvPr>
            <p:ph type="body" sz="quarter" idx="14"/>
          </p:nvPr>
        </p:nvSpPr>
        <p:spPr>
          <a:xfrm>
            <a:off x="1019176" y="1476103"/>
            <a:ext cx="7526112" cy="2325189"/>
          </a:xfrm>
        </p:spPr>
        <p:txBody>
          <a:bodyPr>
            <a:normAutofit/>
          </a:bodyPr>
          <a:lstStyle>
            <a:lvl1pPr marL="0" indent="0">
              <a:lnSpc>
                <a:spcPct val="100000"/>
              </a:lnSpc>
              <a:spcBef>
                <a:spcPts val="600"/>
              </a:spcBef>
              <a:buNone/>
              <a:defRPr sz="1400">
                <a:latin typeface="+mn-lt"/>
                <a:ea typeface="Gill Sans" charset="0"/>
                <a:cs typeface="Gill Sans" charset="0"/>
              </a:defRPr>
            </a:lvl1pPr>
            <a:lvl2pPr marL="742950" indent="-285750">
              <a:lnSpc>
                <a:spcPct val="100000"/>
              </a:lnSpc>
              <a:spcBef>
                <a:spcPts val="600"/>
              </a:spcBef>
              <a:buFont typeface="Arial" charset="0"/>
              <a:buChar char="•"/>
              <a:defRPr sz="1200">
                <a:latin typeface="+mn-lt"/>
                <a:ea typeface="Gill Sans" charset="0"/>
                <a:cs typeface="Gill Sans" charset="0"/>
              </a:defRPr>
            </a:lvl2pPr>
            <a:lvl3pPr marL="1085850" indent="-171450">
              <a:lnSpc>
                <a:spcPct val="100000"/>
              </a:lnSpc>
              <a:spcBef>
                <a:spcPts val="600"/>
              </a:spcBef>
              <a:buFont typeface="Arial" charset="0"/>
              <a:buChar char="•"/>
              <a:defRPr sz="1100">
                <a:latin typeface="+mn-lt"/>
                <a:ea typeface="Gill Sans" charset="0"/>
                <a:cs typeface="Gill Sans" charset="0"/>
              </a:defRPr>
            </a:lvl3pPr>
            <a:lvl4pPr marL="1543050" indent="-171450">
              <a:lnSpc>
                <a:spcPct val="100000"/>
              </a:lnSpc>
              <a:spcBef>
                <a:spcPts val="600"/>
              </a:spcBef>
              <a:buFont typeface="Arial" charset="0"/>
              <a:buChar char="•"/>
              <a:defRPr sz="1050">
                <a:latin typeface="+mn-lt"/>
                <a:ea typeface="Gill Sans" charset="0"/>
                <a:cs typeface="Gill Sans" charset="0"/>
              </a:defRPr>
            </a:lvl4pPr>
            <a:lvl5pPr marL="2000250" indent="-171450">
              <a:lnSpc>
                <a:spcPct val="100000"/>
              </a:lnSpc>
              <a:spcBef>
                <a:spcPts val="600"/>
              </a:spcBef>
              <a:buFont typeface="Arial" charset="0"/>
              <a:buChar char="•"/>
              <a:defRPr sz="9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07989" y="441325"/>
            <a:ext cx="8137298"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7" name="Text Placeholder 18"/>
          <p:cNvSpPr>
            <a:spLocks noGrp="1"/>
          </p:cNvSpPr>
          <p:nvPr>
            <p:ph type="body" sz="quarter" idx="19"/>
          </p:nvPr>
        </p:nvSpPr>
        <p:spPr>
          <a:xfrm>
            <a:off x="1019176" y="3886201"/>
            <a:ext cx="7876902" cy="2103122"/>
          </a:xfrm>
        </p:spPr>
        <p:txBody>
          <a:bodyPr>
            <a:normAutofit/>
          </a:bodyPr>
          <a:lstStyle>
            <a:lvl1pPr marL="0" indent="0">
              <a:lnSpc>
                <a:spcPct val="100000"/>
              </a:lnSpc>
              <a:spcBef>
                <a:spcPts val="600"/>
              </a:spcBef>
              <a:buNone/>
              <a:defRPr sz="1400">
                <a:solidFill>
                  <a:schemeClr val="bg1"/>
                </a:solidFill>
                <a:latin typeface="+mn-lt"/>
                <a:ea typeface="Gill Sans" charset="0"/>
                <a:cs typeface="Gill Sans" charset="0"/>
              </a:defRPr>
            </a:lvl1pPr>
            <a:lvl2pPr marL="742950" indent="-285750">
              <a:lnSpc>
                <a:spcPct val="100000"/>
              </a:lnSpc>
              <a:spcBef>
                <a:spcPts val="600"/>
              </a:spcBef>
              <a:buFont typeface="Arial" charset="0"/>
              <a:buChar char="•"/>
              <a:defRPr sz="1200">
                <a:solidFill>
                  <a:schemeClr val="bg1"/>
                </a:solidFill>
                <a:latin typeface="+mn-lt"/>
                <a:ea typeface="Gill Sans" charset="0"/>
                <a:cs typeface="Gill Sans" charset="0"/>
              </a:defRPr>
            </a:lvl2pPr>
            <a:lvl3pPr marL="1085850" indent="-171450">
              <a:lnSpc>
                <a:spcPct val="100000"/>
              </a:lnSpc>
              <a:spcBef>
                <a:spcPts val="600"/>
              </a:spcBef>
              <a:buFont typeface="Arial" charset="0"/>
              <a:buChar char="•"/>
              <a:defRPr sz="1100">
                <a:solidFill>
                  <a:schemeClr val="bg1"/>
                </a:solidFill>
                <a:latin typeface="+mn-lt"/>
                <a:ea typeface="Gill Sans" charset="0"/>
                <a:cs typeface="Gill Sans" charset="0"/>
              </a:defRPr>
            </a:lvl3pPr>
            <a:lvl4pPr marL="1543050" indent="-171450">
              <a:lnSpc>
                <a:spcPct val="100000"/>
              </a:lnSpc>
              <a:spcBef>
                <a:spcPts val="600"/>
              </a:spcBef>
              <a:buFont typeface="Arial" charset="0"/>
              <a:buChar char="•"/>
              <a:defRPr sz="1050">
                <a:solidFill>
                  <a:schemeClr val="bg1"/>
                </a:solidFill>
                <a:latin typeface="+mn-lt"/>
                <a:ea typeface="Gill Sans" charset="0"/>
                <a:cs typeface="Gill Sans" charset="0"/>
              </a:defRPr>
            </a:lvl4pPr>
            <a:lvl5pPr marL="2000250" indent="-171450">
              <a:lnSpc>
                <a:spcPct val="100000"/>
              </a:lnSpc>
              <a:spcBef>
                <a:spcPts val="600"/>
              </a:spcBef>
              <a:buFont typeface="Arial" charset="0"/>
              <a:buChar char="•"/>
              <a:defRPr sz="900">
                <a:solidFill>
                  <a:schemeClr val="bg1"/>
                </a:solidFill>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IMAGE 03">
    <p:spTree>
      <p:nvGrpSpPr>
        <p:cNvPr id="1" name=""/>
        <p:cNvGrpSpPr/>
        <p:nvPr/>
      </p:nvGrpSpPr>
      <p:grpSpPr>
        <a:xfrm>
          <a:off x="0" y="0"/>
          <a:ext cx="0" cy="0"/>
          <a:chOff x="0" y="0"/>
          <a:chExt cx="0" cy="0"/>
        </a:xfrm>
      </p:grpSpPr>
      <p:sp>
        <p:nvSpPr>
          <p:cNvPr id="13" name="Rectangle 12"/>
          <p:cNvSpPr/>
          <p:nvPr userDrawn="1"/>
        </p:nvSpPr>
        <p:spPr bwMode="auto">
          <a:xfrm>
            <a:off x="-1" y="0"/>
            <a:ext cx="12192000" cy="6638988"/>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tx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DDDE5794-1FDA-4F89-95C7-132AE80FFF6D}"/>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AC57DC5F-80C2-4A85-8F01-C8A705E154A5}"/>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AED54A13-E0D5-4D13-9120-FF3C9BB6AA02}"/>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690440484"/>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IMAGE 04">
    <p:spTree>
      <p:nvGrpSpPr>
        <p:cNvPr id="1" name=""/>
        <p:cNvGrpSpPr/>
        <p:nvPr/>
      </p:nvGrpSpPr>
      <p:grpSpPr>
        <a:xfrm>
          <a:off x="0" y="0"/>
          <a:ext cx="0" cy="0"/>
          <a:chOff x="0" y="0"/>
          <a:chExt cx="0" cy="0"/>
        </a:xfrm>
      </p:grpSpPr>
      <p:sp>
        <p:nvSpPr>
          <p:cNvPr id="13" name="Rectangle 12"/>
          <p:cNvSpPr/>
          <p:nvPr userDrawn="1"/>
        </p:nvSpPr>
        <p:spPr bwMode="auto">
          <a:xfrm>
            <a:off x="-1" y="-219012"/>
            <a:ext cx="12192000" cy="685800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tx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D94A4117-5237-48E4-B12B-CA5F4EEDFCA4}"/>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769AEFDC-E202-44B2-A51B-8D853B60A1EF}"/>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99CAF9C0-07E8-407E-A660-6FA230CBDB73}"/>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13548530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VIDER IMAGE 05">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2"/>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tx2"/>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2"/>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2"/>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4015D487-11D1-4CB1-887E-EAFD45FD975B}"/>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2"/>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FE293293-C57D-4560-9E5D-0227DEA84670}"/>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EC09A9EB-5A9C-4A9E-86FE-00CDE912371D}"/>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49615601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IMAGE 06">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bg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F74ADA7B-941E-4723-98B3-D66E80A9045E}"/>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E20F4024-C550-419A-A5D0-A902F8A5082C}"/>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C5B08ED4-B74B-40F7-AE47-21EAFAA204E6}"/>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130187496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2A761AE4-3D7E-42AB-AD73-29C7CD7163BB}"/>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89BE7C9E-8C71-402F-B632-5B3ABCB95711}"/>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58024095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A8015C88-D045-4FEC-903F-C8F2A48C8610}"/>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13A5C574-E251-4EB2-80D3-5A7FF9D233DF}"/>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58634719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VIDER 03">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tx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tx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C5A3FA14-CE34-4608-AEF9-859A23825BDD}"/>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68E2A20E-586E-4220-9844-27FAC72C260D}"/>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74065023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IVIDER 04">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tx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tx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8B434897-E020-4162-88F7-BA915F7EBD9C}"/>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DD11D5C7-E989-411D-9BD9-5A8B83484943}"/>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02110448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IVIDER 05">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C86143DA-B2A3-436B-B88F-705F0204B5F9}"/>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ACF31723-AB2C-4A64-B71F-F6B431C14EBC}"/>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97923611"/>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IVIDER 06">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22556786-E211-4F9D-A9F9-84B11AA788E6}"/>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0194186F-94DC-4F1C-AE3D-4978AC20FAAF}"/>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16936146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019175" y="3801293"/>
            <a:ext cx="2575618" cy="2272938"/>
          </a:xfrm>
        </p:spPr>
        <p:txBody>
          <a:bodyPr/>
          <a:lstStyle/>
          <a:p>
            <a:endParaRPr lang="en-US"/>
          </a:p>
        </p:txBody>
      </p:sp>
      <p:sp>
        <p:nvSpPr>
          <p:cNvPr id="19" name="Text Placeholder 18"/>
          <p:cNvSpPr>
            <a:spLocks noGrp="1"/>
          </p:cNvSpPr>
          <p:nvPr>
            <p:ph type="body" sz="quarter" idx="14"/>
          </p:nvPr>
        </p:nvSpPr>
        <p:spPr>
          <a:xfrm>
            <a:off x="1019175" y="1476103"/>
            <a:ext cx="10764837" cy="2325189"/>
          </a:xfrm>
        </p:spPr>
        <p:txBody>
          <a:bodyPr lIns="0">
            <a:normAutofit/>
          </a:bodyPr>
          <a:lstStyle>
            <a:lvl1pPr marL="0" indent="0">
              <a:lnSpc>
                <a:spcPct val="100000"/>
              </a:lnSpc>
              <a:spcBef>
                <a:spcPts val="600"/>
              </a:spcBef>
              <a:buNone/>
              <a:defRPr sz="1200">
                <a:latin typeface="+mn-lt"/>
                <a:ea typeface="Gill Sans" charset="0"/>
                <a:cs typeface="Gill Sans" charset="0"/>
              </a:defRPr>
            </a:lvl1pPr>
            <a:lvl2pPr marL="742950" indent="-285750">
              <a:lnSpc>
                <a:spcPct val="100000"/>
              </a:lnSpc>
              <a:spcBef>
                <a:spcPts val="600"/>
              </a:spcBef>
              <a:buFont typeface="Arial" charset="0"/>
              <a:buChar char="•"/>
              <a:defRPr sz="11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07989" y="441325"/>
            <a:ext cx="8137298"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7" name="Text Placeholder 18"/>
          <p:cNvSpPr>
            <a:spLocks noGrp="1"/>
          </p:cNvSpPr>
          <p:nvPr>
            <p:ph type="body" sz="quarter" idx="19"/>
          </p:nvPr>
        </p:nvSpPr>
        <p:spPr>
          <a:xfrm>
            <a:off x="3686234" y="3886201"/>
            <a:ext cx="8097778" cy="2103122"/>
          </a:xfrm>
        </p:spPr>
        <p:txBody>
          <a:bodyPr>
            <a:normAutofit/>
          </a:bodyPr>
          <a:lstStyle>
            <a:lvl1pPr marL="0" indent="0">
              <a:lnSpc>
                <a:spcPct val="100000"/>
              </a:lnSpc>
              <a:spcBef>
                <a:spcPts val="600"/>
              </a:spcBef>
              <a:buNone/>
              <a:defRPr sz="1400">
                <a:solidFill>
                  <a:schemeClr val="tx1">
                    <a:lumMod val="65000"/>
                    <a:lumOff val="35000"/>
                  </a:schemeClr>
                </a:solidFill>
                <a:latin typeface="+mn-lt"/>
                <a:ea typeface="Gill Sans" charset="0"/>
                <a:cs typeface="Gill Sans" charset="0"/>
              </a:defRPr>
            </a:lvl1pPr>
            <a:lvl2pPr marL="742950" indent="-2857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1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900">
                <a:solidFill>
                  <a:schemeClr val="tx1">
                    <a:lumMod val="65000"/>
                    <a:lumOff val="35000"/>
                  </a:schemeClr>
                </a:solidFill>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S 02">
    <p:spTree>
      <p:nvGrpSpPr>
        <p:cNvPr id="1" name=""/>
        <p:cNvGrpSpPr/>
        <p:nvPr/>
      </p:nvGrpSpPr>
      <p:grpSpPr>
        <a:xfrm>
          <a:off x="0" y="0"/>
          <a:ext cx="0" cy="0"/>
          <a:chOff x="0" y="0"/>
          <a:chExt cx="0" cy="0"/>
        </a:xfrm>
      </p:grpSpPr>
      <p:pic>
        <p:nvPicPr>
          <p:cNvPr id="9" name="Picture 8" descr="A picture containing light, outdoor, laser, night&#10;&#10;Description automatically generated">
            <a:extLst>
              <a:ext uri="{FF2B5EF4-FFF2-40B4-BE49-F238E27FC236}">
                <a16:creationId xmlns:a16="http://schemas.microsoft.com/office/drawing/2014/main" id="{099BA6C4-50EF-48C5-820D-C80D5691D295}"/>
              </a:ext>
            </a:extLst>
          </p:cNvPr>
          <p:cNvPicPr/>
          <p:nvPr userDrawn="1"/>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 y="-21689"/>
            <a:ext cx="12191998" cy="690137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solidFill>
                  <a:schemeClr val="bg1"/>
                </a:solidFill>
              </a:defRPr>
            </a:lvl1pPr>
          </a:lstStyle>
          <a:p>
            <a:r>
              <a:rPr lang="en-GB"/>
              <a:t>©2021 ORB International   |   Confidential   |   Propaganda Tracker Report: Nov 21</a:t>
            </a:r>
          </a:p>
        </p:txBody>
      </p:sp>
      <p:cxnSp>
        <p:nvCxnSpPr>
          <p:cNvPr id="12" name="Straight Connector 11">
            <a:extLst>
              <a:ext uri="{FF2B5EF4-FFF2-40B4-BE49-F238E27FC236}">
                <a16:creationId xmlns:a16="http://schemas.microsoft.com/office/drawing/2014/main" id="{B6CCC1FE-3794-4CCF-B27E-5F972DE007E6}"/>
              </a:ext>
            </a:extLst>
          </p:cNvPr>
          <p:cNvCxnSpPr>
            <a:cxnSpLocks/>
          </p:cNvCxnSpPr>
          <p:nvPr userDrawn="1"/>
        </p:nvCxnSpPr>
        <p:spPr bwMode="auto">
          <a:xfrm flipH="1">
            <a:off x="407991" y="6308725"/>
            <a:ext cx="11376022" cy="0"/>
          </a:xfrm>
          <a:prstGeom prst="line">
            <a:avLst/>
          </a:prstGeom>
          <a:noFill/>
          <a:ln w="6350" cap="flat" cmpd="sng" algn="ctr">
            <a:solidFill>
              <a:schemeClr val="bg1"/>
            </a:solidFill>
            <a:prstDash val="solid"/>
            <a:round/>
            <a:headEnd type="none" w="med" len="med"/>
            <a:tailEnd type="none" w="med" len="med"/>
          </a:ln>
          <a:effectLst/>
        </p:spPr>
      </p:cxnSp>
      <p:sp>
        <p:nvSpPr>
          <p:cNvPr id="13" name="Slide Number Placeholder 5">
            <a:extLst>
              <a:ext uri="{FF2B5EF4-FFF2-40B4-BE49-F238E27FC236}">
                <a16:creationId xmlns:a16="http://schemas.microsoft.com/office/drawing/2014/main" id="{9706F7E4-D81D-4FE6-B8A1-9E195861FD12}"/>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840458856"/>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0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45007492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83372075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237802467"/>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0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969694592"/>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867389188"/>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571867556"/>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0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33230159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lvl1pPr>
              <a:defRPr>
                <a:solidFill>
                  <a:schemeClr val="bg1"/>
                </a:solidFill>
              </a:defRPr>
            </a:lvl1p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bg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901973584"/>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0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lvl1pPr>
              <a:defRPr>
                <a:solidFill>
                  <a:schemeClr val="tx1"/>
                </a:solidFill>
              </a:defRPr>
            </a:lvl1p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5221223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028800" y="1299525"/>
            <a:ext cx="3492000" cy="2129475"/>
          </a:xfrm>
        </p:spPr>
        <p:txBody>
          <a:bodyPr/>
          <a:lstStyle/>
          <a:p>
            <a:endParaRPr lang="en-US"/>
          </a:p>
        </p:txBody>
      </p:sp>
      <p:sp>
        <p:nvSpPr>
          <p:cNvPr id="19" name="Text Placeholder 18"/>
          <p:cNvSpPr>
            <a:spLocks noGrp="1"/>
          </p:cNvSpPr>
          <p:nvPr>
            <p:ph type="body" sz="quarter" idx="14"/>
          </p:nvPr>
        </p:nvSpPr>
        <p:spPr>
          <a:xfrm>
            <a:off x="1028800"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2" name="Title 1"/>
          <p:cNvSpPr>
            <a:spLocks noGrp="1"/>
          </p:cNvSpPr>
          <p:nvPr>
            <p:ph type="title"/>
          </p:nvPr>
        </p:nvSpPr>
        <p:spPr>
          <a:xfrm>
            <a:off x="407989" y="441325"/>
            <a:ext cx="8137298"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cxnSp>
        <p:nvCxnSpPr>
          <p:cNvPr id="9" name="Straight Connector 8"/>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3" name="Picture Placeholder 7"/>
          <p:cNvSpPr>
            <a:spLocks noGrp="1"/>
          </p:cNvSpPr>
          <p:nvPr>
            <p:ph type="pic" sz="quarter" idx="21"/>
          </p:nvPr>
        </p:nvSpPr>
        <p:spPr>
          <a:xfrm>
            <a:off x="4656873" y="1299525"/>
            <a:ext cx="3492000" cy="2129475"/>
          </a:xfrm>
        </p:spPr>
        <p:txBody>
          <a:bodyPr/>
          <a:lstStyle/>
          <a:p>
            <a:endParaRPr lang="en-US"/>
          </a:p>
        </p:txBody>
      </p:sp>
      <p:sp>
        <p:nvSpPr>
          <p:cNvPr id="14" name="Picture Placeholder 7"/>
          <p:cNvSpPr>
            <a:spLocks noGrp="1"/>
          </p:cNvSpPr>
          <p:nvPr>
            <p:ph type="pic" sz="quarter" idx="22"/>
          </p:nvPr>
        </p:nvSpPr>
        <p:spPr>
          <a:xfrm>
            <a:off x="8284946" y="1299525"/>
            <a:ext cx="3492000" cy="2129475"/>
          </a:xfrm>
        </p:spPr>
        <p:txBody>
          <a:bodyPr/>
          <a:lstStyle/>
          <a:p>
            <a:endParaRPr lang="en-US"/>
          </a:p>
        </p:txBody>
      </p:sp>
      <p:sp>
        <p:nvSpPr>
          <p:cNvPr id="15" name="Text Placeholder 18"/>
          <p:cNvSpPr>
            <a:spLocks noGrp="1"/>
          </p:cNvSpPr>
          <p:nvPr>
            <p:ph type="body" sz="quarter" idx="23"/>
          </p:nvPr>
        </p:nvSpPr>
        <p:spPr>
          <a:xfrm>
            <a:off x="4656873"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16" name="Text Placeholder 18"/>
          <p:cNvSpPr>
            <a:spLocks noGrp="1"/>
          </p:cNvSpPr>
          <p:nvPr>
            <p:ph type="body" sz="quarter" idx="24"/>
          </p:nvPr>
        </p:nvSpPr>
        <p:spPr>
          <a:xfrm>
            <a:off x="8284946"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©2021 ORB International   |   Confidential   |   Propaganda Tracker Report: Nov 21</a:t>
            </a:r>
          </a:p>
        </p:txBody>
      </p:sp>
      <p:sp>
        <p:nvSpPr>
          <p:cNvPr id="4" name="Rectangle 3"/>
          <p:cNvSpPr/>
          <p:nvPr userDrawn="1"/>
        </p:nvSpPr>
        <p:spPr bwMode="auto">
          <a:xfrm>
            <a:off x="1" y="2"/>
            <a:ext cx="12192000" cy="6858000"/>
          </a:xfrm>
          <a:prstGeom prst="rect">
            <a:avLst/>
          </a:prstGeom>
          <a:solidFill>
            <a:srgbClr val="FFFF00"/>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Tree>
    <p:extLst>
      <p:ext uri="{BB962C8B-B14F-4D97-AF65-F5344CB8AC3E}">
        <p14:creationId xmlns:p14="http://schemas.microsoft.com/office/powerpoint/2010/main" val="58260851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BLANK 1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786E7-9518-4BFE-96B1-B10D5CCDBF5C}"/>
              </a:ext>
            </a:extLst>
          </p:cNvPr>
          <p:cNvSpPr/>
          <p:nvPr userDrawn="1"/>
        </p:nvSpPr>
        <p:spPr bwMode="auto">
          <a:xfrm>
            <a:off x="0" y="0"/>
            <a:ext cx="12192000" cy="6858000"/>
          </a:xfrm>
          <a:prstGeom prst="rect">
            <a:avLst/>
          </a:prstGeom>
          <a:solidFill>
            <a:srgbClr val="A01523"/>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85000"/>
              </a:lnSpc>
              <a:spcBef>
                <a:spcPct val="0"/>
              </a:spcBef>
              <a:spcAft>
                <a:spcPts val="1200"/>
              </a:spcAft>
              <a:buClrTx/>
              <a:buSzTx/>
              <a:buFontTx/>
              <a:buNone/>
              <a:tabLst/>
              <a:defRPr/>
            </a:pPr>
            <a:endParaRPr kumimoji="0" lang="en-GB" sz="1800" b="0" i="0" u="none" strike="noStrike" kern="0" cap="none" spc="0" normalizeH="0" baseline="0" noProof="0">
              <a:ln>
                <a:noFill/>
              </a:ln>
              <a:solidFill>
                <a:schemeClr val="bg1"/>
              </a:solidFill>
              <a:effectLst/>
              <a:uLnTx/>
              <a:uFillTx/>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lvl1pPr>
              <a:defRPr>
                <a:solidFill>
                  <a:schemeClr val="bg1"/>
                </a:solidFill>
              </a:defRPr>
            </a:lvl1p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bg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714726211"/>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0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CDB11C-8A0E-4E7B-831F-1463A5C1DA6C}"/>
              </a:ext>
            </a:extLst>
          </p:cNvPr>
          <p:cNvSpPr/>
          <p:nvPr userDrawn="1"/>
        </p:nvSpPr>
        <p:spPr bwMode="auto">
          <a:xfrm>
            <a:off x="0" y="-109182"/>
            <a:ext cx="12192000" cy="6967182"/>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85000"/>
              </a:lnSpc>
              <a:spcBef>
                <a:spcPct val="0"/>
              </a:spcBef>
              <a:spcAft>
                <a:spcPts val="1200"/>
              </a:spcAft>
              <a:buClrTx/>
              <a:buSzTx/>
              <a:buFontTx/>
              <a:buNone/>
              <a:tabLst/>
            </a:pPr>
            <a:endParaRPr kumimoji="0" lang="en-GB" b="0" i="0" u="none" strike="noStrike" cap="none" normalizeH="0" baseline="0">
              <a:ln>
                <a:noFill/>
              </a:ln>
              <a:effectLst/>
              <a:latin typeface="+mn-lt"/>
            </a:endParaRPr>
          </a:p>
        </p:txBody>
      </p:sp>
      <p:sp>
        <p:nvSpPr>
          <p:cNvPr id="12" name="Picture Placeholder 5"/>
          <p:cNvSpPr>
            <a:spLocks noGrp="1"/>
          </p:cNvSpPr>
          <p:nvPr>
            <p:ph type="pic" sz="quarter" idx="17"/>
          </p:nvPr>
        </p:nvSpPr>
        <p:spPr>
          <a:xfrm>
            <a:off x="1" y="2043654"/>
            <a:ext cx="12192000" cy="4814348"/>
          </a:xfrm>
          <a:solidFill>
            <a:schemeClr val="bg1">
              <a:lumMod val="75000"/>
            </a:schemeClr>
          </a:solidFill>
        </p:spPr>
        <p:txBody>
          <a:bodyPr/>
          <a:lstStyle/>
          <a:p>
            <a:endParaRPr lang="en-GB"/>
          </a:p>
        </p:txBody>
      </p:sp>
      <p:sp>
        <p:nvSpPr>
          <p:cNvPr id="15" name="Text Placeholder 3"/>
          <p:cNvSpPr>
            <a:spLocks noGrp="1"/>
          </p:cNvSpPr>
          <p:nvPr>
            <p:ph type="body" sz="quarter" idx="15" hasCustomPrompt="1"/>
          </p:nvPr>
        </p:nvSpPr>
        <p:spPr>
          <a:xfrm>
            <a:off x="407988" y="1032403"/>
            <a:ext cx="7649827" cy="346087"/>
          </a:xfrm>
        </p:spPr>
        <p:txBody>
          <a:bodyPr lIns="0" tIns="0"/>
          <a:lstStyle>
            <a:lvl1pPr algn="l">
              <a:spcAft>
                <a:spcPts val="0"/>
              </a:spcAft>
              <a:defRPr sz="2400" b="0" cap="all" spc="0" baseline="0">
                <a:solidFill>
                  <a:schemeClr val="accent3"/>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8" name="Text Placeholder 3">
            <a:extLst>
              <a:ext uri="{FF2B5EF4-FFF2-40B4-BE49-F238E27FC236}">
                <a16:creationId xmlns:a16="http://schemas.microsoft.com/office/drawing/2014/main" id="{FCFF7F77-267A-4B70-981C-58938AEDE306}"/>
              </a:ext>
            </a:extLst>
          </p:cNvPr>
          <p:cNvSpPr>
            <a:spLocks noGrp="1"/>
          </p:cNvSpPr>
          <p:nvPr>
            <p:ph type="body" sz="quarter" idx="18" hasCustomPrompt="1"/>
          </p:nvPr>
        </p:nvSpPr>
        <p:spPr>
          <a:xfrm>
            <a:off x="407988" y="1586603"/>
            <a:ext cx="5628300" cy="239170"/>
          </a:xfrm>
        </p:spPr>
        <p:txBody>
          <a:bodyPr lIns="0" tIns="36000"/>
          <a:lstStyle>
            <a:lvl1pPr algn="l">
              <a:spcAft>
                <a:spcPts val="0"/>
              </a:spcAft>
              <a:defRPr sz="1200" b="0">
                <a:solidFill>
                  <a:schemeClr val="bg1"/>
                </a:solidFill>
                <a:latin typeface="+mn-lt"/>
              </a:defRPr>
            </a:lvl1pPr>
            <a:lvl2pPr algn="ctr">
              <a:defRPr/>
            </a:lvl2pPr>
            <a:lvl3pPr algn="ctr">
              <a:defRPr/>
            </a:lvl3pPr>
            <a:lvl4pPr algn="ctr">
              <a:defRPr/>
            </a:lvl4pPr>
            <a:lvl5pPr algn="ctr">
              <a:defRPr/>
            </a:lvl5pPr>
          </a:lstStyle>
          <a:p>
            <a:pPr lvl="0"/>
            <a:r>
              <a:rPr lang="en-US"/>
              <a:t>Add date here</a:t>
            </a:r>
            <a:endParaRPr lang="en-GB"/>
          </a:p>
        </p:txBody>
      </p:sp>
      <p:sp>
        <p:nvSpPr>
          <p:cNvPr id="9" name="Title 1">
            <a:extLst>
              <a:ext uri="{FF2B5EF4-FFF2-40B4-BE49-F238E27FC236}">
                <a16:creationId xmlns:a16="http://schemas.microsoft.com/office/drawing/2014/main" id="{6DA00368-3A13-4037-BD7C-7D7FE2D63AAB}"/>
              </a:ext>
            </a:extLst>
          </p:cNvPr>
          <p:cNvSpPr>
            <a:spLocks noGrp="1"/>
          </p:cNvSpPr>
          <p:nvPr>
            <p:ph type="title"/>
          </p:nvPr>
        </p:nvSpPr>
        <p:spPr>
          <a:xfrm>
            <a:off x="408048" y="691573"/>
            <a:ext cx="7645969" cy="336122"/>
          </a:xfrm>
        </p:spPr>
        <p:txBody>
          <a:bodyPr anchor="b"/>
          <a:lstStyle>
            <a:lvl1pPr>
              <a:lnSpc>
                <a:spcPct val="85000"/>
              </a:lnSpc>
              <a:defRPr sz="2400">
                <a:solidFill>
                  <a:schemeClr val="bg1"/>
                </a:solidFill>
                <a:latin typeface="+mn-lt"/>
              </a:defRPr>
            </a:lvl1pPr>
          </a:lstStyle>
          <a:p>
            <a:r>
              <a:rPr lang="en-US"/>
              <a:t>Click to edit Master title style</a:t>
            </a:r>
            <a:endParaRPr lang="en-GB"/>
          </a:p>
        </p:txBody>
      </p:sp>
      <p:sp>
        <p:nvSpPr>
          <p:cNvPr id="10" name="Footer Placeholder 32">
            <a:extLst>
              <a:ext uri="{FF2B5EF4-FFF2-40B4-BE49-F238E27FC236}">
                <a16:creationId xmlns:a16="http://schemas.microsoft.com/office/drawing/2014/main" id="{B76DD088-123A-4E57-96AD-354828C4360C}"/>
              </a:ext>
            </a:extLst>
          </p:cNvPr>
          <p:cNvSpPr txBox="1">
            <a:spLocks/>
          </p:cNvSpPr>
          <p:nvPr userDrawn="1"/>
        </p:nvSpPr>
        <p:spPr>
          <a:xfrm>
            <a:off x="408049" y="246874"/>
            <a:ext cx="978792" cy="149366"/>
          </a:xfrm>
          <a:prstGeom prst="rect">
            <a:avLst/>
          </a:prstGeom>
        </p:spPr>
        <p:txBody>
          <a:bodyPr vert="horz" lIns="0" tIns="0" rIns="0" bIns="0" rtlCol="0" anchor="t"/>
          <a:lstStyle>
            <a:defPPr>
              <a:defRPr lang="en-US"/>
            </a:defPPr>
            <a:lvl1pPr marL="0" algn="l" defTabSz="713232" rtl="0" eaLnBrk="1" latinLnBrk="0" hangingPunct="1">
              <a:defRPr sz="800" kern="1200">
                <a:solidFill>
                  <a:schemeClr val="accent2">
                    <a:lumMod val="50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algn="l"/>
            <a:r>
              <a:rPr lang="en-GB" sz="700">
                <a:solidFill>
                  <a:schemeClr val="bg1"/>
                </a:solidFill>
              </a:rPr>
              <a:t>Strictly Confidential</a:t>
            </a:r>
          </a:p>
        </p:txBody>
      </p:sp>
    </p:spTree>
    <p:extLst>
      <p:ext uri="{BB962C8B-B14F-4D97-AF65-F5344CB8AC3E}">
        <p14:creationId xmlns:p14="http://schemas.microsoft.com/office/powerpoint/2010/main" val="1228079324"/>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0283-CA88-4782-AE3F-B2441EDE59CD}"/>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11" name="Text Placeholder 10">
            <a:extLst>
              <a:ext uri="{FF2B5EF4-FFF2-40B4-BE49-F238E27FC236}">
                <a16:creationId xmlns:a16="http://schemas.microsoft.com/office/drawing/2014/main" id="{25190A98-4472-483F-8E49-3EB807DE10B8}"/>
              </a:ext>
            </a:extLst>
          </p:cNvPr>
          <p:cNvSpPr>
            <a:spLocks noGrp="1"/>
          </p:cNvSpPr>
          <p:nvPr>
            <p:ph type="body" sz="quarter" idx="13"/>
          </p:nvPr>
        </p:nvSpPr>
        <p:spPr>
          <a:xfrm>
            <a:off x="407990" y="1844675"/>
            <a:ext cx="11376024" cy="4464050"/>
          </a:xfrm>
        </p:spPr>
        <p:txBody>
          <a:bodyPr/>
          <a:lstStyle>
            <a:lvl3pPr marL="117088" indent="-117088">
              <a:buSzPct val="110000"/>
              <a:buFont typeface="Rubik Light" pitchFamily="2" charset="-79"/>
              <a:buChar char="–"/>
              <a:defRPr/>
            </a:lvl3pPr>
            <a:lvl5pPr marL="228068" indent="-11098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DF4A65B2-E3DB-4574-8A12-6CD63AB156CE}"/>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43640884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p:cNvSpPr>
            <a:spLocks noGrp="1"/>
          </p:cNvSpPr>
          <p:nvPr>
            <p:ph type="title"/>
          </p:nvPr>
        </p:nvSpPr>
        <p:spPr>
          <a:xfrm>
            <a:off x="407989" y="2390371"/>
            <a:ext cx="11376024" cy="1818640"/>
          </a:xfrm>
        </p:spPr>
        <p:txBody>
          <a:bodyPr anchor="ctr"/>
          <a:lstStyle>
            <a:lvl1pPr algn="ctr">
              <a:defRPr sz="2800">
                <a:solidFill>
                  <a:schemeClr val="accent1"/>
                </a:solidFill>
                <a:latin typeface="Rubik SemiBold" pitchFamily="2" charset="-79"/>
                <a:cs typeface="Rubik SemiBold" pitchFamily="2" charset="-79"/>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376ADD6C-4FDE-4846-A149-69D921E49BE2}"/>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180921904"/>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19181282"/>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 SU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
        <p:nvSpPr>
          <p:cNvPr id="7" name="Text Placeholder 3">
            <a:extLst>
              <a:ext uri="{FF2B5EF4-FFF2-40B4-BE49-F238E27FC236}">
                <a16:creationId xmlns:a16="http://schemas.microsoft.com/office/drawing/2014/main" id="{A0A4F002-7264-4F21-B8A3-3865A618F7F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1008691"/>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7" name="Text Placeholder 3">
            <a:extLst>
              <a:ext uri="{FF2B5EF4-FFF2-40B4-BE49-F238E27FC236}">
                <a16:creationId xmlns:a16="http://schemas.microsoft.com/office/drawing/2014/main" id="{ED09F2AE-0252-46B4-9642-3FBC7F774FD5}"/>
              </a:ext>
            </a:extLst>
          </p:cNvPr>
          <p:cNvSpPr>
            <a:spLocks noGrp="1"/>
          </p:cNvSpPr>
          <p:nvPr>
            <p:ph type="body" sz="quarter" idx="25"/>
          </p:nvPr>
        </p:nvSpPr>
        <p:spPr>
          <a:xfrm>
            <a:off x="407987" y="1844676"/>
            <a:ext cx="5460376" cy="446405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a:extLst>
              <a:ext uri="{FF2B5EF4-FFF2-40B4-BE49-F238E27FC236}">
                <a16:creationId xmlns:a16="http://schemas.microsoft.com/office/drawing/2014/main" id="{46682EE0-B4BA-47E6-B511-E345898ABDAF}"/>
              </a:ext>
            </a:extLst>
          </p:cNvPr>
          <p:cNvSpPr>
            <a:spLocks noGrp="1"/>
          </p:cNvSpPr>
          <p:nvPr>
            <p:ph type="body" sz="quarter" idx="26"/>
          </p:nvPr>
        </p:nvSpPr>
        <p:spPr>
          <a:xfrm>
            <a:off x="6323121" y="1844676"/>
            <a:ext cx="5460376" cy="446405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1" name="Straight Connector 30">
            <a:extLst>
              <a:ext uri="{FF2B5EF4-FFF2-40B4-BE49-F238E27FC236}">
                <a16:creationId xmlns:a16="http://schemas.microsoft.com/office/drawing/2014/main" id="{6C807B4A-42DE-435F-B6F1-06F3AB91DA1B}"/>
              </a:ext>
            </a:extLst>
          </p:cNvPr>
          <p:cNvCxnSpPr>
            <a:cxnSpLocks/>
          </p:cNvCxnSpPr>
          <p:nvPr/>
        </p:nvCxnSpPr>
        <p:spPr bwMode="auto">
          <a:xfrm>
            <a:off x="6103018" y="1875099"/>
            <a:ext cx="0" cy="4457438"/>
          </a:xfrm>
          <a:prstGeom prst="line">
            <a:avLst/>
          </a:prstGeom>
          <a:noFill/>
          <a:ln w="12700" cap="flat" cmpd="sng" algn="ctr">
            <a:solidFill>
              <a:schemeClr val="hlink"/>
            </a:solidFill>
            <a:prstDash val="solid"/>
            <a:round/>
            <a:headEnd type="none" w="med" len="med"/>
            <a:tailEnd type="none" w="med" len="med"/>
          </a:ln>
          <a:effectLst/>
        </p:spPr>
      </p:cxnSp>
      <p:sp>
        <p:nvSpPr>
          <p:cNvPr id="16" name="Text Placeholder 3">
            <a:extLst>
              <a:ext uri="{FF2B5EF4-FFF2-40B4-BE49-F238E27FC236}">
                <a16:creationId xmlns:a16="http://schemas.microsoft.com/office/drawing/2014/main" id="{D2768120-1185-46C2-B36C-81EA1F06058B}"/>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4208702887"/>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a:xfrm>
            <a:off x="407989" y="314325"/>
            <a:ext cx="5460374" cy="725635"/>
          </a:xfrm>
        </p:spPr>
        <p:txBody>
          <a:bodyPr/>
          <a:lstStyle>
            <a:lvl1pPr>
              <a:defRPr/>
            </a:lvl1pPr>
          </a:lstStyle>
          <a:p>
            <a:r>
              <a:rPr lang="en-US"/>
              <a:t>Click to edit Master title style</a:t>
            </a:r>
            <a:endParaRPr lang="en-GB"/>
          </a:p>
        </p:txBody>
      </p:sp>
      <p:sp>
        <p:nvSpPr>
          <p:cNvPr id="17" name="Text Placeholder 3">
            <a:extLst>
              <a:ext uri="{FF2B5EF4-FFF2-40B4-BE49-F238E27FC236}">
                <a16:creationId xmlns:a16="http://schemas.microsoft.com/office/drawing/2014/main" id="{ED09F2AE-0252-46B4-9642-3FBC7F774FD5}"/>
              </a:ext>
            </a:extLst>
          </p:cNvPr>
          <p:cNvSpPr>
            <a:spLocks noGrp="1"/>
          </p:cNvSpPr>
          <p:nvPr>
            <p:ph type="body" sz="quarter" idx="25"/>
          </p:nvPr>
        </p:nvSpPr>
        <p:spPr>
          <a:xfrm>
            <a:off x="407987" y="1844676"/>
            <a:ext cx="5460376" cy="446405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1" name="Straight Connector 30">
            <a:extLst>
              <a:ext uri="{FF2B5EF4-FFF2-40B4-BE49-F238E27FC236}">
                <a16:creationId xmlns:a16="http://schemas.microsoft.com/office/drawing/2014/main" id="{6C807B4A-42DE-435F-B6F1-06F3AB91DA1B}"/>
              </a:ext>
            </a:extLst>
          </p:cNvPr>
          <p:cNvCxnSpPr>
            <a:cxnSpLocks/>
          </p:cNvCxnSpPr>
          <p:nvPr/>
        </p:nvCxnSpPr>
        <p:spPr bwMode="auto">
          <a:xfrm>
            <a:off x="6103018" y="289367"/>
            <a:ext cx="0" cy="6043170"/>
          </a:xfrm>
          <a:prstGeom prst="line">
            <a:avLst/>
          </a:prstGeom>
          <a:noFill/>
          <a:ln w="12700" cap="flat" cmpd="sng" algn="ctr">
            <a:solidFill>
              <a:schemeClr val="hlink"/>
            </a:solidFill>
            <a:prstDash val="solid"/>
            <a:round/>
            <a:headEnd type="none" w="med" len="med"/>
            <a:tailEnd type="none" w="med" len="med"/>
          </a:ln>
          <a:effectLst/>
        </p:spPr>
      </p:cxnSp>
      <p:sp>
        <p:nvSpPr>
          <p:cNvPr id="16" name="Text Placeholder 3">
            <a:extLst>
              <a:ext uri="{FF2B5EF4-FFF2-40B4-BE49-F238E27FC236}">
                <a16:creationId xmlns:a16="http://schemas.microsoft.com/office/drawing/2014/main" id="{D2768120-1185-46C2-B36C-81EA1F06058B}"/>
              </a:ext>
            </a:extLst>
          </p:cNvPr>
          <p:cNvSpPr>
            <a:spLocks noGrp="1"/>
          </p:cNvSpPr>
          <p:nvPr>
            <p:ph type="body" sz="quarter" idx="18" hasCustomPrompt="1"/>
          </p:nvPr>
        </p:nvSpPr>
        <p:spPr>
          <a:xfrm>
            <a:off x="407986" y="1066445"/>
            <a:ext cx="5460377"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2681691819"/>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IR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a:xfrm>
            <a:off x="407990" y="314325"/>
            <a:ext cx="3770469" cy="725635"/>
          </a:xfrm>
        </p:spPr>
        <p:txBody>
          <a:bodyPr/>
          <a:lstStyle>
            <a:lvl1pPr>
              <a:defRPr/>
            </a:lvl1pPr>
          </a:lstStyle>
          <a:p>
            <a:r>
              <a:rPr lang="en-US"/>
              <a:t>Click to edit Master title style</a:t>
            </a:r>
            <a:endParaRPr lang="en-GB"/>
          </a:p>
        </p:txBody>
      </p:sp>
      <p:sp>
        <p:nvSpPr>
          <p:cNvPr id="17" name="Text Placeholder 3">
            <a:extLst>
              <a:ext uri="{FF2B5EF4-FFF2-40B4-BE49-F238E27FC236}">
                <a16:creationId xmlns:a16="http://schemas.microsoft.com/office/drawing/2014/main" id="{ED09F2AE-0252-46B4-9642-3FBC7F774FD5}"/>
              </a:ext>
            </a:extLst>
          </p:cNvPr>
          <p:cNvSpPr>
            <a:spLocks noGrp="1"/>
          </p:cNvSpPr>
          <p:nvPr>
            <p:ph type="body" sz="quarter" idx="25"/>
          </p:nvPr>
        </p:nvSpPr>
        <p:spPr>
          <a:xfrm>
            <a:off x="407988" y="1844676"/>
            <a:ext cx="3770471" cy="446405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1" name="Straight Connector 30">
            <a:extLst>
              <a:ext uri="{FF2B5EF4-FFF2-40B4-BE49-F238E27FC236}">
                <a16:creationId xmlns:a16="http://schemas.microsoft.com/office/drawing/2014/main" id="{6C807B4A-42DE-435F-B6F1-06F3AB91DA1B}"/>
              </a:ext>
            </a:extLst>
          </p:cNvPr>
          <p:cNvCxnSpPr>
            <a:cxnSpLocks/>
          </p:cNvCxnSpPr>
          <p:nvPr/>
        </p:nvCxnSpPr>
        <p:spPr bwMode="auto">
          <a:xfrm>
            <a:off x="4409654" y="289367"/>
            <a:ext cx="0" cy="6043170"/>
          </a:xfrm>
          <a:prstGeom prst="line">
            <a:avLst/>
          </a:prstGeom>
          <a:noFill/>
          <a:ln w="12700" cap="flat" cmpd="sng" algn="ctr">
            <a:solidFill>
              <a:schemeClr val="hlink"/>
            </a:solidFill>
            <a:prstDash val="solid"/>
            <a:round/>
            <a:headEnd type="none" w="med" len="med"/>
            <a:tailEnd type="none" w="med" len="med"/>
          </a:ln>
          <a:effectLst/>
        </p:spPr>
      </p:cxnSp>
      <p:sp>
        <p:nvSpPr>
          <p:cNvPr id="16" name="Text Placeholder 3">
            <a:extLst>
              <a:ext uri="{FF2B5EF4-FFF2-40B4-BE49-F238E27FC236}">
                <a16:creationId xmlns:a16="http://schemas.microsoft.com/office/drawing/2014/main" id="{D2768120-1185-46C2-B36C-81EA1F06058B}"/>
              </a:ext>
            </a:extLst>
          </p:cNvPr>
          <p:cNvSpPr>
            <a:spLocks noGrp="1"/>
          </p:cNvSpPr>
          <p:nvPr>
            <p:ph type="body" sz="quarter" idx="18" hasCustomPrompt="1"/>
          </p:nvPr>
        </p:nvSpPr>
        <p:spPr>
          <a:xfrm>
            <a:off x="407988" y="1066445"/>
            <a:ext cx="3770472"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7026392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Text">
    <p:spTree>
      <p:nvGrpSpPr>
        <p:cNvPr id="1" name=""/>
        <p:cNvGrpSpPr/>
        <p:nvPr/>
      </p:nvGrpSpPr>
      <p:grpSpPr>
        <a:xfrm>
          <a:off x="0" y="0"/>
          <a:ext cx="0" cy="0"/>
          <a:chOff x="0" y="0"/>
          <a:chExt cx="0" cy="0"/>
        </a:xfrm>
      </p:grpSpPr>
      <p:sp>
        <p:nvSpPr>
          <p:cNvPr id="17" name="Rectangle 16"/>
          <p:cNvSpPr/>
          <p:nvPr userDrawn="1"/>
        </p:nvSpPr>
        <p:spPr>
          <a:xfrm>
            <a:off x="3553098" y="2949134"/>
            <a:ext cx="8638902" cy="1544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553098" y="4591543"/>
            <a:ext cx="8638902" cy="1544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3553098" y="1299526"/>
            <a:ext cx="8638902" cy="1544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8"/>
          </p:nvPr>
        </p:nvSpPr>
        <p:spPr>
          <a:xfrm>
            <a:off x="1028016" y="1299526"/>
            <a:ext cx="2434188" cy="1548000"/>
          </a:xfrm>
        </p:spPr>
        <p:txBody>
          <a:bodyPr/>
          <a:lstStyle/>
          <a:p>
            <a:endParaRPr lang="en-US"/>
          </a:p>
        </p:txBody>
      </p:sp>
      <p:sp>
        <p:nvSpPr>
          <p:cNvPr id="19" name="Text Placeholder 18"/>
          <p:cNvSpPr>
            <a:spLocks noGrp="1"/>
          </p:cNvSpPr>
          <p:nvPr>
            <p:ph type="body" sz="quarter" idx="14"/>
          </p:nvPr>
        </p:nvSpPr>
        <p:spPr>
          <a:xfrm>
            <a:off x="3709796" y="1394185"/>
            <a:ext cx="8072504" cy="1440000"/>
          </a:xfrm>
        </p:spPr>
        <p:txBody>
          <a:bodyPr lIns="0">
            <a:normAutofit/>
          </a:bodyPr>
          <a:lstStyle>
            <a:lvl1pPr marL="0" indent="0">
              <a:lnSpc>
                <a:spcPct val="100000"/>
              </a:lnSpc>
              <a:spcBef>
                <a:spcPts val="600"/>
              </a:spcBef>
              <a:buNone/>
              <a:defRPr sz="1400"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2" name="Title 1"/>
          <p:cNvSpPr>
            <a:spLocks noGrp="1"/>
          </p:cNvSpPr>
          <p:nvPr>
            <p:ph type="title"/>
          </p:nvPr>
        </p:nvSpPr>
        <p:spPr>
          <a:xfrm>
            <a:off x="407989" y="441325"/>
            <a:ext cx="8137298"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cxnSp>
        <p:nvCxnSpPr>
          <p:cNvPr id="9" name="Straight Connector 8"/>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3" name="Picture Placeholder 7"/>
          <p:cNvSpPr>
            <a:spLocks noGrp="1"/>
          </p:cNvSpPr>
          <p:nvPr>
            <p:ph type="pic" sz="quarter" idx="21"/>
          </p:nvPr>
        </p:nvSpPr>
        <p:spPr>
          <a:xfrm>
            <a:off x="1028016" y="2945534"/>
            <a:ext cx="2434188" cy="1548000"/>
          </a:xfrm>
        </p:spPr>
        <p:txBody>
          <a:bodyPr/>
          <a:lstStyle/>
          <a:p>
            <a:endParaRPr lang="en-US"/>
          </a:p>
        </p:txBody>
      </p:sp>
      <p:sp>
        <p:nvSpPr>
          <p:cNvPr id="14" name="Picture Placeholder 7"/>
          <p:cNvSpPr>
            <a:spLocks noGrp="1"/>
          </p:cNvSpPr>
          <p:nvPr>
            <p:ph type="pic" sz="quarter" idx="22"/>
          </p:nvPr>
        </p:nvSpPr>
        <p:spPr>
          <a:xfrm>
            <a:off x="1028016" y="4591543"/>
            <a:ext cx="2434188" cy="1548000"/>
          </a:xfrm>
        </p:spPr>
        <p:txBody>
          <a:bodyPr/>
          <a:lstStyle/>
          <a:p>
            <a:endParaRPr lang="en-US"/>
          </a:p>
        </p:txBody>
      </p:sp>
      <p:sp>
        <p:nvSpPr>
          <p:cNvPr id="15" name="Text Placeholder 18"/>
          <p:cNvSpPr>
            <a:spLocks noGrp="1"/>
          </p:cNvSpPr>
          <p:nvPr>
            <p:ph type="body" sz="quarter" idx="23"/>
          </p:nvPr>
        </p:nvSpPr>
        <p:spPr>
          <a:xfrm>
            <a:off x="3709795" y="3043793"/>
            <a:ext cx="8072504" cy="1440000"/>
          </a:xfrm>
        </p:spPr>
        <p:txBody>
          <a:bodyPr lIns="0">
            <a:normAutofit/>
          </a:bodyPr>
          <a:lstStyle>
            <a:lvl1pPr marL="0" indent="0">
              <a:lnSpc>
                <a:spcPct val="100000"/>
              </a:lnSpc>
              <a:spcBef>
                <a:spcPts val="600"/>
              </a:spcBef>
              <a:buNone/>
              <a:defRPr sz="1400"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16" name="Text Placeholder 18"/>
          <p:cNvSpPr>
            <a:spLocks noGrp="1"/>
          </p:cNvSpPr>
          <p:nvPr>
            <p:ph type="body" sz="quarter" idx="24"/>
          </p:nvPr>
        </p:nvSpPr>
        <p:spPr>
          <a:xfrm>
            <a:off x="3709795" y="4686202"/>
            <a:ext cx="8072504" cy="1440000"/>
          </a:xfrm>
        </p:spPr>
        <p:txBody>
          <a:bodyPr lIns="0">
            <a:normAutofit/>
          </a:bodyPr>
          <a:lstStyle>
            <a:lvl1pPr marL="0" indent="0">
              <a:lnSpc>
                <a:spcPct val="100000"/>
              </a:lnSpc>
              <a:spcBef>
                <a:spcPts val="600"/>
              </a:spcBef>
              <a:buNone/>
              <a:defRPr sz="1400"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IDE COP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
        <p:nvSpPr>
          <p:cNvPr id="7" name="Text Placeholder 3">
            <a:extLst>
              <a:ext uri="{FF2B5EF4-FFF2-40B4-BE49-F238E27FC236}">
                <a16:creationId xmlns:a16="http://schemas.microsoft.com/office/drawing/2014/main" id="{A0547435-D90D-48B1-9865-05D6817D5329}"/>
              </a:ext>
            </a:extLst>
          </p:cNvPr>
          <p:cNvSpPr>
            <a:spLocks noGrp="1"/>
          </p:cNvSpPr>
          <p:nvPr>
            <p:ph type="body" sz="quarter" idx="25"/>
          </p:nvPr>
        </p:nvSpPr>
        <p:spPr>
          <a:xfrm>
            <a:off x="407987" y="1844675"/>
            <a:ext cx="2304733" cy="446405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3EA81EB0-0648-456C-B247-7C897A9E837B}"/>
              </a:ext>
            </a:extLst>
          </p:cNvPr>
          <p:cNvCxnSpPr>
            <a:cxnSpLocks/>
          </p:cNvCxnSpPr>
          <p:nvPr userDrawn="1"/>
        </p:nvCxnSpPr>
        <p:spPr bwMode="auto">
          <a:xfrm>
            <a:off x="2801938" y="1844675"/>
            <a:ext cx="0" cy="4464685"/>
          </a:xfrm>
          <a:prstGeom prst="line">
            <a:avLst/>
          </a:prstGeom>
          <a:noFill/>
          <a:ln w="12700" cap="flat" cmpd="sng" algn="ctr">
            <a:solidFill>
              <a:schemeClr val="hlink"/>
            </a:solidFill>
            <a:prstDash val="solid"/>
            <a:round/>
            <a:headEnd type="none" w="med" len="med"/>
            <a:tailEnd type="none" w="med" len="med"/>
          </a:ln>
          <a:effectLst/>
        </p:spPr>
      </p:cxnSp>
      <p:sp>
        <p:nvSpPr>
          <p:cNvPr id="11" name="Text Placeholder 3">
            <a:extLst>
              <a:ext uri="{FF2B5EF4-FFF2-40B4-BE49-F238E27FC236}">
                <a16:creationId xmlns:a16="http://schemas.microsoft.com/office/drawing/2014/main" id="{6793A245-45DD-4E15-9197-AFD53DC37760}"/>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602774802"/>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17" name="Text Placeholder 3">
            <a:extLst>
              <a:ext uri="{FF2B5EF4-FFF2-40B4-BE49-F238E27FC236}">
                <a16:creationId xmlns:a16="http://schemas.microsoft.com/office/drawing/2014/main" id="{ED09F2AE-0252-46B4-9642-3FBC7F774FD5}"/>
              </a:ext>
            </a:extLst>
          </p:cNvPr>
          <p:cNvSpPr>
            <a:spLocks noGrp="1"/>
          </p:cNvSpPr>
          <p:nvPr>
            <p:ph type="body" sz="quarter" idx="25"/>
          </p:nvPr>
        </p:nvSpPr>
        <p:spPr>
          <a:xfrm>
            <a:off x="407987" y="2530764"/>
            <a:ext cx="3538043" cy="377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a:extLst>
              <a:ext uri="{FF2B5EF4-FFF2-40B4-BE49-F238E27FC236}">
                <a16:creationId xmlns:a16="http://schemas.microsoft.com/office/drawing/2014/main" id="{46682EE0-B4BA-47E6-B511-E345898ABDAF}"/>
              </a:ext>
            </a:extLst>
          </p:cNvPr>
          <p:cNvSpPr>
            <a:spLocks noGrp="1"/>
          </p:cNvSpPr>
          <p:nvPr>
            <p:ph type="body" sz="quarter" idx="26"/>
          </p:nvPr>
        </p:nvSpPr>
        <p:spPr>
          <a:xfrm>
            <a:off x="4332274" y="2530764"/>
            <a:ext cx="3538043" cy="377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C4AB5F01-71AC-4260-9F8C-B0BE5C1D189B}"/>
              </a:ext>
            </a:extLst>
          </p:cNvPr>
          <p:cNvSpPr>
            <a:spLocks noGrp="1"/>
          </p:cNvSpPr>
          <p:nvPr>
            <p:ph type="body" sz="quarter" idx="27"/>
          </p:nvPr>
        </p:nvSpPr>
        <p:spPr>
          <a:xfrm>
            <a:off x="8254967" y="2530764"/>
            <a:ext cx="3538043" cy="377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0" name="Group 29">
            <a:extLst>
              <a:ext uri="{FF2B5EF4-FFF2-40B4-BE49-F238E27FC236}">
                <a16:creationId xmlns:a16="http://schemas.microsoft.com/office/drawing/2014/main" id="{9EB80629-2809-4F42-B828-483DF9188640}"/>
              </a:ext>
            </a:extLst>
          </p:cNvPr>
          <p:cNvGrpSpPr/>
          <p:nvPr/>
        </p:nvGrpSpPr>
        <p:grpSpPr>
          <a:xfrm>
            <a:off x="4170046" y="2530764"/>
            <a:ext cx="3863658" cy="3801773"/>
            <a:chOff x="4170046" y="2530475"/>
            <a:chExt cx="3863658" cy="3600450"/>
          </a:xfrm>
        </p:grpSpPr>
        <p:cxnSp>
          <p:nvCxnSpPr>
            <p:cNvPr id="31" name="Straight Connector 30">
              <a:extLst>
                <a:ext uri="{FF2B5EF4-FFF2-40B4-BE49-F238E27FC236}">
                  <a16:creationId xmlns:a16="http://schemas.microsoft.com/office/drawing/2014/main" id="{6C807B4A-42DE-435F-B6F1-06F3AB91DA1B}"/>
                </a:ext>
              </a:extLst>
            </p:cNvPr>
            <p:cNvCxnSpPr/>
            <p:nvPr/>
          </p:nvCxnSpPr>
          <p:spPr bwMode="auto">
            <a:xfrm>
              <a:off x="4170046" y="2530475"/>
              <a:ext cx="0" cy="3600450"/>
            </a:xfrm>
            <a:prstGeom prst="line">
              <a:avLst/>
            </a:prstGeom>
            <a:noFill/>
            <a:ln w="12700" cap="flat" cmpd="sng" algn="ctr">
              <a:solidFill>
                <a:schemeClr val="hlink"/>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BB83EE4-3AA3-4A8C-81CB-1C1262FE5E23}"/>
                </a:ext>
              </a:extLst>
            </p:cNvPr>
            <p:cNvCxnSpPr>
              <a:cxnSpLocks/>
            </p:cNvCxnSpPr>
            <p:nvPr/>
          </p:nvCxnSpPr>
          <p:spPr bwMode="auto">
            <a:xfrm>
              <a:off x="8033704" y="2530475"/>
              <a:ext cx="0" cy="3600450"/>
            </a:xfrm>
            <a:prstGeom prst="line">
              <a:avLst/>
            </a:prstGeom>
            <a:noFill/>
            <a:ln w="12700" cap="flat" cmpd="sng" algn="ctr">
              <a:solidFill>
                <a:schemeClr val="hlink"/>
              </a:solidFill>
              <a:prstDash val="solid"/>
              <a:round/>
              <a:headEnd type="none" w="med" len="med"/>
              <a:tailEnd type="none" w="med" len="med"/>
            </a:ln>
            <a:effectLst/>
          </p:spPr>
        </p:cxnSp>
      </p:grpSp>
      <p:sp>
        <p:nvSpPr>
          <p:cNvPr id="16" name="Text Placeholder 3">
            <a:extLst>
              <a:ext uri="{FF2B5EF4-FFF2-40B4-BE49-F238E27FC236}">
                <a16:creationId xmlns:a16="http://schemas.microsoft.com/office/drawing/2014/main" id="{D2768120-1185-46C2-B36C-81EA1F06058B}"/>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548441589"/>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6290383" y="2708528"/>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6290383" y="4638450"/>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roup 22">
            <a:extLst>
              <a:ext uri="{FF2B5EF4-FFF2-40B4-BE49-F238E27FC236}">
                <a16:creationId xmlns:a16="http://schemas.microsoft.com/office/drawing/2014/main" id="{EA6774B5-F69D-4FC5-AF9E-D32FC1958A1C}"/>
              </a:ext>
            </a:extLst>
          </p:cNvPr>
          <p:cNvGrpSpPr/>
          <p:nvPr userDrawn="1"/>
        </p:nvGrpSpPr>
        <p:grpSpPr>
          <a:xfrm>
            <a:off x="407988" y="2661511"/>
            <a:ext cx="11376025" cy="3671026"/>
            <a:chOff x="407988" y="2530474"/>
            <a:chExt cx="11376025" cy="3802063"/>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431505"/>
              <a:ext cx="11376025" cy="0"/>
            </a:xfrm>
            <a:prstGeom prst="line">
              <a:avLst/>
            </a:prstGeom>
            <a:noFill/>
            <a:ln w="12700" cap="flat" cmpd="sng" algn="ctr">
              <a:solidFill>
                <a:schemeClr val="hlink"/>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a:cxnSpLocks/>
            </p:cNvCxnSpPr>
            <p:nvPr/>
          </p:nvCxnSpPr>
          <p:spPr bwMode="auto">
            <a:xfrm>
              <a:off x="6096000" y="2530474"/>
              <a:ext cx="0" cy="3802063"/>
            </a:xfrm>
            <a:prstGeom prst="line">
              <a:avLst/>
            </a:prstGeom>
            <a:noFill/>
            <a:ln w="12700" cap="flat" cmpd="sng" algn="ctr">
              <a:solidFill>
                <a:schemeClr val="hlink"/>
              </a:solidFill>
              <a:prstDash val="solid"/>
              <a:round/>
              <a:headEnd type="none" w="med" len="med"/>
              <a:tailEnd type="none" w="med" len="med"/>
            </a:ln>
            <a:effectLst/>
          </p:spPr>
        </p:cxnSp>
      </p:grpSp>
      <p:sp>
        <p:nvSpPr>
          <p:cNvPr id="19" name="Text Placeholder 3">
            <a:extLst>
              <a:ext uri="{FF2B5EF4-FFF2-40B4-BE49-F238E27FC236}">
                <a16:creationId xmlns:a16="http://schemas.microsoft.com/office/drawing/2014/main" id="{A2BBEC7D-B84F-4AEF-86E8-48CC9D3C0FB8}"/>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72264970"/>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2694625"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4981262"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7267899" y="2708528"/>
            <a:ext cx="2144202"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3">
            <a:extLst>
              <a:ext uri="{FF2B5EF4-FFF2-40B4-BE49-F238E27FC236}">
                <a16:creationId xmlns:a16="http://schemas.microsoft.com/office/drawing/2014/main" id="{4F564610-50AC-4B7E-B13B-0C6935B4E678}"/>
              </a:ext>
            </a:extLst>
          </p:cNvPr>
          <p:cNvSpPr>
            <a:spLocks noGrp="1"/>
          </p:cNvSpPr>
          <p:nvPr>
            <p:ph type="body" sz="quarter" idx="33"/>
          </p:nvPr>
        </p:nvSpPr>
        <p:spPr>
          <a:xfrm>
            <a:off x="9639811" y="2708528"/>
            <a:ext cx="2144202"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72ECE91-0AF1-4816-BBFA-0585B455C268}"/>
              </a:ext>
            </a:extLst>
          </p:cNvPr>
          <p:cNvGrpSpPr/>
          <p:nvPr userDrawn="1"/>
        </p:nvGrpSpPr>
        <p:grpSpPr>
          <a:xfrm>
            <a:off x="2584609" y="2690928"/>
            <a:ext cx="6939416" cy="3641609"/>
            <a:chOff x="2584609" y="2690928"/>
            <a:chExt cx="6939416" cy="3641609"/>
          </a:xfrm>
        </p:grpSpPr>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862825"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7159516"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2584609"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0543665-285E-42D5-BBAB-481FC337EDC4}"/>
                </a:ext>
              </a:extLst>
            </p:cNvPr>
            <p:cNvCxnSpPr>
              <a:cxnSpLocks/>
            </p:cNvCxnSpPr>
            <p:nvPr userDrawn="1"/>
          </p:nvCxnSpPr>
          <p:spPr bwMode="auto">
            <a:xfrm>
              <a:off x="9524025"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20" name="Text Placeholder 3">
            <a:extLst>
              <a:ext uri="{FF2B5EF4-FFF2-40B4-BE49-F238E27FC236}">
                <a16:creationId xmlns:a16="http://schemas.microsoft.com/office/drawing/2014/main" id="{B10FD27D-889D-4C35-A927-A9035B55B9A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77355069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6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4332274"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825496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4332274"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825496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roup 22">
            <a:extLst>
              <a:ext uri="{FF2B5EF4-FFF2-40B4-BE49-F238E27FC236}">
                <a16:creationId xmlns:a16="http://schemas.microsoft.com/office/drawing/2014/main" id="{EA6774B5-F69D-4FC5-AF9E-D32FC1958A1C}"/>
              </a:ext>
            </a:extLst>
          </p:cNvPr>
          <p:cNvGrpSpPr/>
          <p:nvPr userDrawn="1"/>
        </p:nvGrpSpPr>
        <p:grpSpPr>
          <a:xfrm>
            <a:off x="407988" y="2690928"/>
            <a:ext cx="11376025" cy="3641609"/>
            <a:chOff x="407988" y="2530474"/>
            <a:chExt cx="11376025" cy="3802063"/>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431505"/>
              <a:ext cx="11376025" cy="0"/>
            </a:xfrm>
            <a:prstGeom prst="line">
              <a:avLst/>
            </a:prstGeom>
            <a:noFill/>
            <a:ln w="12700" cap="flat" cmpd="sng" algn="ctr">
              <a:solidFill>
                <a:schemeClr val="tx1"/>
              </a:solidFill>
              <a:prstDash val="solid"/>
              <a:round/>
              <a:headEnd type="none" w="med" len="med"/>
              <a:tailEnd type="none" w="med" len="med"/>
            </a:ln>
            <a:effectLst/>
          </p:spPr>
        </p:cxnSp>
        <p:grpSp>
          <p:nvGrpSpPr>
            <p:cNvPr id="25" name="Group 24">
              <a:extLst>
                <a:ext uri="{FF2B5EF4-FFF2-40B4-BE49-F238E27FC236}">
                  <a16:creationId xmlns:a16="http://schemas.microsoft.com/office/drawing/2014/main" id="{D0A5FDA7-6119-4ECC-BBC7-34FDF5F1B9E3}"/>
                </a:ext>
              </a:extLst>
            </p:cNvPr>
            <p:cNvGrpSpPr/>
            <p:nvPr/>
          </p:nvGrpSpPr>
          <p:grpSpPr>
            <a:xfrm>
              <a:off x="4170046" y="2530474"/>
              <a:ext cx="3863658" cy="3802063"/>
              <a:chOff x="4170046" y="2530475"/>
              <a:chExt cx="3863658" cy="3600450"/>
            </a:xfrm>
          </p:grpSpPr>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170046" y="2530475"/>
                <a:ext cx="0" cy="3600450"/>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8033704" y="2530475"/>
                <a:ext cx="0" cy="3600450"/>
              </a:xfrm>
              <a:prstGeom prst="line">
                <a:avLst/>
              </a:prstGeom>
              <a:noFill/>
              <a:ln w="12700" cap="flat" cmpd="sng" algn="ctr">
                <a:solidFill>
                  <a:schemeClr val="tx1"/>
                </a:solidFill>
                <a:prstDash val="solid"/>
                <a:round/>
                <a:headEnd type="none" w="med" len="med"/>
                <a:tailEnd type="none" w="med" len="med"/>
              </a:ln>
              <a:effectLst/>
            </p:spPr>
          </p:cxnSp>
        </p:grpSp>
      </p:grpSp>
      <p:sp>
        <p:nvSpPr>
          <p:cNvPr id="19" name="Text Placeholder 3">
            <a:extLst>
              <a:ext uri="{FF2B5EF4-FFF2-40B4-BE49-F238E27FC236}">
                <a16:creationId xmlns:a16="http://schemas.microsoft.com/office/drawing/2014/main" id="{C3144BD4-1196-4D88-8F84-C4124FE1453F}"/>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425891510"/>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8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3362482"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6233852"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8"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3362482"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6233852"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D1D1C71-7D46-4738-AFB7-FC496EBF93E0}"/>
              </a:ext>
            </a:extLst>
          </p:cNvPr>
          <p:cNvGrpSpPr/>
          <p:nvPr userDrawn="1"/>
        </p:nvGrpSpPr>
        <p:grpSpPr>
          <a:xfrm>
            <a:off x="407988" y="1574502"/>
            <a:ext cx="11376025" cy="4815665"/>
            <a:chOff x="407988" y="2690928"/>
            <a:chExt cx="11376025" cy="3641609"/>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511732"/>
              <a:ext cx="11376025" cy="0"/>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6100498"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8960608"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3175736"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9049805" y="2708528"/>
            <a:ext cx="273420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3">
            <a:extLst>
              <a:ext uri="{FF2B5EF4-FFF2-40B4-BE49-F238E27FC236}">
                <a16:creationId xmlns:a16="http://schemas.microsoft.com/office/drawing/2014/main" id="{C573D69A-66D4-4E40-8EC5-47B724EB1FBD}"/>
              </a:ext>
            </a:extLst>
          </p:cNvPr>
          <p:cNvSpPr>
            <a:spLocks noGrp="1"/>
          </p:cNvSpPr>
          <p:nvPr>
            <p:ph type="body" sz="quarter" idx="32"/>
          </p:nvPr>
        </p:nvSpPr>
        <p:spPr>
          <a:xfrm>
            <a:off x="9049805" y="4638450"/>
            <a:ext cx="273420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3">
            <a:extLst>
              <a:ext uri="{FF2B5EF4-FFF2-40B4-BE49-F238E27FC236}">
                <a16:creationId xmlns:a16="http://schemas.microsoft.com/office/drawing/2014/main" id="{BD07199D-2185-486F-98EB-0140B6CF075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2414374515"/>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0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2694625"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4981262"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7267899" y="2708528"/>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3">
            <a:extLst>
              <a:ext uri="{FF2B5EF4-FFF2-40B4-BE49-F238E27FC236}">
                <a16:creationId xmlns:a16="http://schemas.microsoft.com/office/drawing/2014/main" id="{4F564610-50AC-4B7E-B13B-0C6935B4E678}"/>
              </a:ext>
            </a:extLst>
          </p:cNvPr>
          <p:cNvSpPr>
            <a:spLocks noGrp="1"/>
          </p:cNvSpPr>
          <p:nvPr>
            <p:ph type="body" sz="quarter" idx="33"/>
          </p:nvPr>
        </p:nvSpPr>
        <p:spPr>
          <a:xfrm>
            <a:off x="9639811" y="2708528"/>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FB3044C-B324-4B73-9454-F30548F633F4}"/>
              </a:ext>
            </a:extLst>
          </p:cNvPr>
          <p:cNvGrpSpPr/>
          <p:nvPr userDrawn="1"/>
        </p:nvGrpSpPr>
        <p:grpSpPr>
          <a:xfrm>
            <a:off x="407988" y="2690928"/>
            <a:ext cx="11376025" cy="3641609"/>
            <a:chOff x="407988" y="2690928"/>
            <a:chExt cx="11376025" cy="3641609"/>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511732"/>
              <a:ext cx="11376025" cy="0"/>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862825"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7159516"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2584609"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0543665-285E-42D5-BBAB-481FC337EDC4}"/>
                </a:ext>
              </a:extLst>
            </p:cNvPr>
            <p:cNvCxnSpPr>
              <a:cxnSpLocks/>
            </p:cNvCxnSpPr>
            <p:nvPr userDrawn="1"/>
          </p:nvCxnSpPr>
          <p:spPr bwMode="auto">
            <a:xfrm>
              <a:off x="9524025"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28" name="Text Placeholder 3">
            <a:extLst>
              <a:ext uri="{FF2B5EF4-FFF2-40B4-BE49-F238E27FC236}">
                <a16:creationId xmlns:a16="http://schemas.microsoft.com/office/drawing/2014/main" id="{E13786B4-F713-4BD6-815C-8B06AFF959D7}"/>
              </a:ext>
            </a:extLst>
          </p:cNvPr>
          <p:cNvSpPr>
            <a:spLocks noGrp="1"/>
          </p:cNvSpPr>
          <p:nvPr>
            <p:ph type="body" sz="quarter" idx="34"/>
          </p:nvPr>
        </p:nvSpPr>
        <p:spPr>
          <a:xfrm>
            <a:off x="407988"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3">
            <a:extLst>
              <a:ext uri="{FF2B5EF4-FFF2-40B4-BE49-F238E27FC236}">
                <a16:creationId xmlns:a16="http://schemas.microsoft.com/office/drawing/2014/main" id="{807DAF47-4326-4E80-BE83-59EF8338526D}"/>
              </a:ext>
            </a:extLst>
          </p:cNvPr>
          <p:cNvSpPr>
            <a:spLocks noGrp="1"/>
          </p:cNvSpPr>
          <p:nvPr>
            <p:ph type="body" sz="quarter" idx="35"/>
          </p:nvPr>
        </p:nvSpPr>
        <p:spPr>
          <a:xfrm>
            <a:off x="2694625"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3">
            <a:extLst>
              <a:ext uri="{FF2B5EF4-FFF2-40B4-BE49-F238E27FC236}">
                <a16:creationId xmlns:a16="http://schemas.microsoft.com/office/drawing/2014/main" id="{729087E4-6AAE-4861-94D3-1DA5AF2C40EF}"/>
              </a:ext>
            </a:extLst>
          </p:cNvPr>
          <p:cNvSpPr>
            <a:spLocks noGrp="1"/>
          </p:cNvSpPr>
          <p:nvPr>
            <p:ph type="body" sz="quarter" idx="36"/>
          </p:nvPr>
        </p:nvSpPr>
        <p:spPr>
          <a:xfrm>
            <a:off x="4981262"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3">
            <a:extLst>
              <a:ext uri="{FF2B5EF4-FFF2-40B4-BE49-F238E27FC236}">
                <a16:creationId xmlns:a16="http://schemas.microsoft.com/office/drawing/2014/main" id="{B7F39252-0EFB-4F42-9B7D-2719835EF60C}"/>
              </a:ext>
            </a:extLst>
          </p:cNvPr>
          <p:cNvSpPr>
            <a:spLocks noGrp="1"/>
          </p:cNvSpPr>
          <p:nvPr>
            <p:ph type="body" sz="quarter" idx="37"/>
          </p:nvPr>
        </p:nvSpPr>
        <p:spPr>
          <a:xfrm>
            <a:off x="7267899" y="4592462"/>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
            <a:extLst>
              <a:ext uri="{FF2B5EF4-FFF2-40B4-BE49-F238E27FC236}">
                <a16:creationId xmlns:a16="http://schemas.microsoft.com/office/drawing/2014/main" id="{F7F11A76-C8D5-4BA8-B3D6-20D2BF8641C4}"/>
              </a:ext>
            </a:extLst>
          </p:cNvPr>
          <p:cNvSpPr>
            <a:spLocks noGrp="1"/>
          </p:cNvSpPr>
          <p:nvPr>
            <p:ph type="body" sz="quarter" idx="38"/>
          </p:nvPr>
        </p:nvSpPr>
        <p:spPr>
          <a:xfrm>
            <a:off x="9639811" y="4592462"/>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3">
            <a:extLst>
              <a:ext uri="{FF2B5EF4-FFF2-40B4-BE49-F238E27FC236}">
                <a16:creationId xmlns:a16="http://schemas.microsoft.com/office/drawing/2014/main" id="{E710C4B4-ADD7-4676-8999-3B7C6FBC2D3B}"/>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68623563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x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4332274"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825496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4332274"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825496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a:extLst>
              <a:ext uri="{FF2B5EF4-FFF2-40B4-BE49-F238E27FC236}">
                <a16:creationId xmlns:a16="http://schemas.microsoft.com/office/drawing/2014/main" id="{9AD79A16-CBFC-46D1-80D6-29BD46BFB6B0}"/>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69582087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Picture Placeholder 5"/>
          <p:cNvSpPr>
            <a:spLocks noGrp="1"/>
          </p:cNvSpPr>
          <p:nvPr>
            <p:ph type="pic" sz="quarter" idx="17"/>
          </p:nvPr>
        </p:nvSpPr>
        <p:spPr>
          <a:xfrm>
            <a:off x="1" y="2043113"/>
            <a:ext cx="12192000" cy="4814889"/>
          </a:xfrm>
          <a:solidFill>
            <a:schemeClr val="bg1">
              <a:lumMod val="75000"/>
            </a:schemeClr>
          </a:solidFill>
        </p:spPr>
        <p:txBody>
          <a:bodyPr/>
          <a:lstStyle/>
          <a:p>
            <a:endParaRPr lang="en-GB"/>
          </a:p>
        </p:txBody>
      </p:sp>
      <p:sp>
        <p:nvSpPr>
          <p:cNvPr id="14" name="Text Placeholder 3">
            <a:extLst>
              <a:ext uri="{FF2B5EF4-FFF2-40B4-BE49-F238E27FC236}">
                <a16:creationId xmlns:a16="http://schemas.microsoft.com/office/drawing/2014/main" id="{55BCF98C-B592-4441-95CC-CA4034C1B39E}"/>
              </a:ext>
            </a:extLst>
          </p:cNvPr>
          <p:cNvSpPr>
            <a:spLocks noGrp="1"/>
          </p:cNvSpPr>
          <p:nvPr>
            <p:ph type="body" sz="quarter" idx="15" hasCustomPrompt="1"/>
          </p:nvPr>
        </p:nvSpPr>
        <p:spPr>
          <a:xfrm>
            <a:off x="407988" y="1184803"/>
            <a:ext cx="11375965" cy="346087"/>
          </a:xfrm>
        </p:spPr>
        <p:txBody>
          <a:bodyPr lIns="0" tIns="0"/>
          <a:lstStyle>
            <a:lvl1pPr algn="l">
              <a:spcAft>
                <a:spcPts val="0"/>
              </a:spcAft>
              <a:defRPr sz="2400" b="0" cap="all" spc="0" baseline="0">
                <a:solidFill>
                  <a:srgbClr val="949599"/>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16" name="Title 1">
            <a:extLst>
              <a:ext uri="{FF2B5EF4-FFF2-40B4-BE49-F238E27FC236}">
                <a16:creationId xmlns:a16="http://schemas.microsoft.com/office/drawing/2014/main" id="{FFD78B6E-6413-420B-8A43-2CE087594346}"/>
              </a:ext>
            </a:extLst>
          </p:cNvPr>
          <p:cNvSpPr>
            <a:spLocks noGrp="1"/>
          </p:cNvSpPr>
          <p:nvPr>
            <p:ph type="title"/>
          </p:nvPr>
        </p:nvSpPr>
        <p:spPr>
          <a:xfrm>
            <a:off x="408047" y="843973"/>
            <a:ext cx="11375965" cy="336122"/>
          </a:xfrm>
        </p:spPr>
        <p:txBody>
          <a:bodyPr anchor="b"/>
          <a:lstStyle>
            <a:lvl1pPr>
              <a:lnSpc>
                <a:spcPct val="85000"/>
              </a:lnSpc>
              <a:defRPr sz="2400">
                <a:solidFill>
                  <a:schemeClr val="accent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B842210-5714-4C96-B557-1074659C0CD7}"/>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27954866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 IMAGE 0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8B80289-BBEC-48F6-9626-764FE3F6EFDE}"/>
              </a:ext>
            </a:extLst>
          </p:cNvPr>
          <p:cNvSpPr>
            <a:spLocks noGrp="1"/>
          </p:cNvSpPr>
          <p:nvPr>
            <p:ph type="pic" sz="quarter" idx="17"/>
          </p:nvPr>
        </p:nvSpPr>
        <p:spPr>
          <a:xfrm>
            <a:off x="3583526" y="-945241"/>
            <a:ext cx="6096000" cy="6857997"/>
          </a:xfrm>
          <a:solidFill>
            <a:schemeClr val="bg1">
              <a:lumMod val="75000"/>
            </a:schemeClr>
          </a:solidFill>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bg1"/>
                </a:solidFill>
              </a:defRPr>
            </a:lvl1pPr>
          </a:lstStyle>
          <a:p>
            <a:fld id="{10E06D4D-4404-4A75-9536-AEBA56427779}" type="slidenum">
              <a:rPr lang="en-GB" smtClean="0"/>
              <a:pPr/>
              <a:t>‹#›</a:t>
            </a:fld>
            <a:endParaRPr lang="en-GB"/>
          </a:p>
        </p:txBody>
      </p:sp>
      <p:sp>
        <p:nvSpPr>
          <p:cNvPr id="8" name="Text Placeholder 2">
            <a:extLst>
              <a:ext uri="{FF2B5EF4-FFF2-40B4-BE49-F238E27FC236}">
                <a16:creationId xmlns:a16="http://schemas.microsoft.com/office/drawing/2014/main" id="{320BDB06-9FFA-45BC-984D-242B9DDD167B}"/>
              </a:ext>
            </a:extLst>
          </p:cNvPr>
          <p:cNvSpPr>
            <a:spLocks noGrp="1"/>
          </p:cNvSpPr>
          <p:nvPr>
            <p:ph type="body" sz="quarter" idx="15"/>
          </p:nvPr>
        </p:nvSpPr>
        <p:spPr>
          <a:xfrm>
            <a:off x="407989" y="1844676"/>
            <a:ext cx="5465986" cy="4464050"/>
          </a:xfrm>
        </p:spPr>
        <p:txBody>
          <a:bodyPr/>
          <a:lstStyle>
            <a:lvl2pPr>
              <a:spcAft>
                <a:spcPts val="1026"/>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036856D-25EF-430D-BF4A-4CDC3031933D}"/>
              </a:ext>
            </a:extLst>
          </p:cNvPr>
          <p:cNvSpPr>
            <a:spLocks noGrp="1"/>
          </p:cNvSpPr>
          <p:nvPr>
            <p:ph type="title"/>
          </p:nvPr>
        </p:nvSpPr>
        <p:spPr>
          <a:xfrm>
            <a:off x="407989" y="314325"/>
            <a:ext cx="5465986" cy="725635"/>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25829B76-336C-46C5-8C7E-B90C571BF5DD}"/>
              </a:ext>
            </a:extLst>
          </p:cNvPr>
          <p:cNvSpPr>
            <a:spLocks noGrp="1"/>
          </p:cNvSpPr>
          <p:nvPr>
            <p:ph type="body" sz="quarter" idx="18" hasCustomPrompt="1"/>
          </p:nvPr>
        </p:nvSpPr>
        <p:spPr>
          <a:xfrm>
            <a:off x="407987" y="1066445"/>
            <a:ext cx="5465986"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2478540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019175" y="1880789"/>
            <a:ext cx="2556000" cy="1540837"/>
          </a:xfrm>
        </p:spPr>
        <p:txBody>
          <a:bodyPr/>
          <a:lstStyle/>
          <a:p>
            <a:endParaRPr lang="en-US"/>
          </a:p>
        </p:txBody>
      </p:sp>
      <p:sp>
        <p:nvSpPr>
          <p:cNvPr id="19" name="Text Placeholder 18"/>
          <p:cNvSpPr>
            <a:spLocks noGrp="1"/>
          </p:cNvSpPr>
          <p:nvPr>
            <p:ph type="body" sz="quarter" idx="14" hasCustomPrompt="1"/>
          </p:nvPr>
        </p:nvSpPr>
        <p:spPr>
          <a:xfrm>
            <a:off x="1019175"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2" name="Title 1"/>
          <p:cNvSpPr>
            <a:spLocks noGrp="1"/>
          </p:cNvSpPr>
          <p:nvPr>
            <p:ph type="title"/>
          </p:nvPr>
        </p:nvSpPr>
        <p:spPr>
          <a:xfrm>
            <a:off x="407989" y="441325"/>
            <a:ext cx="8137298"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cxnSp>
        <p:nvCxnSpPr>
          <p:cNvPr id="9" name="Straight Connector 8"/>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1" name="Picture Placeholder 7"/>
          <p:cNvSpPr>
            <a:spLocks noGrp="1"/>
          </p:cNvSpPr>
          <p:nvPr>
            <p:ph type="pic" sz="quarter" idx="20"/>
          </p:nvPr>
        </p:nvSpPr>
        <p:spPr>
          <a:xfrm>
            <a:off x="3659717" y="1880789"/>
            <a:ext cx="2556000" cy="1540837"/>
          </a:xfrm>
        </p:spPr>
        <p:txBody>
          <a:bodyPr/>
          <a:lstStyle/>
          <a:p>
            <a:endParaRPr lang="en-US"/>
          </a:p>
        </p:txBody>
      </p:sp>
      <p:sp>
        <p:nvSpPr>
          <p:cNvPr id="12" name="Picture Placeholder 7"/>
          <p:cNvSpPr>
            <a:spLocks noGrp="1"/>
          </p:cNvSpPr>
          <p:nvPr>
            <p:ph type="pic" sz="quarter" idx="21"/>
          </p:nvPr>
        </p:nvSpPr>
        <p:spPr>
          <a:xfrm>
            <a:off x="6300259" y="1880789"/>
            <a:ext cx="2556000" cy="1540837"/>
          </a:xfrm>
        </p:spPr>
        <p:txBody>
          <a:bodyPr/>
          <a:lstStyle/>
          <a:p>
            <a:endParaRPr lang="en-US"/>
          </a:p>
        </p:txBody>
      </p:sp>
      <p:sp>
        <p:nvSpPr>
          <p:cNvPr id="13" name="Picture Placeholder 7"/>
          <p:cNvSpPr>
            <a:spLocks noGrp="1"/>
          </p:cNvSpPr>
          <p:nvPr>
            <p:ph type="pic" sz="quarter" idx="22"/>
          </p:nvPr>
        </p:nvSpPr>
        <p:spPr>
          <a:xfrm>
            <a:off x="8940800" y="1880789"/>
            <a:ext cx="2556000" cy="1540837"/>
          </a:xfrm>
        </p:spPr>
        <p:txBody>
          <a:bodyPr/>
          <a:lstStyle/>
          <a:p>
            <a:endParaRPr lang="en-US"/>
          </a:p>
        </p:txBody>
      </p:sp>
      <p:sp>
        <p:nvSpPr>
          <p:cNvPr id="17" name="Text Placeholder 18"/>
          <p:cNvSpPr>
            <a:spLocks noGrp="1"/>
          </p:cNvSpPr>
          <p:nvPr>
            <p:ph type="body" sz="quarter" idx="23" hasCustomPrompt="1"/>
          </p:nvPr>
        </p:nvSpPr>
        <p:spPr>
          <a:xfrm>
            <a:off x="3659717"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18" name="Text Placeholder 18"/>
          <p:cNvSpPr>
            <a:spLocks noGrp="1"/>
          </p:cNvSpPr>
          <p:nvPr>
            <p:ph type="body" sz="quarter" idx="24" hasCustomPrompt="1"/>
          </p:nvPr>
        </p:nvSpPr>
        <p:spPr>
          <a:xfrm>
            <a:off x="6300259"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20" name="Text Placeholder 18"/>
          <p:cNvSpPr>
            <a:spLocks noGrp="1"/>
          </p:cNvSpPr>
          <p:nvPr>
            <p:ph type="body" sz="quarter" idx="25" hasCustomPrompt="1"/>
          </p:nvPr>
        </p:nvSpPr>
        <p:spPr>
          <a:xfrm>
            <a:off x="8940800"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37" name="Picture Placeholder 7"/>
          <p:cNvSpPr>
            <a:spLocks noGrp="1"/>
          </p:cNvSpPr>
          <p:nvPr>
            <p:ph type="pic" sz="quarter" idx="26"/>
          </p:nvPr>
        </p:nvSpPr>
        <p:spPr>
          <a:xfrm>
            <a:off x="1019175" y="4145785"/>
            <a:ext cx="2556000" cy="1540837"/>
          </a:xfrm>
        </p:spPr>
        <p:txBody>
          <a:bodyPr/>
          <a:lstStyle/>
          <a:p>
            <a:endParaRPr lang="en-US"/>
          </a:p>
        </p:txBody>
      </p:sp>
      <p:sp>
        <p:nvSpPr>
          <p:cNvPr id="38" name="Text Placeholder 18"/>
          <p:cNvSpPr>
            <a:spLocks noGrp="1"/>
          </p:cNvSpPr>
          <p:nvPr>
            <p:ph type="body" sz="quarter" idx="27" hasCustomPrompt="1"/>
          </p:nvPr>
        </p:nvSpPr>
        <p:spPr>
          <a:xfrm>
            <a:off x="1019175"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39" name="Picture Placeholder 7"/>
          <p:cNvSpPr>
            <a:spLocks noGrp="1"/>
          </p:cNvSpPr>
          <p:nvPr>
            <p:ph type="pic" sz="quarter" idx="28"/>
          </p:nvPr>
        </p:nvSpPr>
        <p:spPr>
          <a:xfrm>
            <a:off x="3659717" y="4145785"/>
            <a:ext cx="2556000" cy="1540837"/>
          </a:xfrm>
        </p:spPr>
        <p:txBody>
          <a:bodyPr/>
          <a:lstStyle/>
          <a:p>
            <a:endParaRPr lang="en-US"/>
          </a:p>
        </p:txBody>
      </p:sp>
      <p:sp>
        <p:nvSpPr>
          <p:cNvPr id="40" name="Picture Placeholder 7"/>
          <p:cNvSpPr>
            <a:spLocks noGrp="1"/>
          </p:cNvSpPr>
          <p:nvPr>
            <p:ph type="pic" sz="quarter" idx="29"/>
          </p:nvPr>
        </p:nvSpPr>
        <p:spPr>
          <a:xfrm>
            <a:off x="6300259" y="4145785"/>
            <a:ext cx="2556000" cy="1540837"/>
          </a:xfrm>
        </p:spPr>
        <p:txBody>
          <a:bodyPr/>
          <a:lstStyle/>
          <a:p>
            <a:endParaRPr lang="en-US"/>
          </a:p>
        </p:txBody>
      </p:sp>
      <p:sp>
        <p:nvSpPr>
          <p:cNvPr id="41" name="Picture Placeholder 7"/>
          <p:cNvSpPr>
            <a:spLocks noGrp="1"/>
          </p:cNvSpPr>
          <p:nvPr>
            <p:ph type="pic" sz="quarter" idx="30"/>
          </p:nvPr>
        </p:nvSpPr>
        <p:spPr>
          <a:xfrm>
            <a:off x="8940800" y="4145785"/>
            <a:ext cx="2556000" cy="1540837"/>
          </a:xfrm>
        </p:spPr>
        <p:txBody>
          <a:bodyPr/>
          <a:lstStyle/>
          <a:p>
            <a:endParaRPr lang="en-US"/>
          </a:p>
        </p:txBody>
      </p:sp>
      <p:sp>
        <p:nvSpPr>
          <p:cNvPr id="42" name="Text Placeholder 18"/>
          <p:cNvSpPr>
            <a:spLocks noGrp="1"/>
          </p:cNvSpPr>
          <p:nvPr>
            <p:ph type="body" sz="quarter" idx="31" hasCustomPrompt="1"/>
          </p:nvPr>
        </p:nvSpPr>
        <p:spPr>
          <a:xfrm>
            <a:off x="3659717"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43" name="Text Placeholder 18"/>
          <p:cNvSpPr>
            <a:spLocks noGrp="1"/>
          </p:cNvSpPr>
          <p:nvPr>
            <p:ph type="body" sz="quarter" idx="32" hasCustomPrompt="1"/>
          </p:nvPr>
        </p:nvSpPr>
        <p:spPr>
          <a:xfrm>
            <a:off x="6300259"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44" name="Text Placeholder 18"/>
          <p:cNvSpPr>
            <a:spLocks noGrp="1"/>
          </p:cNvSpPr>
          <p:nvPr>
            <p:ph type="body" sz="quarter" idx="33" hasCustomPrompt="1"/>
          </p:nvPr>
        </p:nvSpPr>
        <p:spPr>
          <a:xfrm>
            <a:off x="8940800"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6" name="Text Placeholder 5"/>
          <p:cNvSpPr>
            <a:spLocks noGrp="1"/>
          </p:cNvSpPr>
          <p:nvPr>
            <p:ph type="body" sz="quarter" idx="34"/>
          </p:nvPr>
        </p:nvSpPr>
        <p:spPr>
          <a:xfrm>
            <a:off x="1019175" y="1269595"/>
            <a:ext cx="7526112" cy="205195"/>
          </a:xfrm>
        </p:spPr>
        <p:txBody>
          <a:bodyPr>
            <a:noAutofit/>
          </a:bodyPr>
          <a:lstStyle>
            <a:lvl1pPr>
              <a:defRPr sz="1400" b="1"/>
            </a:lvl1pPr>
            <a:lvl2pPr>
              <a:defRPr sz="1400"/>
            </a:lvl2pPr>
            <a:lvl3pPr>
              <a:defRPr sz="1400"/>
            </a:lvl3pPr>
            <a:lvl4pPr>
              <a:defRPr sz="1400"/>
            </a:lvl4pPr>
            <a:lvl5pPr>
              <a:defRPr sz="1400"/>
            </a:lvl5pPr>
          </a:lstStyle>
          <a:p>
            <a:pPr lvl="0"/>
            <a:r>
              <a:rPr lang="en-US"/>
              <a:t>Click to edit Master text styles</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EXT + IMAGE 0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8B80289-BBEC-48F6-9626-764FE3F6EFDE}"/>
              </a:ext>
            </a:extLst>
          </p:cNvPr>
          <p:cNvSpPr>
            <a:spLocks noGrp="1"/>
          </p:cNvSpPr>
          <p:nvPr>
            <p:ph type="pic" sz="quarter" idx="17"/>
          </p:nvPr>
        </p:nvSpPr>
        <p:spPr>
          <a:xfrm>
            <a:off x="1" y="2"/>
            <a:ext cx="5846617" cy="6857997"/>
          </a:xfrm>
          <a:solidFill>
            <a:schemeClr val="bg1">
              <a:lumMod val="75000"/>
            </a:schemeClr>
          </a:solidFill>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9" name="Text Placeholder 2">
            <a:extLst>
              <a:ext uri="{FF2B5EF4-FFF2-40B4-BE49-F238E27FC236}">
                <a16:creationId xmlns:a16="http://schemas.microsoft.com/office/drawing/2014/main" id="{25B17BCA-9DFE-4688-83CF-C23AC9BAEEB3}"/>
              </a:ext>
            </a:extLst>
          </p:cNvPr>
          <p:cNvSpPr>
            <a:spLocks noGrp="1"/>
          </p:cNvSpPr>
          <p:nvPr>
            <p:ph type="body" sz="quarter" idx="15"/>
          </p:nvPr>
        </p:nvSpPr>
        <p:spPr>
          <a:xfrm>
            <a:off x="2808269" y="1196975"/>
            <a:ext cx="5688013" cy="4464050"/>
          </a:xfrm>
        </p:spPr>
        <p:txBody>
          <a:bodyPr/>
          <a:lstStyle>
            <a:lvl2pPr>
              <a:spcAft>
                <a:spcPts val="1026"/>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73C326A-D6AB-4A94-8219-44BB5F3735AA}"/>
              </a:ext>
            </a:extLst>
          </p:cNvPr>
          <p:cNvSpPr>
            <a:spLocks noGrp="1"/>
          </p:cNvSpPr>
          <p:nvPr>
            <p:ph type="title"/>
          </p:nvPr>
        </p:nvSpPr>
        <p:spPr>
          <a:xfrm>
            <a:off x="6095999" y="314325"/>
            <a:ext cx="5688013" cy="725635"/>
          </a:xfrm>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8F888D43-FB9F-454D-BBF2-D737D83F8D5A}"/>
              </a:ext>
            </a:extLst>
          </p:cNvPr>
          <p:cNvSpPr>
            <a:spLocks noGrp="1"/>
          </p:cNvSpPr>
          <p:nvPr>
            <p:ph type="body" sz="quarter" idx="18" hasCustomPrompt="1"/>
          </p:nvPr>
        </p:nvSpPr>
        <p:spPr>
          <a:xfrm>
            <a:off x="6096000" y="1066445"/>
            <a:ext cx="5688011"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73047568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a:xfrm>
            <a:off x="407989" y="314326"/>
            <a:ext cx="2676956" cy="1253704"/>
          </a:xfrm>
        </p:spPr>
        <p:txBody>
          <a:bodyPr/>
          <a:lstStyle/>
          <a:p>
            <a:r>
              <a:rPr lang="en-US"/>
              <a:t>Click to edit Master title style</a:t>
            </a:r>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4" name="Text Placeholder 3">
            <a:extLst>
              <a:ext uri="{FF2B5EF4-FFF2-40B4-BE49-F238E27FC236}">
                <a16:creationId xmlns:a16="http://schemas.microsoft.com/office/drawing/2014/main" id="{B73155AE-5FF3-4D67-AF4D-3DA1360DFC9A}"/>
              </a:ext>
            </a:extLst>
          </p:cNvPr>
          <p:cNvSpPr>
            <a:spLocks noGrp="1"/>
          </p:cNvSpPr>
          <p:nvPr>
            <p:ph type="body" sz="quarter" idx="25"/>
          </p:nvPr>
        </p:nvSpPr>
        <p:spPr>
          <a:xfrm>
            <a:off x="407988" y="2566208"/>
            <a:ext cx="2676955" cy="3742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3">
            <a:extLst>
              <a:ext uri="{FF2B5EF4-FFF2-40B4-BE49-F238E27FC236}">
                <a16:creationId xmlns:a16="http://schemas.microsoft.com/office/drawing/2014/main" id="{27019C43-E4BB-441C-8704-9FA42C3A3ACF}"/>
              </a:ext>
            </a:extLst>
          </p:cNvPr>
          <p:cNvSpPr>
            <a:spLocks noGrp="1"/>
          </p:cNvSpPr>
          <p:nvPr>
            <p:ph type="body" sz="quarter" idx="18" hasCustomPrompt="1"/>
          </p:nvPr>
        </p:nvSpPr>
        <p:spPr>
          <a:xfrm>
            <a:off x="407986" y="1568029"/>
            <a:ext cx="2676957"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2984095214"/>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1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a:xfrm>
            <a:off x="407989" y="314325"/>
            <a:ext cx="2676956" cy="1874999"/>
          </a:xfrm>
        </p:spPr>
        <p:txBody>
          <a:bodyPr/>
          <a:lstStyle/>
          <a:p>
            <a:r>
              <a:rPr lang="en-US"/>
              <a:t>Click to edit Master title style</a:t>
            </a:r>
            <a:endParaRPr lang="en-GB"/>
          </a:p>
        </p:txBody>
      </p:sp>
      <p:sp>
        <p:nvSpPr>
          <p:cNvPr id="8" name="Picture Placeholder 5">
            <a:extLst>
              <a:ext uri="{FF2B5EF4-FFF2-40B4-BE49-F238E27FC236}">
                <a16:creationId xmlns:a16="http://schemas.microsoft.com/office/drawing/2014/main" id="{B34E69B1-A4F1-4206-9D6B-36704C700F6A}"/>
              </a:ext>
            </a:extLst>
          </p:cNvPr>
          <p:cNvSpPr>
            <a:spLocks noGrp="1"/>
          </p:cNvSpPr>
          <p:nvPr>
            <p:ph type="pic" sz="quarter" idx="17"/>
          </p:nvPr>
        </p:nvSpPr>
        <p:spPr>
          <a:xfrm>
            <a:off x="407988" y="2349952"/>
            <a:ext cx="2743202" cy="1902765"/>
          </a:xfrm>
          <a:solidFill>
            <a:schemeClr val="bg1">
              <a:lumMod val="75000"/>
            </a:schemeClr>
          </a:solidFill>
        </p:spPr>
        <p:txBody>
          <a:bodyPr/>
          <a:lstStyle>
            <a:lvl1pPr>
              <a:defRPr>
                <a:solidFill>
                  <a:schemeClr val="bg1"/>
                </a:solidFill>
              </a:defRPr>
            </a:lvl1pPr>
          </a:lstStyle>
          <a:p>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6" name="Picture Placeholder 5">
            <a:extLst>
              <a:ext uri="{FF2B5EF4-FFF2-40B4-BE49-F238E27FC236}">
                <a16:creationId xmlns:a16="http://schemas.microsoft.com/office/drawing/2014/main" id="{11C763CC-3235-4CC2-A75D-889B5FAD2EC5}"/>
              </a:ext>
            </a:extLst>
          </p:cNvPr>
          <p:cNvSpPr>
            <a:spLocks noGrp="1"/>
          </p:cNvSpPr>
          <p:nvPr>
            <p:ph type="pic" sz="quarter" idx="29"/>
          </p:nvPr>
        </p:nvSpPr>
        <p:spPr>
          <a:xfrm>
            <a:off x="407988"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01512550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8" name="Picture Placeholder 5">
            <a:extLst>
              <a:ext uri="{FF2B5EF4-FFF2-40B4-BE49-F238E27FC236}">
                <a16:creationId xmlns:a16="http://schemas.microsoft.com/office/drawing/2014/main" id="{B34E69B1-A4F1-4206-9D6B-36704C700F6A}"/>
              </a:ext>
            </a:extLst>
          </p:cNvPr>
          <p:cNvSpPr>
            <a:spLocks noGrp="1"/>
          </p:cNvSpPr>
          <p:nvPr>
            <p:ph type="pic" sz="quarter" idx="17"/>
          </p:nvPr>
        </p:nvSpPr>
        <p:spPr>
          <a:xfrm>
            <a:off x="407988" y="2349952"/>
            <a:ext cx="2743202" cy="1902765"/>
          </a:xfrm>
          <a:solidFill>
            <a:schemeClr val="bg1">
              <a:lumMod val="75000"/>
            </a:schemeClr>
          </a:solidFill>
        </p:spPr>
        <p:txBody>
          <a:bodyPr/>
          <a:lstStyle>
            <a:lvl1pPr>
              <a:defRPr>
                <a:solidFill>
                  <a:schemeClr val="bg1"/>
                </a:solidFill>
              </a:defRPr>
            </a:lvl1pPr>
          </a:lstStyle>
          <a:p>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6" name="Picture Placeholder 5">
            <a:extLst>
              <a:ext uri="{FF2B5EF4-FFF2-40B4-BE49-F238E27FC236}">
                <a16:creationId xmlns:a16="http://schemas.microsoft.com/office/drawing/2014/main" id="{11C763CC-3235-4CC2-A75D-889B5FAD2EC5}"/>
              </a:ext>
            </a:extLst>
          </p:cNvPr>
          <p:cNvSpPr>
            <a:spLocks noGrp="1"/>
          </p:cNvSpPr>
          <p:nvPr>
            <p:ph type="pic" sz="quarter" idx="29"/>
          </p:nvPr>
        </p:nvSpPr>
        <p:spPr>
          <a:xfrm>
            <a:off x="407988"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0" name="Picture Placeholder 5">
            <a:extLst>
              <a:ext uri="{FF2B5EF4-FFF2-40B4-BE49-F238E27FC236}">
                <a16:creationId xmlns:a16="http://schemas.microsoft.com/office/drawing/2014/main" id="{1FE5E3CC-9144-43B3-8681-00A621375A4C}"/>
              </a:ext>
            </a:extLst>
          </p:cNvPr>
          <p:cNvSpPr>
            <a:spLocks noGrp="1"/>
          </p:cNvSpPr>
          <p:nvPr>
            <p:ph type="pic" sz="quarter" idx="33"/>
          </p:nvPr>
        </p:nvSpPr>
        <p:spPr>
          <a:xfrm>
            <a:off x="407988" y="293945"/>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3111291438"/>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IVIDER IMAGE 01">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bg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18DDBA6B-0AFE-4864-BB74-CCD7A16F73A9}"/>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CE76148A-89A9-4E9E-A93E-827950CF071C}"/>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AA3AB0E5-E23A-42B0-9AC1-5F41F1535F85}"/>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894874596"/>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IVIDER IMAGE 02">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8" name="Title 1">
            <a:extLst>
              <a:ext uri="{FF2B5EF4-FFF2-40B4-BE49-F238E27FC236}">
                <a16:creationId xmlns:a16="http://schemas.microsoft.com/office/drawing/2014/main" id="{9B5E0345-9DDF-40AE-9E3B-3E1E03B8E504}"/>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bg1"/>
                </a:solidFill>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bg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Slide Number Placeholder 5">
            <a:extLst>
              <a:ext uri="{FF2B5EF4-FFF2-40B4-BE49-F238E27FC236}">
                <a16:creationId xmlns:a16="http://schemas.microsoft.com/office/drawing/2014/main" id="{3815F36F-ECBF-4453-87F7-6BA4E2C27B65}"/>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0" name="Footer Placeholder 32">
            <a:extLst>
              <a:ext uri="{FF2B5EF4-FFF2-40B4-BE49-F238E27FC236}">
                <a16:creationId xmlns:a16="http://schemas.microsoft.com/office/drawing/2014/main" id="{4C981C65-2994-43B7-A97F-ED5AAB4488E9}"/>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663768041"/>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VIDER IMAGE 03">
    <p:spTree>
      <p:nvGrpSpPr>
        <p:cNvPr id="1" name=""/>
        <p:cNvGrpSpPr/>
        <p:nvPr/>
      </p:nvGrpSpPr>
      <p:grpSpPr>
        <a:xfrm>
          <a:off x="0" y="0"/>
          <a:ext cx="0" cy="0"/>
          <a:chOff x="0" y="0"/>
          <a:chExt cx="0" cy="0"/>
        </a:xfrm>
      </p:grpSpPr>
      <p:sp>
        <p:nvSpPr>
          <p:cNvPr id="13" name="Rectangle 12"/>
          <p:cNvSpPr/>
          <p:nvPr userDrawn="1"/>
        </p:nvSpPr>
        <p:spPr bwMode="auto">
          <a:xfrm>
            <a:off x="-1" y="0"/>
            <a:ext cx="12192000" cy="6638988"/>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tx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DDDE5794-1FDA-4F89-95C7-132AE80FFF6D}"/>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AC57DC5F-80C2-4A85-8F01-C8A705E154A5}"/>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AED54A13-E0D5-4D13-9120-FF3C9BB6AA02}"/>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4181455101"/>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VIDER IMAGE 04">
    <p:spTree>
      <p:nvGrpSpPr>
        <p:cNvPr id="1" name=""/>
        <p:cNvGrpSpPr/>
        <p:nvPr/>
      </p:nvGrpSpPr>
      <p:grpSpPr>
        <a:xfrm>
          <a:off x="0" y="0"/>
          <a:ext cx="0" cy="0"/>
          <a:chOff x="0" y="0"/>
          <a:chExt cx="0" cy="0"/>
        </a:xfrm>
      </p:grpSpPr>
      <p:sp>
        <p:nvSpPr>
          <p:cNvPr id="13" name="Rectangle 12"/>
          <p:cNvSpPr/>
          <p:nvPr userDrawn="1"/>
        </p:nvSpPr>
        <p:spPr bwMode="auto">
          <a:xfrm>
            <a:off x="-1" y="0"/>
            <a:ext cx="12192000" cy="6638988"/>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tx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D94A4117-5237-48E4-B12B-CA5F4EEDFCA4}"/>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769AEFDC-E202-44B2-A51B-8D853B60A1EF}"/>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99CAF9C0-07E8-407E-A660-6FA230CBDB73}"/>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568644179"/>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R IMAGE 05">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2"/>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2"/>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4015D487-11D1-4CB1-887E-EAFD45FD975B}"/>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2"/>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FE293293-C57D-4560-9E5D-0227DEA84670}"/>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EC09A9EB-5A9C-4A9E-86FE-00CDE912371D}"/>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296377524"/>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2A761AE4-3D7E-42AB-AD73-29C7CD7163BB}"/>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89BE7C9E-8C71-402F-B632-5B3ABCB95711}"/>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4684284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019175" y="1681279"/>
            <a:ext cx="1839796" cy="867618"/>
          </a:xfrm>
        </p:spPr>
        <p:txBody>
          <a:bodyPr>
            <a:normAutofit/>
          </a:bodyPr>
          <a:lstStyle>
            <a:lvl1pPr>
              <a:defRPr sz="1100"/>
            </a:lvl1pPr>
          </a:lstStyle>
          <a:p>
            <a:endParaRPr lang="en-US"/>
          </a:p>
        </p:txBody>
      </p:sp>
      <p:sp>
        <p:nvSpPr>
          <p:cNvPr id="2" name="Title 1"/>
          <p:cNvSpPr>
            <a:spLocks noGrp="1"/>
          </p:cNvSpPr>
          <p:nvPr>
            <p:ph type="title"/>
          </p:nvPr>
        </p:nvSpPr>
        <p:spPr>
          <a:xfrm>
            <a:off x="407988" y="441325"/>
            <a:ext cx="8532811"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11" name="Picture Placeholder 7"/>
          <p:cNvSpPr>
            <a:spLocks noGrp="1"/>
          </p:cNvSpPr>
          <p:nvPr>
            <p:ph type="pic" sz="quarter" idx="20"/>
          </p:nvPr>
        </p:nvSpPr>
        <p:spPr>
          <a:xfrm>
            <a:off x="3790460" y="1681279"/>
            <a:ext cx="1839796" cy="867618"/>
          </a:xfrm>
        </p:spPr>
        <p:txBody>
          <a:bodyPr>
            <a:normAutofit/>
          </a:bodyPr>
          <a:lstStyle>
            <a:lvl1pPr>
              <a:defRPr sz="1100"/>
            </a:lvl1pPr>
          </a:lstStyle>
          <a:p>
            <a:endParaRPr lang="en-US"/>
          </a:p>
        </p:txBody>
      </p:sp>
      <p:sp>
        <p:nvSpPr>
          <p:cNvPr id="12" name="Picture Placeholder 7"/>
          <p:cNvSpPr>
            <a:spLocks noGrp="1"/>
          </p:cNvSpPr>
          <p:nvPr>
            <p:ph type="pic" sz="quarter" idx="21"/>
          </p:nvPr>
        </p:nvSpPr>
        <p:spPr>
          <a:xfrm>
            <a:off x="6561745" y="1681279"/>
            <a:ext cx="1839796" cy="867618"/>
          </a:xfrm>
        </p:spPr>
        <p:txBody>
          <a:bodyPr>
            <a:normAutofit/>
          </a:bodyPr>
          <a:lstStyle>
            <a:lvl1pPr>
              <a:defRPr sz="1100"/>
            </a:lvl1pPr>
          </a:lstStyle>
          <a:p>
            <a:endParaRPr lang="en-US"/>
          </a:p>
        </p:txBody>
      </p:sp>
      <p:sp>
        <p:nvSpPr>
          <p:cNvPr id="37" name="Picture Placeholder 7"/>
          <p:cNvSpPr>
            <a:spLocks noGrp="1"/>
          </p:cNvSpPr>
          <p:nvPr>
            <p:ph type="pic" sz="quarter" idx="26"/>
          </p:nvPr>
        </p:nvSpPr>
        <p:spPr>
          <a:xfrm>
            <a:off x="1019175" y="2765226"/>
            <a:ext cx="1839796" cy="867618"/>
          </a:xfrm>
        </p:spPr>
        <p:txBody>
          <a:bodyPr>
            <a:normAutofit/>
          </a:bodyPr>
          <a:lstStyle>
            <a:lvl1pPr>
              <a:defRPr sz="1100"/>
            </a:lvl1pPr>
          </a:lstStyle>
          <a:p>
            <a:endParaRPr lang="en-US"/>
          </a:p>
        </p:txBody>
      </p:sp>
      <p:sp>
        <p:nvSpPr>
          <p:cNvPr id="39" name="Picture Placeholder 7"/>
          <p:cNvSpPr>
            <a:spLocks noGrp="1"/>
          </p:cNvSpPr>
          <p:nvPr>
            <p:ph type="pic" sz="quarter" idx="28"/>
          </p:nvPr>
        </p:nvSpPr>
        <p:spPr>
          <a:xfrm>
            <a:off x="3790460" y="2765226"/>
            <a:ext cx="1839796" cy="867618"/>
          </a:xfrm>
        </p:spPr>
        <p:txBody>
          <a:bodyPr>
            <a:normAutofit/>
          </a:bodyPr>
          <a:lstStyle>
            <a:lvl1pPr>
              <a:defRPr sz="1100"/>
            </a:lvl1pPr>
          </a:lstStyle>
          <a:p>
            <a:endParaRPr lang="en-US"/>
          </a:p>
        </p:txBody>
      </p:sp>
      <p:sp>
        <p:nvSpPr>
          <p:cNvPr id="40" name="Picture Placeholder 7"/>
          <p:cNvSpPr>
            <a:spLocks noGrp="1"/>
          </p:cNvSpPr>
          <p:nvPr>
            <p:ph type="pic" sz="quarter" idx="29"/>
          </p:nvPr>
        </p:nvSpPr>
        <p:spPr>
          <a:xfrm>
            <a:off x="6561745" y="2765226"/>
            <a:ext cx="1839796" cy="867618"/>
          </a:xfrm>
        </p:spPr>
        <p:txBody>
          <a:bodyPr>
            <a:normAutofit/>
          </a:bodyPr>
          <a:lstStyle>
            <a:lvl1pPr>
              <a:defRPr sz="1100"/>
            </a:lvl1pPr>
          </a:lstStyle>
          <a:p>
            <a:endParaRPr lang="en-US"/>
          </a:p>
        </p:txBody>
      </p:sp>
      <p:sp>
        <p:nvSpPr>
          <p:cNvPr id="24" name="Picture Placeholder 7"/>
          <p:cNvSpPr>
            <a:spLocks noGrp="1"/>
          </p:cNvSpPr>
          <p:nvPr>
            <p:ph type="pic" sz="quarter" idx="35"/>
          </p:nvPr>
        </p:nvSpPr>
        <p:spPr>
          <a:xfrm>
            <a:off x="9333029" y="1681279"/>
            <a:ext cx="1839796" cy="867618"/>
          </a:xfrm>
        </p:spPr>
        <p:txBody>
          <a:bodyPr>
            <a:normAutofit/>
          </a:bodyPr>
          <a:lstStyle>
            <a:lvl1pPr>
              <a:defRPr sz="1100"/>
            </a:lvl1pPr>
          </a:lstStyle>
          <a:p>
            <a:endParaRPr lang="en-US"/>
          </a:p>
        </p:txBody>
      </p:sp>
      <p:sp>
        <p:nvSpPr>
          <p:cNvPr id="25" name="Picture Placeholder 7"/>
          <p:cNvSpPr>
            <a:spLocks noGrp="1"/>
          </p:cNvSpPr>
          <p:nvPr>
            <p:ph type="pic" sz="quarter" idx="36"/>
          </p:nvPr>
        </p:nvSpPr>
        <p:spPr>
          <a:xfrm>
            <a:off x="9333029" y="2765226"/>
            <a:ext cx="1839796" cy="867618"/>
          </a:xfrm>
        </p:spPr>
        <p:txBody>
          <a:bodyPr>
            <a:normAutofit/>
          </a:bodyPr>
          <a:lstStyle>
            <a:lvl1pPr>
              <a:defRPr sz="1100"/>
            </a:lvl1pPr>
          </a:lstStyle>
          <a:p>
            <a:endParaRPr lang="en-US"/>
          </a:p>
        </p:txBody>
      </p:sp>
      <p:sp>
        <p:nvSpPr>
          <p:cNvPr id="26" name="Picture Placeholder 7"/>
          <p:cNvSpPr>
            <a:spLocks noGrp="1"/>
          </p:cNvSpPr>
          <p:nvPr>
            <p:ph type="pic" sz="quarter" idx="37"/>
          </p:nvPr>
        </p:nvSpPr>
        <p:spPr>
          <a:xfrm>
            <a:off x="1019175" y="3923193"/>
            <a:ext cx="1839796" cy="867618"/>
          </a:xfrm>
        </p:spPr>
        <p:txBody>
          <a:bodyPr>
            <a:normAutofit/>
          </a:bodyPr>
          <a:lstStyle>
            <a:lvl1pPr>
              <a:defRPr sz="1100"/>
            </a:lvl1pPr>
          </a:lstStyle>
          <a:p>
            <a:endParaRPr lang="en-US"/>
          </a:p>
        </p:txBody>
      </p:sp>
      <p:sp>
        <p:nvSpPr>
          <p:cNvPr id="27" name="Picture Placeholder 7"/>
          <p:cNvSpPr>
            <a:spLocks noGrp="1"/>
          </p:cNvSpPr>
          <p:nvPr>
            <p:ph type="pic" sz="quarter" idx="38"/>
          </p:nvPr>
        </p:nvSpPr>
        <p:spPr>
          <a:xfrm>
            <a:off x="3790460" y="3923193"/>
            <a:ext cx="1839796" cy="867618"/>
          </a:xfrm>
        </p:spPr>
        <p:txBody>
          <a:bodyPr>
            <a:normAutofit/>
          </a:bodyPr>
          <a:lstStyle>
            <a:lvl1pPr>
              <a:defRPr sz="1100"/>
            </a:lvl1pPr>
          </a:lstStyle>
          <a:p>
            <a:endParaRPr lang="en-US"/>
          </a:p>
        </p:txBody>
      </p:sp>
      <p:sp>
        <p:nvSpPr>
          <p:cNvPr id="28" name="Picture Placeholder 7"/>
          <p:cNvSpPr>
            <a:spLocks noGrp="1"/>
          </p:cNvSpPr>
          <p:nvPr>
            <p:ph type="pic" sz="quarter" idx="39"/>
          </p:nvPr>
        </p:nvSpPr>
        <p:spPr>
          <a:xfrm>
            <a:off x="6561745" y="3923193"/>
            <a:ext cx="1839796" cy="867618"/>
          </a:xfrm>
        </p:spPr>
        <p:txBody>
          <a:bodyPr>
            <a:normAutofit/>
          </a:bodyPr>
          <a:lstStyle>
            <a:lvl1pPr>
              <a:defRPr sz="1100"/>
            </a:lvl1pPr>
          </a:lstStyle>
          <a:p>
            <a:endParaRPr lang="en-US"/>
          </a:p>
        </p:txBody>
      </p:sp>
      <p:sp>
        <p:nvSpPr>
          <p:cNvPr id="30" name="Picture Placeholder 7"/>
          <p:cNvSpPr>
            <a:spLocks noGrp="1"/>
          </p:cNvSpPr>
          <p:nvPr>
            <p:ph type="pic" sz="quarter" idx="41"/>
          </p:nvPr>
        </p:nvSpPr>
        <p:spPr>
          <a:xfrm>
            <a:off x="9333029" y="3923193"/>
            <a:ext cx="1839796" cy="867618"/>
          </a:xfrm>
        </p:spPr>
        <p:txBody>
          <a:bodyPr>
            <a:normAutofit/>
          </a:bodyPr>
          <a:lstStyle>
            <a:lvl1pPr>
              <a:defRPr sz="1100"/>
            </a:lvl1pPr>
          </a:lstStyle>
          <a:p>
            <a:endParaRPr lang="en-US"/>
          </a:p>
        </p:txBody>
      </p:sp>
      <p:sp>
        <p:nvSpPr>
          <p:cNvPr id="31" name="Picture Placeholder 7"/>
          <p:cNvSpPr>
            <a:spLocks noGrp="1"/>
          </p:cNvSpPr>
          <p:nvPr>
            <p:ph type="pic" sz="quarter" idx="42"/>
          </p:nvPr>
        </p:nvSpPr>
        <p:spPr>
          <a:xfrm>
            <a:off x="1019175" y="5132814"/>
            <a:ext cx="1839796" cy="867618"/>
          </a:xfrm>
        </p:spPr>
        <p:txBody>
          <a:bodyPr>
            <a:normAutofit/>
          </a:bodyPr>
          <a:lstStyle>
            <a:lvl1pPr>
              <a:defRPr sz="1100"/>
            </a:lvl1pPr>
          </a:lstStyle>
          <a:p>
            <a:endParaRPr lang="en-US"/>
          </a:p>
        </p:txBody>
      </p:sp>
      <p:sp>
        <p:nvSpPr>
          <p:cNvPr id="32" name="Picture Placeholder 7"/>
          <p:cNvSpPr>
            <a:spLocks noGrp="1"/>
          </p:cNvSpPr>
          <p:nvPr>
            <p:ph type="pic" sz="quarter" idx="43"/>
          </p:nvPr>
        </p:nvSpPr>
        <p:spPr>
          <a:xfrm>
            <a:off x="3790460" y="5132814"/>
            <a:ext cx="1839796" cy="867618"/>
          </a:xfrm>
        </p:spPr>
        <p:txBody>
          <a:bodyPr>
            <a:normAutofit/>
          </a:bodyPr>
          <a:lstStyle>
            <a:lvl1pPr>
              <a:defRPr sz="1100"/>
            </a:lvl1pPr>
          </a:lstStyle>
          <a:p>
            <a:endParaRPr lang="en-US"/>
          </a:p>
        </p:txBody>
      </p:sp>
      <p:sp>
        <p:nvSpPr>
          <p:cNvPr id="33" name="Picture Placeholder 7"/>
          <p:cNvSpPr>
            <a:spLocks noGrp="1"/>
          </p:cNvSpPr>
          <p:nvPr>
            <p:ph type="pic" sz="quarter" idx="44"/>
          </p:nvPr>
        </p:nvSpPr>
        <p:spPr>
          <a:xfrm>
            <a:off x="6561745" y="5132814"/>
            <a:ext cx="1839796" cy="867618"/>
          </a:xfrm>
        </p:spPr>
        <p:txBody>
          <a:bodyPr>
            <a:normAutofit/>
          </a:bodyPr>
          <a:lstStyle>
            <a:lvl1pPr>
              <a:defRPr sz="1100"/>
            </a:lvl1pPr>
          </a:lstStyle>
          <a:p>
            <a:endParaRPr lang="en-US"/>
          </a:p>
        </p:txBody>
      </p:sp>
      <p:sp>
        <p:nvSpPr>
          <p:cNvPr id="35" name="Picture Placeholder 7"/>
          <p:cNvSpPr>
            <a:spLocks noGrp="1"/>
          </p:cNvSpPr>
          <p:nvPr>
            <p:ph type="pic" sz="quarter" idx="46"/>
          </p:nvPr>
        </p:nvSpPr>
        <p:spPr>
          <a:xfrm>
            <a:off x="9333029" y="5132814"/>
            <a:ext cx="1839796" cy="867618"/>
          </a:xfrm>
        </p:spPr>
        <p:txBody>
          <a:bodyPr>
            <a:normAutofit/>
          </a:bodyPr>
          <a:lstStyle>
            <a:lvl1pPr>
              <a:defRPr sz="1100"/>
            </a:lvl1pPr>
          </a:lstStyle>
          <a:p>
            <a:endParaRPr lang="en-US"/>
          </a:p>
        </p:txBody>
      </p:sp>
      <p:graphicFrame>
        <p:nvGraphicFramePr>
          <p:cNvPr id="36" name="Content Placeholder 4"/>
          <p:cNvGraphicFramePr>
            <a:graphicFrameLocks/>
          </p:cNvGraphicFramePr>
          <p:nvPr userDrawn="1">
            <p:extLst>
              <p:ext uri="{D42A27DB-BD31-4B8C-83A1-F6EECF244321}">
                <p14:modId xmlns:p14="http://schemas.microsoft.com/office/powerpoint/2010/main" val="1006260994"/>
              </p:ext>
            </p:extLst>
          </p:nvPr>
        </p:nvGraphicFramePr>
        <p:xfrm>
          <a:off x="407988" y="1464950"/>
          <a:ext cx="11376024" cy="4679372"/>
        </p:xfrm>
        <a:graphic>
          <a:graphicData uri="http://schemas.openxmlformats.org/drawingml/2006/table">
            <a:tbl>
              <a:tblPr firstRow="1" bandRow="1">
                <a:tableStyleId>{2D5ABB26-0587-4C30-8999-92F81FD0307C}</a:tableStyleId>
              </a:tblPr>
              <a:tblGrid>
                <a:gridCol w="2844006">
                  <a:extLst>
                    <a:ext uri="{9D8B030D-6E8A-4147-A177-3AD203B41FA5}">
                      <a16:colId xmlns:a16="http://schemas.microsoft.com/office/drawing/2014/main" val="20000"/>
                    </a:ext>
                  </a:extLst>
                </a:gridCol>
                <a:gridCol w="2844006">
                  <a:extLst>
                    <a:ext uri="{9D8B030D-6E8A-4147-A177-3AD203B41FA5}">
                      <a16:colId xmlns:a16="http://schemas.microsoft.com/office/drawing/2014/main" val="20001"/>
                    </a:ext>
                  </a:extLst>
                </a:gridCol>
                <a:gridCol w="2844006">
                  <a:extLst>
                    <a:ext uri="{9D8B030D-6E8A-4147-A177-3AD203B41FA5}">
                      <a16:colId xmlns:a16="http://schemas.microsoft.com/office/drawing/2014/main" val="20002"/>
                    </a:ext>
                  </a:extLst>
                </a:gridCol>
                <a:gridCol w="2844006">
                  <a:extLst>
                    <a:ext uri="{9D8B030D-6E8A-4147-A177-3AD203B41FA5}">
                      <a16:colId xmlns:a16="http://schemas.microsoft.com/office/drawing/2014/main" val="20003"/>
                    </a:ext>
                  </a:extLst>
                </a:gridCol>
              </a:tblGrid>
              <a:tr h="1169843">
                <a:tc>
                  <a:txBody>
                    <a:bodyPr/>
                    <a:lstStyle/>
                    <a:p>
                      <a:endParaRPr lang="en-US"/>
                    </a:p>
                  </a:txBody>
                  <a:tcPr>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0"/>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1"/>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2"/>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A8015C88-D045-4FEC-903F-C8F2A48C8610}"/>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13A5C574-E251-4EB2-80D3-5A7FF9D233DF}"/>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1561028326"/>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tx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tx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C5A3FA14-CE34-4608-AEF9-859A23825BDD}"/>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68E2A20E-586E-4220-9844-27FAC72C260D}"/>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630439919"/>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VIDER 04">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tx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tx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8B434897-E020-4162-88F7-BA915F7EBD9C}"/>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DD11D5C7-E989-411D-9BD9-5A8B83484943}"/>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400233161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ACTS 02">
    <p:spTree>
      <p:nvGrpSpPr>
        <p:cNvPr id="1" name=""/>
        <p:cNvGrpSpPr/>
        <p:nvPr/>
      </p:nvGrpSpPr>
      <p:grpSpPr>
        <a:xfrm>
          <a:off x="0" y="0"/>
          <a:ext cx="0" cy="0"/>
          <a:chOff x="0" y="0"/>
          <a:chExt cx="0" cy="0"/>
        </a:xfrm>
      </p:grpSpPr>
      <p:pic>
        <p:nvPicPr>
          <p:cNvPr id="9" name="Picture 8" descr="A picture containing light, outdoor, laser, night&#10;&#10;Description automatically generated">
            <a:extLst>
              <a:ext uri="{FF2B5EF4-FFF2-40B4-BE49-F238E27FC236}">
                <a16:creationId xmlns:a16="http://schemas.microsoft.com/office/drawing/2014/main" id="{099BA6C4-50EF-48C5-820D-C80D5691D295}"/>
              </a:ext>
            </a:extLst>
          </p:cNvPr>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 y="-21689"/>
            <a:ext cx="12191998" cy="690137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solidFill>
                  <a:schemeClr val="bg1"/>
                </a:solidFill>
              </a:defRPr>
            </a:lvl1pPr>
          </a:lstStyle>
          <a:p>
            <a:r>
              <a:rPr lang="en-GB"/>
              <a:t>©2021 ORB International   |   Confidential   |   Propaganda Tracker Report: Nov 21</a:t>
            </a:r>
          </a:p>
        </p:txBody>
      </p:sp>
      <p:cxnSp>
        <p:nvCxnSpPr>
          <p:cNvPr id="12" name="Straight Connector 11">
            <a:extLst>
              <a:ext uri="{FF2B5EF4-FFF2-40B4-BE49-F238E27FC236}">
                <a16:creationId xmlns:a16="http://schemas.microsoft.com/office/drawing/2014/main" id="{B6CCC1FE-3794-4CCF-B27E-5F972DE007E6}"/>
              </a:ext>
            </a:extLst>
          </p:cNvPr>
          <p:cNvCxnSpPr>
            <a:cxnSpLocks/>
          </p:cNvCxnSpPr>
          <p:nvPr userDrawn="1"/>
        </p:nvCxnSpPr>
        <p:spPr bwMode="auto">
          <a:xfrm flipH="1">
            <a:off x="407991" y="6308725"/>
            <a:ext cx="11376022" cy="0"/>
          </a:xfrm>
          <a:prstGeom prst="line">
            <a:avLst/>
          </a:prstGeom>
          <a:noFill/>
          <a:ln w="6350" cap="flat" cmpd="sng" algn="ctr">
            <a:solidFill>
              <a:schemeClr val="bg1"/>
            </a:solidFill>
            <a:prstDash val="solid"/>
            <a:round/>
            <a:headEnd type="none" w="med" len="med"/>
            <a:tailEnd type="none" w="med" len="med"/>
          </a:ln>
          <a:effectLst/>
        </p:spPr>
      </p:cxnSp>
      <p:sp>
        <p:nvSpPr>
          <p:cNvPr id="13" name="Slide Number Placeholder 5">
            <a:extLst>
              <a:ext uri="{FF2B5EF4-FFF2-40B4-BE49-F238E27FC236}">
                <a16:creationId xmlns:a16="http://schemas.microsoft.com/office/drawing/2014/main" id="{9706F7E4-D81D-4FE6-B8A1-9E195861FD12}"/>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062755322"/>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LANK 0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704536570"/>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NK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796317509"/>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653244524"/>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0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724711962"/>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467582287"/>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ANK 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7128609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1"/>
            <a:ext cx="12192000" cy="3174274"/>
          </a:xfrm>
        </p:spPr>
        <p:txBody>
          <a:bodyPr/>
          <a:lstStyle/>
          <a:p>
            <a:endParaRPr lang="en-US"/>
          </a:p>
        </p:txBody>
      </p:sp>
      <p:sp>
        <p:nvSpPr>
          <p:cNvPr id="19" name="Text Placeholder 18"/>
          <p:cNvSpPr>
            <a:spLocks noGrp="1"/>
          </p:cNvSpPr>
          <p:nvPr>
            <p:ph type="body" sz="quarter" idx="14"/>
          </p:nvPr>
        </p:nvSpPr>
        <p:spPr>
          <a:xfrm>
            <a:off x="407987" y="2266406"/>
            <a:ext cx="10577875" cy="907869"/>
          </a:xfrm>
        </p:spPr>
        <p:txBody>
          <a:bodyPr>
            <a:normAutofit/>
          </a:bodyPr>
          <a:lstStyle>
            <a:lvl1pPr marL="0" indent="0">
              <a:lnSpc>
                <a:spcPct val="100000"/>
              </a:lnSpc>
              <a:spcBef>
                <a:spcPts val="600"/>
              </a:spcBef>
              <a:buNone/>
              <a:defRPr sz="1600">
                <a:solidFill>
                  <a:schemeClr val="bg1"/>
                </a:solidFill>
                <a:latin typeface="+mn-lt"/>
                <a:ea typeface="Gill Sans" charset="0"/>
                <a:cs typeface="Gill Sans" charset="0"/>
              </a:defRPr>
            </a:lvl1pPr>
            <a:lvl2pPr marL="742950" indent="-285750">
              <a:lnSpc>
                <a:spcPct val="100000"/>
              </a:lnSpc>
              <a:spcBef>
                <a:spcPts val="600"/>
              </a:spcBef>
              <a:buFont typeface="Arial" charset="0"/>
              <a:buChar char="•"/>
              <a:defRPr sz="1400">
                <a:solidFill>
                  <a:schemeClr val="bg1"/>
                </a:solidFill>
                <a:latin typeface="+mn-lt"/>
                <a:ea typeface="Gill Sans" charset="0"/>
                <a:cs typeface="Gill Sans" charset="0"/>
              </a:defRPr>
            </a:lvl2pPr>
            <a:lvl3pPr marL="1085850" indent="-171450">
              <a:lnSpc>
                <a:spcPct val="100000"/>
              </a:lnSpc>
              <a:spcBef>
                <a:spcPts val="600"/>
              </a:spcBef>
              <a:buFont typeface="Arial" charset="0"/>
              <a:buChar char="•"/>
              <a:defRPr sz="1200">
                <a:solidFill>
                  <a:schemeClr val="bg1"/>
                </a:solidFill>
                <a:latin typeface="+mn-lt"/>
                <a:ea typeface="Gill Sans" charset="0"/>
                <a:cs typeface="Gill Sans" charset="0"/>
              </a:defRPr>
            </a:lvl3pPr>
            <a:lvl4pPr marL="1543050" indent="-171450">
              <a:lnSpc>
                <a:spcPct val="100000"/>
              </a:lnSpc>
              <a:spcBef>
                <a:spcPts val="600"/>
              </a:spcBef>
              <a:buFont typeface="Arial" charset="0"/>
              <a:buChar char="•"/>
              <a:defRPr sz="1100">
                <a:solidFill>
                  <a:schemeClr val="bg1"/>
                </a:solidFill>
                <a:latin typeface="+mn-lt"/>
                <a:ea typeface="Gill Sans" charset="0"/>
                <a:cs typeface="Gill Sans" charset="0"/>
              </a:defRPr>
            </a:lvl4pPr>
            <a:lvl5pPr marL="2000250" indent="-171450">
              <a:lnSpc>
                <a:spcPct val="100000"/>
              </a:lnSpc>
              <a:spcBef>
                <a:spcPts val="600"/>
              </a:spcBef>
              <a:buFont typeface="Arial" charset="0"/>
              <a:buChar char="•"/>
              <a:defRPr sz="1000">
                <a:solidFill>
                  <a:schemeClr val="bg1"/>
                </a:solidFill>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07989" y="1613670"/>
            <a:ext cx="8137298" cy="681622"/>
          </a:xfrm>
        </p:spPr>
        <p:txBody>
          <a:bodyPr/>
          <a:lstStyle>
            <a:lvl1pPr>
              <a:defRPr>
                <a:solidFill>
                  <a:schemeClr val="bg1"/>
                </a:solidFill>
              </a:defRPr>
            </a:lvl1p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7" name="Text Placeholder 18"/>
          <p:cNvSpPr>
            <a:spLocks noGrp="1"/>
          </p:cNvSpPr>
          <p:nvPr>
            <p:ph type="body" sz="quarter" idx="19"/>
          </p:nvPr>
        </p:nvSpPr>
        <p:spPr>
          <a:xfrm>
            <a:off x="407989" y="3594486"/>
            <a:ext cx="4930927" cy="2599837"/>
          </a:xfrm>
        </p:spPr>
        <p:txBody>
          <a:bodyPr>
            <a:normAutofit/>
          </a:bodyPr>
          <a:lstStyle>
            <a:lvl1pPr marL="0" indent="0">
              <a:lnSpc>
                <a:spcPct val="100000"/>
              </a:lnSpc>
              <a:spcBef>
                <a:spcPts val="600"/>
              </a:spcBef>
              <a:buNone/>
              <a:defRPr sz="1200">
                <a:latin typeface="+mn-lt"/>
                <a:ea typeface="Gill Sans" charset="0"/>
                <a:cs typeface="Gill Sans" charset="0"/>
              </a:defRPr>
            </a:lvl1pPr>
            <a:lvl2pPr marL="742950" indent="-285750">
              <a:lnSpc>
                <a:spcPct val="100000"/>
              </a:lnSpc>
              <a:spcBef>
                <a:spcPts val="600"/>
              </a:spcBef>
              <a:buFont typeface="Arial" charset="0"/>
              <a:buChar char="•"/>
              <a:defRPr sz="11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20"/>
          </p:nvPr>
        </p:nvSpPr>
        <p:spPr>
          <a:xfrm>
            <a:off x="6096000" y="3908962"/>
            <a:ext cx="5688013" cy="2285362"/>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0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669657070"/>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 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234033251"/>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0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lvl1pPr>
              <a:defRPr>
                <a:solidFill>
                  <a:schemeClr val="tx1"/>
                </a:solidFill>
              </a:defRPr>
            </a:lvl1p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4170824725"/>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1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786E7-9518-4BFE-96B1-B10D5CCDBF5C}"/>
              </a:ext>
            </a:extLst>
          </p:cNvPr>
          <p:cNvSpPr/>
          <p:nvPr userDrawn="1"/>
        </p:nvSpPr>
        <p:spPr bwMode="auto">
          <a:xfrm>
            <a:off x="0" y="0"/>
            <a:ext cx="12192000" cy="6858000"/>
          </a:xfrm>
          <a:prstGeom prst="rect">
            <a:avLst/>
          </a:prstGeom>
          <a:solidFill>
            <a:srgbClr val="A01523"/>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85000"/>
              </a:lnSpc>
              <a:spcBef>
                <a:spcPct val="0"/>
              </a:spcBef>
              <a:spcAft>
                <a:spcPts val="1200"/>
              </a:spcAft>
              <a:buClrTx/>
              <a:buSzTx/>
              <a:buFontTx/>
              <a:buNone/>
              <a:tabLst/>
              <a:defRPr/>
            </a:pPr>
            <a:endParaRPr kumimoji="0" lang="en-GB" sz="1800" b="0" i="0" u="none" strike="noStrike" kern="0" cap="none" spc="0" normalizeH="0" baseline="0" noProof="0">
              <a:ln>
                <a:noFill/>
              </a:ln>
              <a:solidFill>
                <a:schemeClr val="bg1"/>
              </a:solidFill>
              <a:effectLst/>
              <a:uLnTx/>
              <a:uFillTx/>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lvl1pPr>
              <a:defRPr>
                <a:solidFill>
                  <a:schemeClr val="bg1"/>
                </a:solidFill>
              </a:defRPr>
            </a:lvl1p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bg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4152810956"/>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©2021 ORB International   |   Confidential   |   Propaganda Tracker Report: Nov 21</a:t>
            </a:r>
          </a:p>
        </p:txBody>
      </p:sp>
      <p:sp>
        <p:nvSpPr>
          <p:cNvPr id="4" name="Rectangle 3"/>
          <p:cNvSpPr/>
          <p:nvPr userDrawn="1"/>
        </p:nvSpPr>
        <p:spPr bwMode="auto">
          <a:xfrm>
            <a:off x="1" y="2"/>
            <a:ext cx="12192000" cy="6858000"/>
          </a:xfrm>
          <a:prstGeom prst="rect">
            <a:avLst/>
          </a:prstGeom>
          <a:solidFill>
            <a:srgbClr val="FFFF00"/>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Tree>
    <p:extLst>
      <p:ext uri="{BB962C8B-B14F-4D97-AF65-F5344CB8AC3E}">
        <p14:creationId xmlns:p14="http://schemas.microsoft.com/office/powerpoint/2010/main" val="110243610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9" name="Content Placeholder 8"/>
          <p:cNvSpPr>
            <a:spLocks noGrp="1"/>
          </p:cNvSpPr>
          <p:nvPr>
            <p:ph sz="quarter" idx="17"/>
          </p:nvPr>
        </p:nvSpPr>
        <p:spPr>
          <a:xfrm>
            <a:off x="659448" y="1425754"/>
            <a:ext cx="10513377" cy="4378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6948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8940800" y="0"/>
            <a:ext cx="3251200" cy="6858000"/>
          </a:xfrm>
        </p:spPr>
        <p:txBody>
          <a:bodyPr/>
          <a:lstStyle/>
          <a:p>
            <a:endParaRPr lang="en-US"/>
          </a:p>
        </p:txBody>
      </p:sp>
      <p:sp>
        <p:nvSpPr>
          <p:cNvPr id="19" name="Text Placeholder 18"/>
          <p:cNvSpPr>
            <a:spLocks noGrp="1"/>
          </p:cNvSpPr>
          <p:nvPr>
            <p:ph type="body" sz="quarter" idx="14"/>
          </p:nvPr>
        </p:nvSpPr>
        <p:spPr>
          <a:xfrm>
            <a:off x="1019176" y="1476103"/>
            <a:ext cx="7526112" cy="2325189"/>
          </a:xfrm>
        </p:spPr>
        <p:txBody>
          <a:bodyPr>
            <a:normAutofit/>
          </a:bodyPr>
          <a:lstStyle>
            <a:lvl1pPr marL="0" indent="0">
              <a:lnSpc>
                <a:spcPct val="100000"/>
              </a:lnSpc>
              <a:spcBef>
                <a:spcPts val="600"/>
              </a:spcBef>
              <a:buNone/>
              <a:defRPr sz="1400">
                <a:latin typeface="+mn-lt"/>
                <a:ea typeface="Gill Sans" charset="0"/>
                <a:cs typeface="Gill Sans" charset="0"/>
              </a:defRPr>
            </a:lvl1pPr>
            <a:lvl2pPr marL="742950" indent="-285750">
              <a:lnSpc>
                <a:spcPct val="100000"/>
              </a:lnSpc>
              <a:spcBef>
                <a:spcPts val="600"/>
              </a:spcBef>
              <a:buFont typeface="Arial" charset="0"/>
              <a:buChar char="•"/>
              <a:defRPr sz="1200">
                <a:latin typeface="+mn-lt"/>
                <a:ea typeface="Gill Sans" charset="0"/>
                <a:cs typeface="Gill Sans" charset="0"/>
              </a:defRPr>
            </a:lvl2pPr>
            <a:lvl3pPr marL="1085850" indent="-171450">
              <a:lnSpc>
                <a:spcPct val="100000"/>
              </a:lnSpc>
              <a:spcBef>
                <a:spcPts val="600"/>
              </a:spcBef>
              <a:buFont typeface="Arial" charset="0"/>
              <a:buChar char="•"/>
              <a:defRPr sz="1100">
                <a:latin typeface="+mn-lt"/>
                <a:ea typeface="Gill Sans" charset="0"/>
                <a:cs typeface="Gill Sans" charset="0"/>
              </a:defRPr>
            </a:lvl3pPr>
            <a:lvl4pPr marL="1543050" indent="-171450">
              <a:lnSpc>
                <a:spcPct val="100000"/>
              </a:lnSpc>
              <a:spcBef>
                <a:spcPts val="600"/>
              </a:spcBef>
              <a:buFont typeface="Arial" charset="0"/>
              <a:buChar char="•"/>
              <a:defRPr sz="1050">
                <a:latin typeface="+mn-lt"/>
                <a:ea typeface="Gill Sans" charset="0"/>
                <a:cs typeface="Gill Sans" charset="0"/>
              </a:defRPr>
            </a:lvl4pPr>
            <a:lvl5pPr marL="2000250" indent="-171450">
              <a:lnSpc>
                <a:spcPct val="100000"/>
              </a:lnSpc>
              <a:spcBef>
                <a:spcPts val="600"/>
              </a:spcBef>
              <a:buFont typeface="Arial" charset="0"/>
              <a:buChar char="•"/>
              <a:defRPr sz="9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07989" y="441325"/>
            <a:ext cx="8137298"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7" name="Text Placeholder 18"/>
          <p:cNvSpPr>
            <a:spLocks noGrp="1"/>
          </p:cNvSpPr>
          <p:nvPr>
            <p:ph type="body" sz="quarter" idx="19"/>
          </p:nvPr>
        </p:nvSpPr>
        <p:spPr>
          <a:xfrm>
            <a:off x="1019176" y="3886201"/>
            <a:ext cx="7876902" cy="2103122"/>
          </a:xfrm>
        </p:spPr>
        <p:txBody>
          <a:bodyPr>
            <a:normAutofit/>
          </a:bodyPr>
          <a:lstStyle>
            <a:lvl1pPr marL="0" indent="0">
              <a:lnSpc>
                <a:spcPct val="100000"/>
              </a:lnSpc>
              <a:spcBef>
                <a:spcPts val="600"/>
              </a:spcBef>
              <a:buNone/>
              <a:defRPr sz="1400">
                <a:solidFill>
                  <a:schemeClr val="bg1"/>
                </a:solidFill>
                <a:latin typeface="+mn-lt"/>
                <a:ea typeface="Gill Sans" charset="0"/>
                <a:cs typeface="Gill Sans" charset="0"/>
              </a:defRPr>
            </a:lvl1pPr>
            <a:lvl2pPr marL="742950" indent="-285750">
              <a:lnSpc>
                <a:spcPct val="100000"/>
              </a:lnSpc>
              <a:spcBef>
                <a:spcPts val="600"/>
              </a:spcBef>
              <a:buFont typeface="Arial" charset="0"/>
              <a:buChar char="•"/>
              <a:defRPr sz="1200">
                <a:solidFill>
                  <a:schemeClr val="bg1"/>
                </a:solidFill>
                <a:latin typeface="+mn-lt"/>
                <a:ea typeface="Gill Sans" charset="0"/>
                <a:cs typeface="Gill Sans" charset="0"/>
              </a:defRPr>
            </a:lvl2pPr>
            <a:lvl3pPr marL="1085850" indent="-171450">
              <a:lnSpc>
                <a:spcPct val="100000"/>
              </a:lnSpc>
              <a:spcBef>
                <a:spcPts val="600"/>
              </a:spcBef>
              <a:buFont typeface="Arial" charset="0"/>
              <a:buChar char="•"/>
              <a:defRPr sz="1100">
                <a:solidFill>
                  <a:schemeClr val="bg1"/>
                </a:solidFill>
                <a:latin typeface="+mn-lt"/>
                <a:ea typeface="Gill Sans" charset="0"/>
                <a:cs typeface="Gill Sans" charset="0"/>
              </a:defRPr>
            </a:lvl3pPr>
            <a:lvl4pPr marL="1543050" indent="-171450">
              <a:lnSpc>
                <a:spcPct val="100000"/>
              </a:lnSpc>
              <a:spcBef>
                <a:spcPts val="600"/>
              </a:spcBef>
              <a:buFont typeface="Arial" charset="0"/>
              <a:buChar char="•"/>
              <a:defRPr sz="1050">
                <a:solidFill>
                  <a:schemeClr val="bg1"/>
                </a:solidFill>
                <a:latin typeface="+mn-lt"/>
                <a:ea typeface="Gill Sans" charset="0"/>
                <a:cs typeface="Gill Sans" charset="0"/>
              </a:defRPr>
            </a:lvl4pPr>
            <a:lvl5pPr marL="2000250" indent="-171450">
              <a:lnSpc>
                <a:spcPct val="100000"/>
              </a:lnSpc>
              <a:spcBef>
                <a:spcPts val="600"/>
              </a:spcBef>
              <a:buFont typeface="Arial" charset="0"/>
              <a:buChar char="•"/>
              <a:defRPr sz="900">
                <a:solidFill>
                  <a:schemeClr val="bg1"/>
                </a:solidFill>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8536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10_Section Title Slide">
    <p:bg>
      <p:bgRef idx="1002">
        <a:schemeClr val="bg2"/>
      </p:bgRef>
    </p:bg>
    <p:spTree>
      <p:nvGrpSpPr>
        <p:cNvPr id="1" name=""/>
        <p:cNvGrpSpPr/>
        <p:nvPr/>
      </p:nvGrpSpPr>
      <p:grpSpPr>
        <a:xfrm>
          <a:off x="0" y="0"/>
          <a:ext cx="0" cy="0"/>
          <a:chOff x="0" y="0"/>
          <a:chExt cx="0" cy="0"/>
        </a:xfrm>
      </p:grpSpPr>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4045774"/>
            <a:ext cx="5702716" cy="914502"/>
          </a:xfrm>
        </p:spPr>
        <p:txBody>
          <a:bodyPr anchor="ctr">
            <a:normAutofit/>
          </a:bodyPr>
          <a:lstStyle>
            <a:lvl1pPr marL="0" indent="0" algn="ctr">
              <a:buFont typeface="Arial" charset="0"/>
              <a:buNone/>
              <a:defRPr sz="1400" b="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5" name="Slide Number Placeholder 4"/>
          <p:cNvSpPr>
            <a:spLocks noGrp="1"/>
          </p:cNvSpPr>
          <p:nvPr>
            <p:ph type="sldNum" sz="quarter" idx="13"/>
          </p:nvPr>
        </p:nvSpPr>
        <p:spPr/>
        <p:txBody>
          <a:bodyPr/>
          <a:lstStyle>
            <a:lvl1pPr algn="ctr">
              <a:defRPr/>
            </a:lvl1pPr>
          </a:lstStyle>
          <a:p>
            <a:r>
              <a:rPr lang="en-US"/>
              <a:t> |  </a:t>
            </a:r>
            <a:fld id="{44F703B4-DA2E-2448-B3E1-6ABEB331EEF8}" type="slidenum">
              <a:rPr lang="en-US" smtClean="0"/>
              <a:pPr/>
              <a:t>‹#›</a:t>
            </a:fld>
            <a:endParaRPr lang="en-US"/>
          </a:p>
        </p:txBody>
      </p:sp>
      <p:sp>
        <p:nvSpPr>
          <p:cNvPr id="7" name="Triangle 31"/>
          <p:cNvSpPr/>
          <p:nvPr/>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
        <p:nvSpPr>
          <p:cNvPr id="10" name="Title 1"/>
          <p:cNvSpPr>
            <a:spLocks noGrp="1"/>
          </p:cNvSpPr>
          <p:nvPr>
            <p:ph type="title"/>
          </p:nvPr>
        </p:nvSpPr>
        <p:spPr>
          <a:xfrm>
            <a:off x="3053171" y="2363638"/>
            <a:ext cx="6085660" cy="1215869"/>
          </a:xfrm>
        </p:spPr>
        <p:txBody>
          <a:bodyPr>
            <a:noAutofit/>
          </a:bodyPr>
          <a:lstStyle>
            <a:lvl1pPr algn="ctr">
              <a:defRPr sz="4000"/>
            </a:lvl1pPr>
          </a:lstStyle>
          <a:p>
            <a:r>
              <a:rPr lang="en-US"/>
              <a:t>Click to edit Master title style</a:t>
            </a:r>
          </a:p>
        </p:txBody>
      </p:sp>
      <p:sp>
        <p:nvSpPr>
          <p:cNvPr id="9" name="Triangle 31">
            <a:extLst>
              <a:ext uri="{FF2B5EF4-FFF2-40B4-BE49-F238E27FC236}">
                <a16:creationId xmlns:a16="http://schemas.microsoft.com/office/drawing/2014/main" id="{CBC4338B-8FAD-6B4A-9FF6-E16261704762}"/>
              </a:ext>
            </a:extLst>
          </p:cNvPr>
          <p:cNvSpPr/>
          <p:nvPr userDrawn="1"/>
        </p:nvSpPr>
        <p:spPr>
          <a:xfrm>
            <a:off x="5445763" y="950719"/>
            <a:ext cx="1300480"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44738756"/>
      </p:ext>
    </p:extLst>
  </p:cSld>
  <p:clrMapOvr>
    <a:overrideClrMapping bg1="dk1" tx1="lt1" bg2="dk2" tx2="lt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67FD6-A3B3-A643-A01D-97E427F3E93C}"/>
              </a:ext>
            </a:extLst>
          </p:cNvPr>
          <p:cNvSpPr>
            <a:spLocks noGrp="1"/>
          </p:cNvSpPr>
          <p:nvPr>
            <p:ph type="dt" sz="half" idx="10"/>
          </p:nvPr>
        </p:nvSpPr>
        <p:spPr/>
        <p:txBody>
          <a:bodyPr/>
          <a:lstStyle>
            <a:lvl1pPr>
              <a:defRPr/>
            </a:lvl1pPr>
          </a:lstStyle>
          <a:p>
            <a:pPr>
              <a:defRPr/>
            </a:pPr>
            <a:fld id="{3FC2A968-74C2-8F4E-B6F0-DF255A25AAEC}" type="datetime1">
              <a:rPr lang="en-US"/>
              <a:pPr>
                <a:defRPr/>
              </a:pPr>
              <a:t>6/14/2023</a:t>
            </a:fld>
            <a:endParaRPr lang="en-US"/>
          </a:p>
        </p:txBody>
      </p:sp>
      <p:sp>
        <p:nvSpPr>
          <p:cNvPr id="3" name="Footer Placeholder 2">
            <a:extLst>
              <a:ext uri="{FF2B5EF4-FFF2-40B4-BE49-F238E27FC236}">
                <a16:creationId xmlns:a16="http://schemas.microsoft.com/office/drawing/2014/main" id="{3B6C29AA-C974-1148-AE8E-C16F40D25606}"/>
              </a:ext>
            </a:extLst>
          </p:cNvPr>
          <p:cNvSpPr>
            <a:spLocks noGrp="1"/>
          </p:cNvSpPr>
          <p:nvPr>
            <p:ph type="ftr" sz="quarter" idx="11"/>
          </p:nvPr>
        </p:nvSpPr>
        <p:spPr/>
        <p:txBody>
          <a:bodyPr/>
          <a:lstStyle>
            <a:lvl1pPr>
              <a:defRPr/>
            </a:lvl1pPr>
          </a:lstStyle>
          <a:p>
            <a:pPr>
              <a:defRPr/>
            </a:pPr>
            <a:r>
              <a:rPr lang="en-US"/>
              <a:t>Wave 2 Analytical Report</a:t>
            </a:r>
          </a:p>
        </p:txBody>
      </p:sp>
      <p:sp>
        <p:nvSpPr>
          <p:cNvPr id="4" name="Slide Number Placeholder 3">
            <a:extLst>
              <a:ext uri="{FF2B5EF4-FFF2-40B4-BE49-F238E27FC236}">
                <a16:creationId xmlns:a16="http://schemas.microsoft.com/office/drawing/2014/main" id="{A69238AA-30A7-494A-8607-6290587C2040}"/>
              </a:ext>
            </a:extLst>
          </p:cNvPr>
          <p:cNvSpPr>
            <a:spLocks noGrp="1"/>
          </p:cNvSpPr>
          <p:nvPr>
            <p:ph type="sldNum" sz="quarter" idx="12"/>
          </p:nvPr>
        </p:nvSpPr>
        <p:spPr/>
        <p:txBody>
          <a:bodyPr/>
          <a:lstStyle>
            <a:lvl1pPr>
              <a:defRPr/>
            </a:lvl1pPr>
          </a:lstStyle>
          <a:p>
            <a:pPr>
              <a:defRPr/>
            </a:pPr>
            <a:fld id="{25B1DBDC-D7DD-9F44-9E3B-1CC405A2D581}" type="slidenum">
              <a:rPr lang="en-US"/>
              <a:pPr>
                <a:defRPr/>
              </a:pPr>
              <a:t>‹#›</a:t>
            </a:fld>
            <a:endParaRPr lang="en-US"/>
          </a:p>
        </p:txBody>
      </p:sp>
    </p:spTree>
    <p:extLst>
      <p:ext uri="{BB962C8B-B14F-4D97-AF65-F5344CB8AC3E}">
        <p14:creationId xmlns:p14="http://schemas.microsoft.com/office/powerpoint/2010/main" val="7903699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cSld name="Grey Title and Text + content">
    <p:spTree>
      <p:nvGrpSpPr>
        <p:cNvPr id="1" name=""/>
        <p:cNvGrpSpPr/>
        <p:nvPr/>
      </p:nvGrpSpPr>
      <p:grpSpPr>
        <a:xfrm>
          <a:off x="0" y="0"/>
          <a:ext cx="0" cy="0"/>
          <a:chOff x="0" y="0"/>
          <a:chExt cx="0" cy="0"/>
        </a:xfrm>
      </p:grpSpPr>
      <p:sp>
        <p:nvSpPr>
          <p:cNvPr id="7" name="Rectangle 6"/>
          <p:cNvSpPr/>
          <p:nvPr/>
        </p:nvSpPr>
        <p:spPr>
          <a:xfrm>
            <a:off x="-7403" y="0"/>
            <a:ext cx="5195888" cy="6864350"/>
          </a:xfrm>
          <a:prstGeom prst="rect">
            <a:avLst/>
          </a:prstGeom>
          <a:solidFill>
            <a:schemeClr val="accent3">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2" name="Content Placeholder 8"/>
          <p:cNvSpPr>
            <a:spLocks noGrp="1"/>
          </p:cNvSpPr>
          <p:nvPr>
            <p:ph sz="quarter" idx="20"/>
          </p:nvPr>
        </p:nvSpPr>
        <p:spPr>
          <a:xfrm>
            <a:off x="670205" y="2328992"/>
            <a:ext cx="3901795" cy="3531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1"/>
          </p:nvPr>
        </p:nvSpPr>
        <p:spPr>
          <a:xfrm>
            <a:off x="5507915" y="657225"/>
            <a:ext cx="6025272" cy="5529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659449" y="1425754"/>
            <a:ext cx="3912551" cy="846562"/>
          </a:xfrm>
        </p:spPr>
        <p:txBody>
          <a:bodyPr/>
          <a:lstStyle/>
          <a:p>
            <a:r>
              <a:rPr lang="en-US"/>
              <a:t>Click to edit Master title style</a:t>
            </a:r>
          </a:p>
        </p:txBody>
      </p:sp>
      <p:sp>
        <p:nvSpPr>
          <p:cNvPr id="2" name="Rectangle 1">
            <a:extLst>
              <a:ext uri="{FF2B5EF4-FFF2-40B4-BE49-F238E27FC236}">
                <a16:creationId xmlns:a16="http://schemas.microsoft.com/office/drawing/2014/main" id="{C8CCBBCA-54DB-4EDB-BC1D-D1D1E9B5D53F}"/>
              </a:ext>
            </a:extLst>
          </p:cNvPr>
          <p:cNvSpPr/>
          <p:nvPr userDrawn="1"/>
        </p:nvSpPr>
        <p:spPr>
          <a:xfrm>
            <a:off x="17780" y="0"/>
            <a:ext cx="5195888" cy="6864350"/>
          </a:xfrm>
          <a:prstGeom prst="rect">
            <a:avLst/>
          </a:prstGeom>
          <a:solidFill>
            <a:srgbClr val="ECED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510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1831425"/>
            <a:ext cx="12192000" cy="2140147"/>
          </a:xfrm>
        </p:spPr>
        <p:txBody>
          <a:bodyPr/>
          <a:lstStyle/>
          <a:p>
            <a:endParaRPr lang="en-US"/>
          </a:p>
        </p:txBody>
      </p:sp>
      <p:sp>
        <p:nvSpPr>
          <p:cNvPr id="19" name="Text Placeholder 18"/>
          <p:cNvSpPr>
            <a:spLocks noGrp="1"/>
          </p:cNvSpPr>
          <p:nvPr>
            <p:ph type="body" sz="quarter" idx="14" hasCustomPrompt="1"/>
          </p:nvPr>
        </p:nvSpPr>
        <p:spPr>
          <a:xfrm>
            <a:off x="6096000" y="441325"/>
            <a:ext cx="5688012" cy="1266451"/>
          </a:xfrm>
        </p:spPr>
        <p:txBody>
          <a:bodyPr anchor="ctr" anchorCtr="0">
            <a:noAutofit/>
          </a:bodyPr>
          <a:lstStyle>
            <a:lvl1pPr marL="0" indent="0">
              <a:lnSpc>
                <a:spcPct val="100000"/>
              </a:lnSpc>
              <a:spcBef>
                <a:spcPts val="600"/>
              </a:spcBef>
              <a:buNone/>
              <a:defRPr sz="1400" b="1">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Hypothesis</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9" name="Title 8"/>
          <p:cNvSpPr>
            <a:spLocks noGrp="1"/>
          </p:cNvSpPr>
          <p:nvPr>
            <p:ph type="title"/>
          </p:nvPr>
        </p:nvSpPr>
        <p:spPr>
          <a:xfrm>
            <a:off x="407989" y="441324"/>
            <a:ext cx="5574414" cy="948777"/>
          </a:xfrm>
        </p:spPr>
        <p:txBody>
          <a:bodyPr/>
          <a:lstStyle/>
          <a:p>
            <a:r>
              <a:rPr lang="en-US"/>
              <a:t>Click to edit Master title style</a:t>
            </a:r>
          </a:p>
        </p:txBody>
      </p:sp>
      <p:sp>
        <p:nvSpPr>
          <p:cNvPr id="12" name="Content Placeholder 5"/>
          <p:cNvSpPr>
            <a:spLocks noGrp="1"/>
          </p:cNvSpPr>
          <p:nvPr>
            <p:ph sz="quarter" idx="21" hasCustomPrompt="1"/>
          </p:nvPr>
        </p:nvSpPr>
        <p:spPr>
          <a:xfrm>
            <a:off x="6096000" y="4518211"/>
            <a:ext cx="5688012" cy="1623567"/>
          </a:xfrm>
          <a:noFill/>
          <a:ln>
            <a:noFill/>
          </a:ln>
        </p:spPr>
        <p:txBody>
          <a:bodyPr lIns="108000" tIns="108000" rIns="108000" bIns="108000" anchor="ctr" anchorCtr="0">
            <a:normAutofit/>
          </a:bodyPr>
          <a:lstStyle>
            <a:lvl1pPr>
              <a:lnSpc>
                <a:spcPct val="100000"/>
              </a:lnSpc>
              <a:spcBef>
                <a:spcPts val="200"/>
              </a:spcBef>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a:t>Calculations</a:t>
            </a:r>
          </a:p>
        </p:txBody>
      </p:sp>
      <p:sp>
        <p:nvSpPr>
          <p:cNvPr id="14" name="Text Placeholder 18"/>
          <p:cNvSpPr>
            <a:spLocks noGrp="1"/>
          </p:cNvSpPr>
          <p:nvPr>
            <p:ph type="body" sz="quarter" idx="22" hasCustomPrompt="1"/>
          </p:nvPr>
        </p:nvSpPr>
        <p:spPr>
          <a:xfrm>
            <a:off x="6096000" y="3971573"/>
            <a:ext cx="5688012" cy="546637"/>
          </a:xfrm>
        </p:spPr>
        <p:txBody>
          <a:bodyPr lIns="108000" rIns="108000" bIns="108000" anchor="b" anchorCtr="0">
            <a:noAutofit/>
          </a:bodyPr>
          <a:lstStyle>
            <a:lvl1pPr marL="0" indent="0" algn="ctr">
              <a:lnSpc>
                <a:spcPct val="100000"/>
              </a:lnSpc>
              <a:spcBef>
                <a:spcPts val="600"/>
              </a:spcBef>
              <a:buNone/>
              <a:defRPr sz="1200" b="1">
                <a:solidFill>
                  <a:schemeClr val="tx1">
                    <a:lumMod val="65000"/>
                    <a:lumOff val="35000"/>
                  </a:schemeClr>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Indicators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12_Section Title Slide">
    <p:bg>
      <p:bgPr>
        <a:solidFill>
          <a:schemeClr val="accent1"/>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604309"/>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4" name="Text Placeholder 3"/>
          <p:cNvSpPr>
            <a:spLocks noGrp="1"/>
          </p:cNvSpPr>
          <p:nvPr>
            <p:ph type="body" sz="quarter" idx="11" hasCustomPrompt="1"/>
          </p:nvPr>
        </p:nvSpPr>
        <p:spPr>
          <a:xfrm>
            <a:off x="3053169" y="2380891"/>
            <a:ext cx="6098364" cy="1206165"/>
          </a:xfrm>
        </p:spPr>
        <p:txBody>
          <a:bodyPr vert="horz" lIns="91440" tIns="45720" rIns="91440" bIns="45720" rtlCol="0" anchor="b" anchorCtr="0">
            <a:normAutofit/>
          </a:bodyPr>
          <a:lstStyle>
            <a:lvl1pPr>
              <a:defRPr lang="en-US" sz="4000" b="1" cap="all" baseline="0" dirty="0" smtClean="0">
                <a:solidFill>
                  <a:schemeClr val="tx1"/>
                </a:solidFill>
                <a:latin typeface="+mj-lt"/>
                <a:ea typeface="Gill Sans" charset="0"/>
                <a:cs typeface="Gill Sans" charset="0"/>
              </a:defRPr>
            </a:lvl1pPr>
          </a:lstStyle>
          <a:p>
            <a:pPr lvl="0" algn="ctr"/>
            <a:r>
              <a:rPr lang="en-US"/>
              <a:t>Edit Section Title</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extLst>
      <p:ext uri="{BB962C8B-B14F-4D97-AF65-F5344CB8AC3E}">
        <p14:creationId xmlns:p14="http://schemas.microsoft.com/office/powerpoint/2010/main" val="208774794"/>
      </p:ext>
    </p:extLst>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2 column 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9" name="Content Placeholder 8"/>
          <p:cNvSpPr>
            <a:spLocks noGrp="1"/>
          </p:cNvSpPr>
          <p:nvPr>
            <p:ph sz="quarter" idx="17"/>
          </p:nvPr>
        </p:nvSpPr>
        <p:spPr>
          <a:xfrm>
            <a:off x="673516" y="1430743"/>
            <a:ext cx="10513377" cy="4251325"/>
          </a:xfrm>
        </p:spPr>
        <p:txBody>
          <a:bodyPr numCol="2" spcCol="3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52150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0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0F1EDE-F4A5-4680-B00E-575E05211A0F}"/>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85000"/>
              </a:lnSpc>
              <a:spcBef>
                <a:spcPct val="0"/>
              </a:spcBef>
              <a:spcAft>
                <a:spcPts val="1200"/>
              </a:spcAft>
              <a:buClrTx/>
              <a:buSzTx/>
              <a:buFontTx/>
              <a:buNone/>
              <a:tabLst/>
            </a:pPr>
            <a:endParaRPr kumimoji="0" lang="en-GB" b="0" i="0" u="none" strike="noStrike" cap="none" normalizeH="0" baseline="0">
              <a:ln>
                <a:noFill/>
              </a:ln>
              <a:effectLst/>
              <a:latin typeface="+mn-lt"/>
            </a:endParaRPr>
          </a:p>
        </p:txBody>
      </p:sp>
      <p:sp>
        <p:nvSpPr>
          <p:cNvPr id="12" name="Picture Placeholder 5"/>
          <p:cNvSpPr>
            <a:spLocks noGrp="1"/>
          </p:cNvSpPr>
          <p:nvPr>
            <p:ph type="pic" sz="quarter" idx="17"/>
          </p:nvPr>
        </p:nvSpPr>
        <p:spPr>
          <a:xfrm>
            <a:off x="1" y="2043654"/>
            <a:ext cx="12192000" cy="4814348"/>
          </a:xfrm>
          <a:solidFill>
            <a:schemeClr val="bg1">
              <a:lumMod val="75000"/>
            </a:schemeClr>
          </a:solidFill>
        </p:spPr>
        <p:txBody>
          <a:bodyPr/>
          <a:lstStyle/>
          <a:p>
            <a:endParaRPr lang="en-GB"/>
          </a:p>
        </p:txBody>
      </p:sp>
      <p:sp>
        <p:nvSpPr>
          <p:cNvPr id="15" name="Text Placeholder 3"/>
          <p:cNvSpPr>
            <a:spLocks noGrp="1"/>
          </p:cNvSpPr>
          <p:nvPr>
            <p:ph type="body" sz="quarter" idx="15" hasCustomPrompt="1"/>
          </p:nvPr>
        </p:nvSpPr>
        <p:spPr>
          <a:xfrm>
            <a:off x="407988" y="1032403"/>
            <a:ext cx="7649827" cy="346087"/>
          </a:xfrm>
        </p:spPr>
        <p:txBody>
          <a:bodyPr lIns="0" tIns="0"/>
          <a:lstStyle>
            <a:lvl1pPr algn="l">
              <a:spcAft>
                <a:spcPts val="0"/>
              </a:spcAft>
              <a:defRPr sz="2400" b="0" cap="all" spc="0" baseline="0">
                <a:solidFill>
                  <a:schemeClr val="accent3"/>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8" name="Text Placeholder 3">
            <a:extLst>
              <a:ext uri="{FF2B5EF4-FFF2-40B4-BE49-F238E27FC236}">
                <a16:creationId xmlns:a16="http://schemas.microsoft.com/office/drawing/2014/main" id="{FCFF7F77-267A-4B70-981C-58938AEDE306}"/>
              </a:ext>
            </a:extLst>
          </p:cNvPr>
          <p:cNvSpPr>
            <a:spLocks noGrp="1"/>
          </p:cNvSpPr>
          <p:nvPr>
            <p:ph type="body" sz="quarter" idx="18" hasCustomPrompt="1"/>
          </p:nvPr>
        </p:nvSpPr>
        <p:spPr>
          <a:xfrm>
            <a:off x="407988" y="1586603"/>
            <a:ext cx="5628300" cy="239170"/>
          </a:xfrm>
        </p:spPr>
        <p:txBody>
          <a:bodyPr lIns="0" tIns="36000"/>
          <a:lstStyle>
            <a:lvl1pPr algn="l">
              <a:spcAft>
                <a:spcPts val="0"/>
              </a:spcAft>
              <a:defRPr sz="1200" b="0">
                <a:solidFill>
                  <a:schemeClr val="bg1"/>
                </a:solidFill>
                <a:latin typeface="+mn-lt"/>
              </a:defRPr>
            </a:lvl1pPr>
            <a:lvl2pPr algn="ctr">
              <a:defRPr/>
            </a:lvl2pPr>
            <a:lvl3pPr algn="ctr">
              <a:defRPr/>
            </a:lvl3pPr>
            <a:lvl4pPr algn="ctr">
              <a:defRPr/>
            </a:lvl4pPr>
            <a:lvl5pPr algn="ctr">
              <a:defRPr/>
            </a:lvl5pPr>
          </a:lstStyle>
          <a:p>
            <a:pPr lvl="0"/>
            <a:r>
              <a:rPr lang="en-US"/>
              <a:t>Add date here</a:t>
            </a:r>
            <a:endParaRPr lang="en-GB"/>
          </a:p>
        </p:txBody>
      </p:sp>
      <p:sp>
        <p:nvSpPr>
          <p:cNvPr id="9" name="Title 1">
            <a:extLst>
              <a:ext uri="{FF2B5EF4-FFF2-40B4-BE49-F238E27FC236}">
                <a16:creationId xmlns:a16="http://schemas.microsoft.com/office/drawing/2014/main" id="{6DA00368-3A13-4037-BD7C-7D7FE2D63AAB}"/>
              </a:ext>
            </a:extLst>
          </p:cNvPr>
          <p:cNvSpPr>
            <a:spLocks noGrp="1"/>
          </p:cNvSpPr>
          <p:nvPr>
            <p:ph type="title"/>
          </p:nvPr>
        </p:nvSpPr>
        <p:spPr>
          <a:xfrm>
            <a:off x="408048" y="691573"/>
            <a:ext cx="7645969" cy="336122"/>
          </a:xfrm>
        </p:spPr>
        <p:txBody>
          <a:bodyPr anchor="b"/>
          <a:lstStyle>
            <a:lvl1pPr>
              <a:lnSpc>
                <a:spcPct val="85000"/>
              </a:lnSpc>
              <a:defRPr sz="2400">
                <a:solidFill>
                  <a:schemeClr val="bg1"/>
                </a:solidFill>
                <a:latin typeface="+mn-lt"/>
              </a:defRPr>
            </a:lvl1pPr>
          </a:lstStyle>
          <a:p>
            <a:r>
              <a:rPr lang="en-US"/>
              <a:t>Click to edit Master title style</a:t>
            </a:r>
            <a:endParaRPr lang="en-GB"/>
          </a:p>
        </p:txBody>
      </p:sp>
      <p:sp>
        <p:nvSpPr>
          <p:cNvPr id="10" name="Footer Placeholder 32">
            <a:extLst>
              <a:ext uri="{FF2B5EF4-FFF2-40B4-BE49-F238E27FC236}">
                <a16:creationId xmlns:a16="http://schemas.microsoft.com/office/drawing/2014/main" id="{B76DD088-123A-4E57-96AD-354828C4360C}"/>
              </a:ext>
            </a:extLst>
          </p:cNvPr>
          <p:cNvSpPr txBox="1">
            <a:spLocks/>
          </p:cNvSpPr>
          <p:nvPr userDrawn="1"/>
        </p:nvSpPr>
        <p:spPr>
          <a:xfrm>
            <a:off x="408049" y="246874"/>
            <a:ext cx="978792" cy="149366"/>
          </a:xfrm>
          <a:prstGeom prst="rect">
            <a:avLst/>
          </a:prstGeom>
        </p:spPr>
        <p:txBody>
          <a:bodyPr vert="horz" lIns="0" tIns="0" rIns="0" bIns="0" rtlCol="0" anchor="t"/>
          <a:lstStyle>
            <a:defPPr>
              <a:defRPr lang="en-US"/>
            </a:defPPr>
            <a:lvl1pPr marL="0" algn="l" defTabSz="713232" rtl="0" eaLnBrk="1" latinLnBrk="0" hangingPunct="1">
              <a:defRPr sz="800" kern="1200">
                <a:solidFill>
                  <a:schemeClr val="accent2">
                    <a:lumMod val="50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algn="l"/>
            <a:r>
              <a:rPr lang="en-GB" sz="700">
                <a:solidFill>
                  <a:schemeClr val="bg1"/>
                </a:solidFill>
              </a:rPr>
              <a:t>Strictly Confidential</a:t>
            </a:r>
          </a:p>
        </p:txBody>
      </p:sp>
      <p:grpSp>
        <p:nvGrpSpPr>
          <p:cNvPr id="34" name="Group 33">
            <a:extLst>
              <a:ext uri="{FF2B5EF4-FFF2-40B4-BE49-F238E27FC236}">
                <a16:creationId xmlns:a16="http://schemas.microsoft.com/office/drawing/2014/main" id="{0F88CE35-AA7C-43FF-AF37-F6D99CEECCC2}"/>
              </a:ext>
            </a:extLst>
          </p:cNvPr>
          <p:cNvGrpSpPr/>
          <p:nvPr userDrawn="1"/>
        </p:nvGrpSpPr>
        <p:grpSpPr>
          <a:xfrm>
            <a:off x="9130441" y="767678"/>
            <a:ext cx="2630364" cy="358177"/>
            <a:chOff x="9130441" y="767678"/>
            <a:chExt cx="2630364" cy="358177"/>
          </a:xfrm>
        </p:grpSpPr>
        <p:pic>
          <p:nvPicPr>
            <p:cNvPr id="7" name="Picture 6">
              <a:extLst>
                <a:ext uri="{FF2B5EF4-FFF2-40B4-BE49-F238E27FC236}">
                  <a16:creationId xmlns:a16="http://schemas.microsoft.com/office/drawing/2014/main" id="{064C3918-A55B-479D-BB7E-ED56F88A2D78}"/>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10829465" y="809292"/>
              <a:ext cx="931340" cy="283186"/>
            </a:xfrm>
            <a:prstGeom prst="rect">
              <a:avLst/>
            </a:prstGeom>
            <a:noFill/>
            <a:ln>
              <a:noFill/>
            </a:ln>
          </p:spPr>
        </p:pic>
        <p:grpSp>
          <p:nvGrpSpPr>
            <p:cNvPr id="31" name="Group 30">
              <a:extLst>
                <a:ext uri="{FF2B5EF4-FFF2-40B4-BE49-F238E27FC236}">
                  <a16:creationId xmlns:a16="http://schemas.microsoft.com/office/drawing/2014/main" id="{0DBD0182-A939-4FEF-85E4-9D1A0D3CCC15}"/>
                </a:ext>
              </a:extLst>
            </p:cNvPr>
            <p:cNvGrpSpPr/>
            <p:nvPr userDrawn="1"/>
          </p:nvGrpSpPr>
          <p:grpSpPr>
            <a:xfrm>
              <a:off x="9130441" y="828040"/>
              <a:ext cx="1307877" cy="252750"/>
              <a:chOff x="3898496" y="1967074"/>
              <a:chExt cx="6349760" cy="1227104"/>
            </a:xfrm>
          </p:grpSpPr>
          <p:sp>
            <p:nvSpPr>
              <p:cNvPr id="6" name="Freeform: Shape 5">
                <a:extLst>
                  <a:ext uri="{FF2B5EF4-FFF2-40B4-BE49-F238E27FC236}">
                    <a16:creationId xmlns:a16="http://schemas.microsoft.com/office/drawing/2014/main" id="{5E424350-D114-48FA-8801-F0E0D0A4E461}"/>
                  </a:ext>
                </a:extLst>
              </p:cNvPr>
              <p:cNvSpPr/>
              <p:nvPr/>
            </p:nvSpPr>
            <p:spPr>
              <a:xfrm>
                <a:off x="3898496" y="2552006"/>
                <a:ext cx="5159998" cy="376417"/>
              </a:xfrm>
              <a:custGeom>
                <a:avLst/>
                <a:gdLst>
                  <a:gd name="connsiteX0" fmla="*/ 4971926 w 5159998"/>
                  <a:gd name="connsiteY0" fmla="*/ 0 h 376417"/>
                  <a:gd name="connsiteX1" fmla="*/ 4833980 w 5159998"/>
                  <a:gd name="connsiteY1" fmla="*/ 62691 h 376417"/>
                  <a:gd name="connsiteX2" fmla="*/ 0 w 5159998"/>
                  <a:gd name="connsiteY2" fmla="*/ 188072 h 376417"/>
                  <a:gd name="connsiteX3" fmla="*/ 4833980 w 5159998"/>
                  <a:gd name="connsiteY3" fmla="*/ 313727 h 376417"/>
                  <a:gd name="connsiteX4" fmla="*/ 4971926 w 5159998"/>
                  <a:gd name="connsiteY4" fmla="*/ 376417 h 376417"/>
                  <a:gd name="connsiteX5" fmla="*/ 5159999 w 5159998"/>
                  <a:gd name="connsiteY5" fmla="*/ 188345 h 376417"/>
                  <a:gd name="connsiteX6" fmla="*/ 4971926 w 5159998"/>
                  <a:gd name="connsiteY6" fmla="*/ 0 h 37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9998" h="376417">
                    <a:moveTo>
                      <a:pt x="4971926" y="0"/>
                    </a:moveTo>
                    <a:cubicBezTo>
                      <a:pt x="4916868" y="0"/>
                      <a:pt x="4868350" y="24804"/>
                      <a:pt x="4833980" y="62691"/>
                    </a:cubicBezTo>
                    <a:cubicBezTo>
                      <a:pt x="4070242" y="81223"/>
                      <a:pt x="0" y="188072"/>
                      <a:pt x="0" y="188072"/>
                    </a:cubicBezTo>
                    <a:cubicBezTo>
                      <a:pt x="0" y="188072"/>
                      <a:pt x="4070242" y="294917"/>
                      <a:pt x="4833980" y="313727"/>
                    </a:cubicBezTo>
                    <a:cubicBezTo>
                      <a:pt x="4868350" y="351614"/>
                      <a:pt x="4916868" y="376417"/>
                      <a:pt x="4971926" y="376417"/>
                    </a:cubicBezTo>
                    <a:cubicBezTo>
                      <a:pt x="5075775" y="376417"/>
                      <a:pt x="5159999" y="292194"/>
                      <a:pt x="5159999" y="188345"/>
                    </a:cubicBezTo>
                    <a:cubicBezTo>
                      <a:pt x="5159999" y="84496"/>
                      <a:pt x="5076021" y="0"/>
                      <a:pt x="4971926" y="0"/>
                    </a:cubicBezTo>
                    <a:close/>
                  </a:path>
                </a:pathLst>
              </a:custGeom>
              <a:solidFill>
                <a:schemeClr val="bg1"/>
              </a:solidFill>
              <a:ln w="2726" cap="flat">
                <a:noFill/>
                <a:prstDash val="solid"/>
                <a:miter/>
              </a:ln>
            </p:spPr>
            <p:txBody>
              <a:bodyPr rtlCol="0" anchor="ctr"/>
              <a:lstStyle/>
              <a:p>
                <a:endParaRPr lang="en-GB"/>
              </a:p>
            </p:txBody>
          </p:sp>
          <p:grpSp>
            <p:nvGrpSpPr>
              <p:cNvPr id="13" name="Graphic 3">
                <a:extLst>
                  <a:ext uri="{FF2B5EF4-FFF2-40B4-BE49-F238E27FC236}">
                    <a16:creationId xmlns:a16="http://schemas.microsoft.com/office/drawing/2014/main" id="{180E1189-0814-4114-BE15-5A70E49D0CEA}"/>
                  </a:ext>
                </a:extLst>
              </p:cNvPr>
              <p:cNvGrpSpPr/>
              <p:nvPr/>
            </p:nvGrpSpPr>
            <p:grpSpPr>
              <a:xfrm>
                <a:off x="4453691" y="1967074"/>
                <a:ext cx="5794565" cy="1227104"/>
                <a:chOff x="4453691" y="1967074"/>
                <a:chExt cx="5794565" cy="1227104"/>
              </a:xfrm>
              <a:solidFill>
                <a:srgbClr val="315EAB"/>
              </a:solidFill>
            </p:grpSpPr>
            <p:grpSp>
              <p:nvGrpSpPr>
                <p:cNvPr id="14" name="Graphic 3">
                  <a:extLst>
                    <a:ext uri="{FF2B5EF4-FFF2-40B4-BE49-F238E27FC236}">
                      <a16:creationId xmlns:a16="http://schemas.microsoft.com/office/drawing/2014/main" id="{99DE402E-C1A4-4548-9E9F-6F777B8BB1E4}"/>
                    </a:ext>
                  </a:extLst>
                </p:cNvPr>
                <p:cNvGrpSpPr/>
                <p:nvPr/>
              </p:nvGrpSpPr>
              <p:grpSpPr>
                <a:xfrm>
                  <a:off x="4453691" y="1967074"/>
                  <a:ext cx="5794565" cy="1227104"/>
                  <a:chOff x="4453691" y="1967074"/>
                  <a:chExt cx="5794565" cy="1227104"/>
                </a:xfrm>
                <a:solidFill>
                  <a:srgbClr val="315EAB"/>
                </a:solidFill>
              </p:grpSpPr>
              <p:sp>
                <p:nvSpPr>
                  <p:cNvPr id="16" name="Freeform: Shape 15">
                    <a:extLst>
                      <a:ext uri="{FF2B5EF4-FFF2-40B4-BE49-F238E27FC236}">
                        <a16:creationId xmlns:a16="http://schemas.microsoft.com/office/drawing/2014/main" id="{FEB0EC01-B348-4799-8CE2-90FEAFAAC6E1}"/>
                      </a:ext>
                    </a:extLst>
                  </p:cNvPr>
                  <p:cNvSpPr/>
                  <p:nvPr/>
                </p:nvSpPr>
                <p:spPr>
                  <a:xfrm>
                    <a:off x="4453691" y="1967074"/>
                    <a:ext cx="989697" cy="1203120"/>
                  </a:xfrm>
                  <a:custGeom>
                    <a:avLst/>
                    <a:gdLst>
                      <a:gd name="connsiteX0" fmla="*/ 579781 w 989697"/>
                      <a:gd name="connsiteY0" fmla="*/ 724757 h 1203120"/>
                      <a:gd name="connsiteX1" fmla="*/ 199248 w 989697"/>
                      <a:gd name="connsiteY1" fmla="*/ 724757 h 1203120"/>
                      <a:gd name="connsiteX2" fmla="*/ 199248 w 989697"/>
                      <a:gd name="connsiteY2" fmla="*/ 1203121 h 1203120"/>
                      <a:gd name="connsiteX3" fmla="*/ 0 w 989697"/>
                      <a:gd name="connsiteY3" fmla="*/ 1203121 h 1203120"/>
                      <a:gd name="connsiteX4" fmla="*/ 0 w 989697"/>
                      <a:gd name="connsiteY4" fmla="*/ 0 h 1203120"/>
                      <a:gd name="connsiteX5" fmla="*/ 580054 w 989697"/>
                      <a:gd name="connsiteY5" fmla="*/ 0 h 1203120"/>
                      <a:gd name="connsiteX6" fmla="*/ 989697 w 989697"/>
                      <a:gd name="connsiteY6" fmla="*/ 362516 h 1203120"/>
                      <a:gd name="connsiteX7" fmla="*/ 579781 w 989697"/>
                      <a:gd name="connsiteY7" fmla="*/ 724757 h 1203120"/>
                      <a:gd name="connsiteX8" fmla="*/ 572422 w 989697"/>
                      <a:gd name="connsiteY8" fmla="*/ 183166 h 1203120"/>
                      <a:gd name="connsiteX9" fmla="*/ 199002 w 989697"/>
                      <a:gd name="connsiteY9" fmla="*/ 183166 h 1203120"/>
                      <a:gd name="connsiteX10" fmla="*/ 199002 w 989697"/>
                      <a:gd name="connsiteY10" fmla="*/ 541867 h 1203120"/>
                      <a:gd name="connsiteX11" fmla="*/ 572422 w 989697"/>
                      <a:gd name="connsiteY11" fmla="*/ 541867 h 1203120"/>
                      <a:gd name="connsiteX12" fmla="*/ 789932 w 989697"/>
                      <a:gd name="connsiteY12" fmla="*/ 362516 h 1203120"/>
                      <a:gd name="connsiteX13" fmla="*/ 572422 w 989697"/>
                      <a:gd name="connsiteY13" fmla="*/ 183166 h 12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9697" h="1203120">
                        <a:moveTo>
                          <a:pt x="579781" y="724757"/>
                        </a:moveTo>
                        <a:lnTo>
                          <a:pt x="199248" y="724757"/>
                        </a:lnTo>
                        <a:lnTo>
                          <a:pt x="199248" y="1203121"/>
                        </a:lnTo>
                        <a:lnTo>
                          <a:pt x="0" y="1203121"/>
                        </a:lnTo>
                        <a:lnTo>
                          <a:pt x="0" y="0"/>
                        </a:lnTo>
                        <a:lnTo>
                          <a:pt x="580054" y="0"/>
                        </a:lnTo>
                        <a:cubicBezTo>
                          <a:pt x="862680" y="0"/>
                          <a:pt x="989697" y="166812"/>
                          <a:pt x="989697" y="362516"/>
                        </a:cubicBezTo>
                        <a:cubicBezTo>
                          <a:pt x="989697" y="558221"/>
                          <a:pt x="862435" y="724757"/>
                          <a:pt x="579781" y="724757"/>
                        </a:cubicBezTo>
                        <a:close/>
                        <a:moveTo>
                          <a:pt x="572422" y="183166"/>
                        </a:moveTo>
                        <a:lnTo>
                          <a:pt x="199002" y="183166"/>
                        </a:lnTo>
                        <a:lnTo>
                          <a:pt x="199002" y="541867"/>
                        </a:lnTo>
                        <a:lnTo>
                          <a:pt x="572422" y="541867"/>
                        </a:lnTo>
                        <a:cubicBezTo>
                          <a:pt x="706526" y="541867"/>
                          <a:pt x="789932" y="476723"/>
                          <a:pt x="789932" y="362516"/>
                        </a:cubicBezTo>
                        <a:cubicBezTo>
                          <a:pt x="789932" y="248310"/>
                          <a:pt x="706526" y="183166"/>
                          <a:pt x="572422" y="183166"/>
                        </a:cubicBezTo>
                        <a:close/>
                      </a:path>
                    </a:pathLst>
                  </a:custGeom>
                  <a:solidFill>
                    <a:schemeClr val="bg1"/>
                  </a:solidFill>
                  <a:ln w="272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B8547E8-34A9-47A5-9356-3AC7A0105FBA}"/>
                      </a:ext>
                    </a:extLst>
                  </p:cNvPr>
                  <p:cNvSpPr/>
                  <p:nvPr/>
                </p:nvSpPr>
                <p:spPr>
                  <a:xfrm>
                    <a:off x="5399505" y="2300695"/>
                    <a:ext cx="871674" cy="893210"/>
                  </a:xfrm>
                  <a:custGeom>
                    <a:avLst/>
                    <a:gdLst>
                      <a:gd name="connsiteX0" fmla="*/ 650649 w 871674"/>
                      <a:gd name="connsiteY0" fmla="*/ 623095 h 893210"/>
                      <a:gd name="connsiteX1" fmla="*/ 859164 w 871674"/>
                      <a:gd name="connsiteY1" fmla="*/ 623095 h 893210"/>
                      <a:gd name="connsiteX2" fmla="*/ 451374 w 871674"/>
                      <a:gd name="connsiteY2" fmla="*/ 893210 h 893210"/>
                      <a:gd name="connsiteX3" fmla="*/ 0 w 871674"/>
                      <a:gd name="connsiteY3" fmla="*/ 445650 h 893210"/>
                      <a:gd name="connsiteX4" fmla="*/ 442134 w 871674"/>
                      <a:gd name="connsiteY4" fmla="*/ 0 h 893210"/>
                      <a:gd name="connsiteX5" fmla="*/ 871675 w 871674"/>
                      <a:gd name="connsiteY5" fmla="*/ 438563 h 893210"/>
                      <a:gd name="connsiteX6" fmla="*/ 868159 w 871674"/>
                      <a:gd name="connsiteY6" fmla="*/ 514882 h 893210"/>
                      <a:gd name="connsiteX7" fmla="*/ 199547 w 871674"/>
                      <a:gd name="connsiteY7" fmla="*/ 514882 h 893210"/>
                      <a:gd name="connsiteX8" fmla="*/ 451374 w 871674"/>
                      <a:gd name="connsiteY8" fmla="*/ 716041 h 893210"/>
                      <a:gd name="connsiteX9" fmla="*/ 650649 w 871674"/>
                      <a:gd name="connsiteY9" fmla="*/ 623095 h 893210"/>
                      <a:gd name="connsiteX10" fmla="*/ 203091 w 871674"/>
                      <a:gd name="connsiteY10" fmla="*/ 360341 h 893210"/>
                      <a:gd name="connsiteX11" fmla="*/ 668911 w 871674"/>
                      <a:gd name="connsiteY11" fmla="*/ 360341 h 893210"/>
                      <a:gd name="connsiteX12" fmla="*/ 442379 w 871674"/>
                      <a:gd name="connsiteY12" fmla="*/ 171721 h 893210"/>
                      <a:gd name="connsiteX13" fmla="*/ 203091 w 871674"/>
                      <a:gd name="connsiteY13" fmla="*/ 360341 h 89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74" h="893210">
                        <a:moveTo>
                          <a:pt x="650649" y="623095"/>
                        </a:moveTo>
                        <a:lnTo>
                          <a:pt x="859164" y="623095"/>
                        </a:lnTo>
                        <a:cubicBezTo>
                          <a:pt x="797536" y="789907"/>
                          <a:pt x="636203" y="893210"/>
                          <a:pt x="451374" y="893210"/>
                        </a:cubicBezTo>
                        <a:cubicBezTo>
                          <a:pt x="192188" y="893210"/>
                          <a:pt x="0" y="704590"/>
                          <a:pt x="0" y="445650"/>
                        </a:cubicBezTo>
                        <a:cubicBezTo>
                          <a:pt x="0" y="191888"/>
                          <a:pt x="183193" y="0"/>
                          <a:pt x="442134" y="0"/>
                        </a:cubicBezTo>
                        <a:cubicBezTo>
                          <a:pt x="693960" y="0"/>
                          <a:pt x="871675" y="192161"/>
                          <a:pt x="871675" y="438563"/>
                        </a:cubicBezTo>
                        <a:cubicBezTo>
                          <a:pt x="871675" y="463915"/>
                          <a:pt x="871675" y="489261"/>
                          <a:pt x="868159" y="514882"/>
                        </a:cubicBezTo>
                        <a:lnTo>
                          <a:pt x="199547" y="514882"/>
                        </a:lnTo>
                        <a:cubicBezTo>
                          <a:pt x="221353" y="634540"/>
                          <a:pt x="324630" y="716041"/>
                          <a:pt x="451374" y="716041"/>
                        </a:cubicBezTo>
                        <a:cubicBezTo>
                          <a:pt x="536715" y="715768"/>
                          <a:pt x="609218" y="686603"/>
                          <a:pt x="650649" y="623095"/>
                        </a:cubicBezTo>
                        <a:close/>
                        <a:moveTo>
                          <a:pt x="203091" y="360341"/>
                        </a:moveTo>
                        <a:lnTo>
                          <a:pt x="668911" y="360341"/>
                        </a:lnTo>
                        <a:cubicBezTo>
                          <a:pt x="650894" y="248040"/>
                          <a:pt x="563672" y="171721"/>
                          <a:pt x="442379" y="171721"/>
                        </a:cubicBezTo>
                        <a:cubicBezTo>
                          <a:pt x="319178" y="171994"/>
                          <a:pt x="219445" y="248040"/>
                          <a:pt x="203091" y="360341"/>
                        </a:cubicBezTo>
                        <a:close/>
                      </a:path>
                    </a:pathLst>
                  </a:custGeom>
                  <a:solidFill>
                    <a:schemeClr val="bg1"/>
                  </a:solidFill>
                  <a:ln w="272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3835B77-3D74-4242-B006-0A74F7A4AE87}"/>
                      </a:ext>
                    </a:extLst>
                  </p:cNvPr>
                  <p:cNvSpPr/>
                  <p:nvPr/>
                </p:nvSpPr>
                <p:spPr>
                  <a:xfrm>
                    <a:off x="6360337" y="2316780"/>
                    <a:ext cx="529328" cy="853685"/>
                  </a:xfrm>
                  <a:custGeom>
                    <a:avLst/>
                    <a:gdLst>
                      <a:gd name="connsiteX0" fmla="*/ 192161 w 529328"/>
                      <a:gd name="connsiteY0" fmla="*/ 7359 h 853685"/>
                      <a:gd name="connsiteX1" fmla="*/ 192161 w 529328"/>
                      <a:gd name="connsiteY1" fmla="*/ 110663 h 853685"/>
                      <a:gd name="connsiteX2" fmla="*/ 451374 w 529328"/>
                      <a:gd name="connsiteY2" fmla="*/ 0 h 853685"/>
                      <a:gd name="connsiteX3" fmla="*/ 529328 w 529328"/>
                      <a:gd name="connsiteY3" fmla="*/ 0 h 853685"/>
                      <a:gd name="connsiteX4" fmla="*/ 529328 w 529328"/>
                      <a:gd name="connsiteY4" fmla="*/ 183166 h 853685"/>
                      <a:gd name="connsiteX5" fmla="*/ 451374 w 529328"/>
                      <a:gd name="connsiteY5" fmla="*/ 183166 h 853685"/>
                      <a:gd name="connsiteX6" fmla="*/ 192161 w 529328"/>
                      <a:gd name="connsiteY6" fmla="*/ 444014 h 853685"/>
                      <a:gd name="connsiteX7" fmla="*/ 192161 w 529328"/>
                      <a:gd name="connsiteY7" fmla="*/ 853685 h 853685"/>
                      <a:gd name="connsiteX8" fmla="*/ 0 w 529328"/>
                      <a:gd name="connsiteY8" fmla="*/ 853685 h 853685"/>
                      <a:gd name="connsiteX9" fmla="*/ 0 w 529328"/>
                      <a:gd name="connsiteY9" fmla="*/ 7359 h 853685"/>
                      <a:gd name="connsiteX10" fmla="*/ 192161 w 529328"/>
                      <a:gd name="connsiteY10" fmla="*/ 7359 h 8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328" h="853685">
                        <a:moveTo>
                          <a:pt x="192161" y="7359"/>
                        </a:moveTo>
                        <a:lnTo>
                          <a:pt x="192161" y="110663"/>
                        </a:lnTo>
                        <a:cubicBezTo>
                          <a:pt x="233864" y="49062"/>
                          <a:pt x="326265" y="0"/>
                          <a:pt x="451374" y="0"/>
                        </a:cubicBezTo>
                        <a:lnTo>
                          <a:pt x="529328" y="0"/>
                        </a:lnTo>
                        <a:lnTo>
                          <a:pt x="529328" y="183166"/>
                        </a:lnTo>
                        <a:lnTo>
                          <a:pt x="451374" y="183166"/>
                        </a:lnTo>
                        <a:cubicBezTo>
                          <a:pt x="286470" y="183166"/>
                          <a:pt x="192161" y="288380"/>
                          <a:pt x="192161" y="444014"/>
                        </a:cubicBezTo>
                        <a:lnTo>
                          <a:pt x="192161" y="853685"/>
                        </a:lnTo>
                        <a:lnTo>
                          <a:pt x="0" y="853685"/>
                        </a:lnTo>
                        <a:lnTo>
                          <a:pt x="0" y="7359"/>
                        </a:lnTo>
                        <a:lnTo>
                          <a:pt x="192161" y="7359"/>
                        </a:lnTo>
                        <a:close/>
                      </a:path>
                    </a:pathLst>
                  </a:custGeom>
                  <a:solidFill>
                    <a:schemeClr val="bg1"/>
                  </a:solidFill>
                  <a:ln w="272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DBBF7F9-957B-40EB-9ECD-2AA92ADFAB51}"/>
                      </a:ext>
                    </a:extLst>
                  </p:cNvPr>
                  <p:cNvSpPr/>
                  <p:nvPr/>
                </p:nvSpPr>
                <p:spPr>
                  <a:xfrm>
                    <a:off x="7754253" y="2112081"/>
                    <a:ext cx="612462" cy="1058386"/>
                  </a:xfrm>
                  <a:custGeom>
                    <a:avLst/>
                    <a:gdLst>
                      <a:gd name="connsiteX0" fmla="*/ 347798 w 612462"/>
                      <a:gd name="connsiteY0" fmla="*/ 0 h 1058386"/>
                      <a:gd name="connsiteX1" fmla="*/ 347798 w 612462"/>
                      <a:gd name="connsiteY1" fmla="*/ 212058 h 1058386"/>
                      <a:gd name="connsiteX2" fmla="*/ 612463 w 612462"/>
                      <a:gd name="connsiteY2" fmla="*/ 212058 h 1058386"/>
                      <a:gd name="connsiteX3" fmla="*/ 612463 w 612462"/>
                      <a:gd name="connsiteY3" fmla="*/ 380506 h 1058386"/>
                      <a:gd name="connsiteX4" fmla="*/ 347798 w 612462"/>
                      <a:gd name="connsiteY4" fmla="*/ 380506 h 1058386"/>
                      <a:gd name="connsiteX5" fmla="*/ 347798 w 612462"/>
                      <a:gd name="connsiteY5" fmla="*/ 762923 h 1058386"/>
                      <a:gd name="connsiteX6" fmla="*/ 476450 w 612462"/>
                      <a:gd name="connsiteY6" fmla="*/ 889940 h 1058386"/>
                      <a:gd name="connsiteX7" fmla="*/ 612435 w 612462"/>
                      <a:gd name="connsiteY7" fmla="*/ 889940 h 1058386"/>
                      <a:gd name="connsiteX8" fmla="*/ 612435 w 612462"/>
                      <a:gd name="connsiteY8" fmla="*/ 1058387 h 1058386"/>
                      <a:gd name="connsiteX9" fmla="*/ 474788 w 612462"/>
                      <a:gd name="connsiteY9" fmla="*/ 1058387 h 1058386"/>
                      <a:gd name="connsiteX10" fmla="*/ 155883 w 612462"/>
                      <a:gd name="connsiteY10" fmla="*/ 795631 h 1058386"/>
                      <a:gd name="connsiteX11" fmla="*/ 155883 w 612462"/>
                      <a:gd name="connsiteY11" fmla="*/ 380506 h 1058386"/>
                      <a:gd name="connsiteX12" fmla="*/ 0 w 612462"/>
                      <a:gd name="connsiteY12" fmla="*/ 380506 h 1058386"/>
                      <a:gd name="connsiteX13" fmla="*/ 0 w 612462"/>
                      <a:gd name="connsiteY13" fmla="*/ 212058 h 1058386"/>
                      <a:gd name="connsiteX14" fmla="*/ 155883 w 612462"/>
                      <a:gd name="connsiteY14" fmla="*/ 212058 h 1058386"/>
                      <a:gd name="connsiteX15" fmla="*/ 155883 w 612462"/>
                      <a:gd name="connsiteY15" fmla="*/ 0 h 1058386"/>
                      <a:gd name="connsiteX16" fmla="*/ 347798 w 612462"/>
                      <a:gd name="connsiteY16" fmla="*/ 0 h 105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462" h="1058386">
                        <a:moveTo>
                          <a:pt x="347798" y="0"/>
                        </a:moveTo>
                        <a:lnTo>
                          <a:pt x="347798" y="212058"/>
                        </a:lnTo>
                        <a:lnTo>
                          <a:pt x="612463" y="212058"/>
                        </a:lnTo>
                        <a:lnTo>
                          <a:pt x="612463" y="380506"/>
                        </a:lnTo>
                        <a:lnTo>
                          <a:pt x="347798" y="380506"/>
                        </a:lnTo>
                        <a:lnTo>
                          <a:pt x="347798" y="762923"/>
                        </a:lnTo>
                        <a:cubicBezTo>
                          <a:pt x="347798" y="844418"/>
                          <a:pt x="389501" y="889940"/>
                          <a:pt x="476450" y="889940"/>
                        </a:cubicBezTo>
                        <a:lnTo>
                          <a:pt x="612435" y="889940"/>
                        </a:lnTo>
                        <a:lnTo>
                          <a:pt x="612435" y="1058387"/>
                        </a:lnTo>
                        <a:lnTo>
                          <a:pt x="474788" y="1058387"/>
                        </a:lnTo>
                        <a:cubicBezTo>
                          <a:pt x="262729" y="1058387"/>
                          <a:pt x="155883" y="955083"/>
                          <a:pt x="155883" y="795631"/>
                        </a:cubicBezTo>
                        <a:lnTo>
                          <a:pt x="155883" y="380506"/>
                        </a:lnTo>
                        <a:lnTo>
                          <a:pt x="0" y="380506"/>
                        </a:lnTo>
                        <a:lnTo>
                          <a:pt x="0" y="212058"/>
                        </a:lnTo>
                        <a:lnTo>
                          <a:pt x="155883" y="212058"/>
                        </a:lnTo>
                        <a:lnTo>
                          <a:pt x="155883" y="0"/>
                        </a:lnTo>
                        <a:lnTo>
                          <a:pt x="347798" y="0"/>
                        </a:lnTo>
                        <a:close/>
                      </a:path>
                    </a:pathLst>
                  </a:custGeom>
                  <a:solidFill>
                    <a:schemeClr val="bg1"/>
                  </a:solidFill>
                  <a:ln w="2726"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411FF9A-056E-4D77-994D-06BC435872C9}"/>
                      </a:ext>
                    </a:extLst>
                  </p:cNvPr>
                  <p:cNvSpPr/>
                  <p:nvPr/>
                </p:nvSpPr>
                <p:spPr>
                  <a:xfrm>
                    <a:off x="8421501" y="2300698"/>
                    <a:ext cx="904110" cy="893480"/>
                  </a:xfrm>
                  <a:custGeom>
                    <a:avLst/>
                    <a:gdLst>
                      <a:gd name="connsiteX0" fmla="*/ 904110 w 904110"/>
                      <a:gd name="connsiteY0" fmla="*/ 447561 h 893480"/>
                      <a:gd name="connsiteX1" fmla="*/ 453009 w 904110"/>
                      <a:gd name="connsiteY1" fmla="*/ 893481 h 893480"/>
                      <a:gd name="connsiteX2" fmla="*/ 0 w 904110"/>
                      <a:gd name="connsiteY2" fmla="*/ 447561 h 893480"/>
                      <a:gd name="connsiteX3" fmla="*/ 453009 w 904110"/>
                      <a:gd name="connsiteY3" fmla="*/ 0 h 893480"/>
                      <a:gd name="connsiteX4" fmla="*/ 904110 w 904110"/>
                      <a:gd name="connsiteY4" fmla="*/ 447561 h 893480"/>
                      <a:gd name="connsiteX5" fmla="*/ 712222 w 904110"/>
                      <a:gd name="connsiteY5" fmla="*/ 447561 h 893480"/>
                      <a:gd name="connsiteX6" fmla="*/ 453009 w 904110"/>
                      <a:gd name="connsiteY6" fmla="*/ 177443 h 893480"/>
                      <a:gd name="connsiteX7" fmla="*/ 192161 w 904110"/>
                      <a:gd name="connsiteY7" fmla="*/ 447561 h 893480"/>
                      <a:gd name="connsiteX8" fmla="*/ 453009 w 904110"/>
                      <a:gd name="connsiteY8" fmla="*/ 715766 h 893480"/>
                      <a:gd name="connsiteX9" fmla="*/ 712222 w 904110"/>
                      <a:gd name="connsiteY9" fmla="*/ 447561 h 89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110" h="893480">
                        <a:moveTo>
                          <a:pt x="904110" y="447561"/>
                        </a:moveTo>
                        <a:cubicBezTo>
                          <a:pt x="904110" y="701322"/>
                          <a:pt x="710287" y="893481"/>
                          <a:pt x="453009" y="893481"/>
                        </a:cubicBezTo>
                        <a:cubicBezTo>
                          <a:pt x="193769" y="893481"/>
                          <a:pt x="0" y="701320"/>
                          <a:pt x="0" y="447561"/>
                        </a:cubicBezTo>
                        <a:cubicBezTo>
                          <a:pt x="0" y="190256"/>
                          <a:pt x="194069" y="0"/>
                          <a:pt x="453009" y="0"/>
                        </a:cubicBezTo>
                        <a:cubicBezTo>
                          <a:pt x="710287" y="-272"/>
                          <a:pt x="904110" y="190253"/>
                          <a:pt x="904110" y="447561"/>
                        </a:cubicBezTo>
                        <a:close/>
                        <a:moveTo>
                          <a:pt x="712222" y="447561"/>
                        </a:moveTo>
                        <a:cubicBezTo>
                          <a:pt x="712222" y="291649"/>
                          <a:pt x="603468" y="177443"/>
                          <a:pt x="453009" y="177443"/>
                        </a:cubicBezTo>
                        <a:cubicBezTo>
                          <a:pt x="302551" y="177443"/>
                          <a:pt x="192161" y="291646"/>
                          <a:pt x="192161" y="447561"/>
                        </a:cubicBezTo>
                        <a:cubicBezTo>
                          <a:pt x="192161" y="599924"/>
                          <a:pt x="302824" y="715766"/>
                          <a:pt x="453009" y="715766"/>
                        </a:cubicBezTo>
                        <a:cubicBezTo>
                          <a:pt x="603195" y="715766"/>
                          <a:pt x="712222" y="599649"/>
                          <a:pt x="712222" y="447561"/>
                        </a:cubicBezTo>
                        <a:close/>
                      </a:path>
                    </a:pathLst>
                  </a:custGeom>
                  <a:solidFill>
                    <a:schemeClr val="bg1"/>
                  </a:solidFill>
                  <a:ln w="272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D865FCE-0F96-47BB-BEB9-1197E230F627}"/>
                      </a:ext>
                    </a:extLst>
                  </p:cNvPr>
                  <p:cNvSpPr/>
                  <p:nvPr/>
                </p:nvSpPr>
                <p:spPr>
                  <a:xfrm>
                    <a:off x="9412534" y="2300698"/>
                    <a:ext cx="835722" cy="869767"/>
                  </a:xfrm>
                  <a:custGeom>
                    <a:avLst/>
                    <a:gdLst>
                      <a:gd name="connsiteX0" fmla="*/ 835723 w 835722"/>
                      <a:gd name="connsiteY0" fmla="*/ 365790 h 869767"/>
                      <a:gd name="connsiteX1" fmla="*/ 835723 w 835722"/>
                      <a:gd name="connsiteY1" fmla="*/ 869497 h 869767"/>
                      <a:gd name="connsiteX2" fmla="*/ 643562 w 835722"/>
                      <a:gd name="connsiteY2" fmla="*/ 869497 h 869767"/>
                      <a:gd name="connsiteX3" fmla="*/ 643562 w 835722"/>
                      <a:gd name="connsiteY3" fmla="*/ 393047 h 869767"/>
                      <a:gd name="connsiteX4" fmla="*/ 431476 w 835722"/>
                      <a:gd name="connsiteY4" fmla="*/ 177443 h 869767"/>
                      <a:gd name="connsiteX5" fmla="*/ 192161 w 835722"/>
                      <a:gd name="connsiteY5" fmla="*/ 434745 h 869767"/>
                      <a:gd name="connsiteX6" fmla="*/ 192161 w 835722"/>
                      <a:gd name="connsiteY6" fmla="*/ 869767 h 869767"/>
                      <a:gd name="connsiteX7" fmla="*/ 0 w 835722"/>
                      <a:gd name="connsiteY7" fmla="*/ 869767 h 869767"/>
                      <a:gd name="connsiteX8" fmla="*/ 0 w 835722"/>
                      <a:gd name="connsiteY8" fmla="*/ 23441 h 869767"/>
                      <a:gd name="connsiteX9" fmla="*/ 192161 w 835722"/>
                      <a:gd name="connsiteY9" fmla="*/ 23441 h 869767"/>
                      <a:gd name="connsiteX10" fmla="*/ 192161 w 835722"/>
                      <a:gd name="connsiteY10" fmla="*/ 101396 h 869767"/>
                      <a:gd name="connsiteX11" fmla="*/ 462303 w 835722"/>
                      <a:gd name="connsiteY11" fmla="*/ 0 h 869767"/>
                      <a:gd name="connsiteX12" fmla="*/ 835723 w 835722"/>
                      <a:gd name="connsiteY12" fmla="*/ 365790 h 8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5722" h="869767">
                        <a:moveTo>
                          <a:pt x="835723" y="365790"/>
                        </a:moveTo>
                        <a:lnTo>
                          <a:pt x="835723" y="869497"/>
                        </a:lnTo>
                        <a:lnTo>
                          <a:pt x="643562" y="869497"/>
                        </a:lnTo>
                        <a:lnTo>
                          <a:pt x="643562" y="393047"/>
                        </a:lnTo>
                        <a:cubicBezTo>
                          <a:pt x="643562" y="262487"/>
                          <a:pt x="572967" y="177443"/>
                          <a:pt x="431476" y="177443"/>
                        </a:cubicBezTo>
                        <a:cubicBezTo>
                          <a:pt x="306394" y="177443"/>
                          <a:pt x="192161" y="273387"/>
                          <a:pt x="192161" y="434745"/>
                        </a:cubicBezTo>
                        <a:lnTo>
                          <a:pt x="192161" y="869767"/>
                        </a:lnTo>
                        <a:lnTo>
                          <a:pt x="0" y="869767"/>
                        </a:lnTo>
                        <a:lnTo>
                          <a:pt x="0" y="23441"/>
                        </a:lnTo>
                        <a:lnTo>
                          <a:pt x="192161" y="23441"/>
                        </a:lnTo>
                        <a:lnTo>
                          <a:pt x="192161" y="101396"/>
                        </a:lnTo>
                        <a:cubicBezTo>
                          <a:pt x="242886" y="41703"/>
                          <a:pt x="340711" y="0"/>
                          <a:pt x="462303" y="0"/>
                        </a:cubicBezTo>
                        <a:cubicBezTo>
                          <a:pt x="689054" y="-272"/>
                          <a:pt x="835723" y="144734"/>
                          <a:pt x="835723" y="365790"/>
                        </a:cubicBezTo>
                        <a:close/>
                      </a:path>
                    </a:pathLst>
                  </a:custGeom>
                  <a:solidFill>
                    <a:schemeClr val="bg1"/>
                  </a:solidFill>
                  <a:ln w="2726" cap="flat">
                    <a:noFill/>
                    <a:prstDash val="solid"/>
                    <a:miter/>
                  </a:ln>
                </p:spPr>
                <p:txBody>
                  <a:bodyPr rtlCol="0" anchor="ctr"/>
                  <a:lstStyle/>
                  <a:p>
                    <a:endParaRPr lang="en-GB"/>
                  </a:p>
                </p:txBody>
              </p:sp>
            </p:grpSp>
            <p:sp>
              <p:nvSpPr>
                <p:cNvPr id="22" name="Freeform: Shape 21">
                  <a:extLst>
                    <a:ext uri="{FF2B5EF4-FFF2-40B4-BE49-F238E27FC236}">
                      <a16:creationId xmlns:a16="http://schemas.microsoft.com/office/drawing/2014/main" id="{D5B7CA30-34EE-4B85-AA93-87B5644245B6}"/>
                    </a:ext>
                  </a:extLst>
                </p:cNvPr>
                <p:cNvSpPr/>
                <p:nvPr/>
              </p:nvSpPr>
              <p:spPr>
                <a:xfrm>
                  <a:off x="6913352" y="2316780"/>
                  <a:ext cx="815525" cy="877126"/>
                </a:xfrm>
                <a:custGeom>
                  <a:avLst/>
                  <a:gdLst>
                    <a:gd name="connsiteX0" fmla="*/ 394952 w 815525"/>
                    <a:gd name="connsiteY0" fmla="*/ 0 h 877126"/>
                    <a:gd name="connsiteX1" fmla="*/ 80434 w 815525"/>
                    <a:gd name="connsiteY1" fmla="*/ 0 h 877126"/>
                    <a:gd name="connsiteX2" fmla="*/ 82861 w 815525"/>
                    <a:gd name="connsiteY2" fmla="*/ 181803 h 877126"/>
                    <a:gd name="connsiteX3" fmla="*/ 398795 w 815525"/>
                    <a:gd name="connsiteY3" fmla="*/ 181803 h 877126"/>
                    <a:gd name="connsiteX4" fmla="*/ 623365 w 815525"/>
                    <a:gd name="connsiteY4" fmla="*/ 320813 h 877126"/>
                    <a:gd name="connsiteX5" fmla="*/ 385957 w 815525"/>
                    <a:gd name="connsiteY5" fmla="*/ 320813 h 877126"/>
                    <a:gd name="connsiteX6" fmla="*/ 0 w 815525"/>
                    <a:gd name="connsiteY6" fmla="*/ 592564 h 877126"/>
                    <a:gd name="connsiteX7" fmla="*/ 338802 w 815525"/>
                    <a:gd name="connsiteY7" fmla="*/ 877126 h 877126"/>
                    <a:gd name="connsiteX8" fmla="*/ 623365 w 815525"/>
                    <a:gd name="connsiteY8" fmla="*/ 775733 h 877126"/>
                    <a:gd name="connsiteX9" fmla="*/ 623365 w 815525"/>
                    <a:gd name="connsiteY9" fmla="*/ 853688 h 877126"/>
                    <a:gd name="connsiteX10" fmla="*/ 815526 w 815525"/>
                    <a:gd name="connsiteY10" fmla="*/ 853688 h 877126"/>
                    <a:gd name="connsiteX11" fmla="*/ 815526 w 815525"/>
                    <a:gd name="connsiteY11" fmla="*/ 320816 h 877126"/>
                    <a:gd name="connsiteX12" fmla="*/ 394952 w 815525"/>
                    <a:gd name="connsiteY12" fmla="*/ 0 h 877126"/>
                    <a:gd name="connsiteX13" fmla="*/ 623365 w 815525"/>
                    <a:gd name="connsiteY13" fmla="*/ 520064 h 877126"/>
                    <a:gd name="connsiteX14" fmla="*/ 369630 w 815525"/>
                    <a:gd name="connsiteY14" fmla="*/ 714130 h 877126"/>
                    <a:gd name="connsiteX15" fmla="*/ 191888 w 815525"/>
                    <a:gd name="connsiteY15" fmla="*/ 592564 h 877126"/>
                    <a:gd name="connsiteX16" fmla="*/ 384049 w 815525"/>
                    <a:gd name="connsiteY16" fmla="*/ 474815 h 877126"/>
                    <a:gd name="connsiteX17" fmla="*/ 623365 w 815525"/>
                    <a:gd name="connsiteY17" fmla="*/ 474815 h 877126"/>
                    <a:gd name="connsiteX18" fmla="*/ 623365 w 815525"/>
                    <a:gd name="connsiteY18" fmla="*/ 520064 h 877126"/>
                    <a:gd name="connsiteX19" fmla="*/ 623365 w 815525"/>
                    <a:gd name="connsiteY19" fmla="*/ 520064 h 87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5525" h="877126">
                      <a:moveTo>
                        <a:pt x="394952" y="0"/>
                      </a:moveTo>
                      <a:lnTo>
                        <a:pt x="80434" y="0"/>
                      </a:lnTo>
                      <a:lnTo>
                        <a:pt x="82861" y="181803"/>
                      </a:lnTo>
                      <a:lnTo>
                        <a:pt x="398795" y="181803"/>
                      </a:lnTo>
                      <a:cubicBezTo>
                        <a:pt x="521969" y="181803"/>
                        <a:pt x="623365" y="204972"/>
                        <a:pt x="623365" y="320813"/>
                      </a:cubicBezTo>
                      <a:lnTo>
                        <a:pt x="385957" y="320813"/>
                      </a:lnTo>
                      <a:cubicBezTo>
                        <a:pt x="188345" y="320813"/>
                        <a:pt x="0" y="384322"/>
                        <a:pt x="0" y="592564"/>
                      </a:cubicBezTo>
                      <a:cubicBezTo>
                        <a:pt x="0" y="779274"/>
                        <a:pt x="136012" y="877126"/>
                        <a:pt x="338802" y="877126"/>
                      </a:cubicBezTo>
                      <a:cubicBezTo>
                        <a:pt x="458461" y="877126"/>
                        <a:pt x="559856" y="842782"/>
                        <a:pt x="623365" y="775733"/>
                      </a:cubicBezTo>
                      <a:lnTo>
                        <a:pt x="623365" y="853688"/>
                      </a:lnTo>
                      <a:lnTo>
                        <a:pt x="815526" y="853688"/>
                      </a:lnTo>
                      <a:lnTo>
                        <a:pt x="815526" y="320816"/>
                      </a:lnTo>
                      <a:cubicBezTo>
                        <a:pt x="815526" y="105212"/>
                        <a:pt x="644925" y="3816"/>
                        <a:pt x="394952" y="0"/>
                      </a:cubicBezTo>
                      <a:close/>
                      <a:moveTo>
                        <a:pt x="623365" y="520064"/>
                      </a:moveTo>
                      <a:cubicBezTo>
                        <a:pt x="623365" y="641629"/>
                        <a:pt x="514637" y="714130"/>
                        <a:pt x="369630" y="714130"/>
                      </a:cubicBezTo>
                      <a:cubicBezTo>
                        <a:pt x="258940" y="714130"/>
                        <a:pt x="191888" y="668884"/>
                        <a:pt x="191888" y="592564"/>
                      </a:cubicBezTo>
                      <a:cubicBezTo>
                        <a:pt x="191888" y="511066"/>
                        <a:pt x="264418" y="474815"/>
                        <a:pt x="384049" y="474815"/>
                      </a:cubicBezTo>
                      <a:lnTo>
                        <a:pt x="623365" y="474815"/>
                      </a:lnTo>
                      <a:lnTo>
                        <a:pt x="623365" y="520064"/>
                      </a:lnTo>
                      <a:lnTo>
                        <a:pt x="623365" y="520064"/>
                      </a:lnTo>
                      <a:close/>
                    </a:path>
                  </a:pathLst>
                </a:custGeom>
                <a:solidFill>
                  <a:schemeClr val="bg1"/>
                </a:solidFill>
                <a:ln w="2726" cap="flat">
                  <a:noFill/>
                  <a:prstDash val="solid"/>
                  <a:miter/>
                </a:ln>
              </p:spPr>
              <p:txBody>
                <a:bodyPr rtlCol="0" anchor="ctr"/>
                <a:lstStyle/>
                <a:p>
                  <a:endParaRPr lang="en-GB"/>
                </a:p>
              </p:txBody>
            </p:sp>
          </p:grpSp>
        </p:grpSp>
        <p:cxnSp>
          <p:nvCxnSpPr>
            <p:cNvPr id="33" name="Straight Connector 32">
              <a:extLst>
                <a:ext uri="{FF2B5EF4-FFF2-40B4-BE49-F238E27FC236}">
                  <a16:creationId xmlns:a16="http://schemas.microsoft.com/office/drawing/2014/main" id="{3736ABF5-D989-4608-9908-0C2DD3C57BB8}"/>
                </a:ext>
              </a:extLst>
            </p:cNvPr>
            <p:cNvCxnSpPr/>
            <p:nvPr userDrawn="1"/>
          </p:nvCxnSpPr>
          <p:spPr bwMode="auto">
            <a:xfrm>
              <a:off x="10639425" y="767678"/>
              <a:ext cx="0" cy="358177"/>
            </a:xfrm>
            <a:prstGeom prst="line">
              <a:avLst/>
            </a:prstGeom>
            <a:noFill/>
            <a:ln w="12700" cap="flat" cmpd="sng" algn="ctr">
              <a:solidFill>
                <a:schemeClr val="bg1">
                  <a:lumMod val="75000"/>
                </a:schemeClr>
              </a:solidFill>
              <a:prstDash val="solid"/>
              <a:round/>
              <a:headEnd type="none" w="med" len="med"/>
              <a:tailEnd type="none" w="med" len="med"/>
            </a:ln>
            <a:effectLst/>
          </p:spPr>
        </p:cxnSp>
      </p:grpSp>
    </p:spTree>
    <p:extLst>
      <p:ext uri="{BB962C8B-B14F-4D97-AF65-F5344CB8AC3E}">
        <p14:creationId xmlns:p14="http://schemas.microsoft.com/office/powerpoint/2010/main" val="1572114842"/>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 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0283-CA88-4782-AE3F-B2441EDE59CD}"/>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11" name="Text Placeholder 10">
            <a:extLst>
              <a:ext uri="{FF2B5EF4-FFF2-40B4-BE49-F238E27FC236}">
                <a16:creationId xmlns:a16="http://schemas.microsoft.com/office/drawing/2014/main" id="{25190A98-4472-483F-8E49-3EB807DE10B8}"/>
              </a:ext>
            </a:extLst>
          </p:cNvPr>
          <p:cNvSpPr>
            <a:spLocks noGrp="1"/>
          </p:cNvSpPr>
          <p:nvPr>
            <p:ph type="body" sz="quarter" idx="13"/>
          </p:nvPr>
        </p:nvSpPr>
        <p:spPr>
          <a:xfrm>
            <a:off x="407990" y="1844675"/>
            <a:ext cx="11376024" cy="4464050"/>
          </a:xfrm>
        </p:spPr>
        <p:txBody>
          <a:bodyPr/>
          <a:lstStyle>
            <a:lvl3pPr marL="117088" indent="-117088">
              <a:buSzPct val="110000"/>
              <a:buFont typeface="Rubik Light" pitchFamily="2" charset="-79"/>
              <a:buChar char="–"/>
              <a:defRPr/>
            </a:lvl3pPr>
            <a:lvl5pPr marL="228068" indent="-11098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DF4A65B2-E3DB-4574-8A12-6CD63AB156CE}"/>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490288202"/>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p:cNvSpPr>
            <a:spLocks noGrp="1"/>
          </p:cNvSpPr>
          <p:nvPr>
            <p:ph type="title"/>
          </p:nvPr>
        </p:nvSpPr>
        <p:spPr>
          <a:xfrm>
            <a:off x="407989" y="2390371"/>
            <a:ext cx="11376024" cy="1818640"/>
          </a:xfrm>
        </p:spPr>
        <p:txBody>
          <a:bodyPr anchor="ctr"/>
          <a:lstStyle>
            <a:lvl1pPr algn="ctr">
              <a:defRPr sz="2800">
                <a:solidFill>
                  <a:schemeClr val="accent1"/>
                </a:solidFill>
                <a:latin typeface="Rubik SemiBold" pitchFamily="2" charset="-79"/>
                <a:cs typeface="Rubik SemiBold" pitchFamily="2" charset="-79"/>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376ADD6C-4FDE-4846-A149-69D921E49BE2}"/>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040471065"/>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56302410"/>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 SU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
        <p:nvSpPr>
          <p:cNvPr id="7" name="Text Placeholder 3">
            <a:extLst>
              <a:ext uri="{FF2B5EF4-FFF2-40B4-BE49-F238E27FC236}">
                <a16:creationId xmlns:a16="http://schemas.microsoft.com/office/drawing/2014/main" id="{A0A4F002-7264-4F21-B8A3-3865A618F7F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468844192"/>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17" name="Text Placeholder 3">
            <a:extLst>
              <a:ext uri="{FF2B5EF4-FFF2-40B4-BE49-F238E27FC236}">
                <a16:creationId xmlns:a16="http://schemas.microsoft.com/office/drawing/2014/main" id="{ED09F2AE-0252-46B4-9642-3FBC7F774FD5}"/>
              </a:ext>
            </a:extLst>
          </p:cNvPr>
          <p:cNvSpPr>
            <a:spLocks noGrp="1"/>
          </p:cNvSpPr>
          <p:nvPr>
            <p:ph type="body" sz="quarter" idx="25"/>
          </p:nvPr>
        </p:nvSpPr>
        <p:spPr>
          <a:xfrm>
            <a:off x="407987" y="2708528"/>
            <a:ext cx="3538043"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a:extLst>
              <a:ext uri="{FF2B5EF4-FFF2-40B4-BE49-F238E27FC236}">
                <a16:creationId xmlns:a16="http://schemas.microsoft.com/office/drawing/2014/main" id="{46682EE0-B4BA-47E6-B511-E345898ABDAF}"/>
              </a:ext>
            </a:extLst>
          </p:cNvPr>
          <p:cNvSpPr>
            <a:spLocks noGrp="1"/>
          </p:cNvSpPr>
          <p:nvPr>
            <p:ph type="body" sz="quarter" idx="26"/>
          </p:nvPr>
        </p:nvSpPr>
        <p:spPr>
          <a:xfrm>
            <a:off x="4332274" y="2708528"/>
            <a:ext cx="3538043"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C4AB5F01-71AC-4260-9F8C-B0BE5C1D189B}"/>
              </a:ext>
            </a:extLst>
          </p:cNvPr>
          <p:cNvSpPr>
            <a:spLocks noGrp="1"/>
          </p:cNvSpPr>
          <p:nvPr>
            <p:ph type="body" sz="quarter" idx="27"/>
          </p:nvPr>
        </p:nvSpPr>
        <p:spPr>
          <a:xfrm>
            <a:off x="8254967" y="2708528"/>
            <a:ext cx="3538043"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0" name="Group 29">
            <a:extLst>
              <a:ext uri="{FF2B5EF4-FFF2-40B4-BE49-F238E27FC236}">
                <a16:creationId xmlns:a16="http://schemas.microsoft.com/office/drawing/2014/main" id="{9EB80629-2809-4F42-B828-483DF9188640}"/>
              </a:ext>
            </a:extLst>
          </p:cNvPr>
          <p:cNvGrpSpPr/>
          <p:nvPr/>
        </p:nvGrpSpPr>
        <p:grpSpPr>
          <a:xfrm>
            <a:off x="4170046" y="2661511"/>
            <a:ext cx="3863658" cy="3671026"/>
            <a:chOff x="4170046" y="2530475"/>
            <a:chExt cx="3863658" cy="3600450"/>
          </a:xfrm>
        </p:grpSpPr>
        <p:cxnSp>
          <p:nvCxnSpPr>
            <p:cNvPr id="31" name="Straight Connector 30">
              <a:extLst>
                <a:ext uri="{FF2B5EF4-FFF2-40B4-BE49-F238E27FC236}">
                  <a16:creationId xmlns:a16="http://schemas.microsoft.com/office/drawing/2014/main" id="{6C807B4A-42DE-435F-B6F1-06F3AB91DA1B}"/>
                </a:ext>
              </a:extLst>
            </p:cNvPr>
            <p:cNvCxnSpPr/>
            <p:nvPr/>
          </p:nvCxnSpPr>
          <p:spPr bwMode="auto">
            <a:xfrm>
              <a:off x="4170046" y="2530475"/>
              <a:ext cx="0" cy="3600450"/>
            </a:xfrm>
            <a:prstGeom prst="line">
              <a:avLst/>
            </a:prstGeom>
            <a:noFill/>
            <a:ln w="12700" cap="flat" cmpd="sng" algn="ctr">
              <a:solidFill>
                <a:schemeClr val="hlink"/>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BB83EE4-3AA3-4A8C-81CB-1C1262FE5E23}"/>
                </a:ext>
              </a:extLst>
            </p:cNvPr>
            <p:cNvCxnSpPr>
              <a:cxnSpLocks/>
            </p:cNvCxnSpPr>
            <p:nvPr/>
          </p:nvCxnSpPr>
          <p:spPr bwMode="auto">
            <a:xfrm>
              <a:off x="8033704" y="2530475"/>
              <a:ext cx="0" cy="3600450"/>
            </a:xfrm>
            <a:prstGeom prst="line">
              <a:avLst/>
            </a:prstGeom>
            <a:noFill/>
            <a:ln w="12700" cap="flat" cmpd="sng" algn="ctr">
              <a:solidFill>
                <a:schemeClr val="hlink"/>
              </a:solidFill>
              <a:prstDash val="solid"/>
              <a:round/>
              <a:headEnd type="none" w="med" len="med"/>
              <a:tailEnd type="none" w="med" len="med"/>
            </a:ln>
            <a:effectLst/>
          </p:spPr>
        </p:cxnSp>
      </p:grpSp>
      <p:sp>
        <p:nvSpPr>
          <p:cNvPr id="16" name="Text Placeholder 3">
            <a:extLst>
              <a:ext uri="{FF2B5EF4-FFF2-40B4-BE49-F238E27FC236}">
                <a16:creationId xmlns:a16="http://schemas.microsoft.com/office/drawing/2014/main" id="{D2768120-1185-46C2-B36C-81EA1F06058B}"/>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442131226"/>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6290383" y="2708528"/>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6290383" y="4638450"/>
            <a:ext cx="5494049"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roup 22">
            <a:extLst>
              <a:ext uri="{FF2B5EF4-FFF2-40B4-BE49-F238E27FC236}">
                <a16:creationId xmlns:a16="http://schemas.microsoft.com/office/drawing/2014/main" id="{EA6774B5-F69D-4FC5-AF9E-D32FC1958A1C}"/>
              </a:ext>
            </a:extLst>
          </p:cNvPr>
          <p:cNvGrpSpPr/>
          <p:nvPr userDrawn="1"/>
        </p:nvGrpSpPr>
        <p:grpSpPr>
          <a:xfrm>
            <a:off x="407988" y="2661511"/>
            <a:ext cx="11376025" cy="3671026"/>
            <a:chOff x="407988" y="2530474"/>
            <a:chExt cx="11376025" cy="3802063"/>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431505"/>
              <a:ext cx="11376025" cy="0"/>
            </a:xfrm>
            <a:prstGeom prst="line">
              <a:avLst/>
            </a:prstGeom>
            <a:noFill/>
            <a:ln w="12700" cap="flat" cmpd="sng" algn="ctr">
              <a:solidFill>
                <a:schemeClr val="hlink"/>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a:cxnSpLocks/>
            </p:cNvCxnSpPr>
            <p:nvPr/>
          </p:nvCxnSpPr>
          <p:spPr bwMode="auto">
            <a:xfrm>
              <a:off x="6096000" y="2530474"/>
              <a:ext cx="0" cy="3802063"/>
            </a:xfrm>
            <a:prstGeom prst="line">
              <a:avLst/>
            </a:prstGeom>
            <a:noFill/>
            <a:ln w="12700" cap="flat" cmpd="sng" algn="ctr">
              <a:solidFill>
                <a:schemeClr val="hlink"/>
              </a:solidFill>
              <a:prstDash val="solid"/>
              <a:round/>
              <a:headEnd type="none" w="med" len="med"/>
              <a:tailEnd type="none" w="med" len="med"/>
            </a:ln>
            <a:effectLst/>
          </p:spPr>
        </p:cxnSp>
      </p:grpSp>
      <p:sp>
        <p:nvSpPr>
          <p:cNvPr id="19" name="Text Placeholder 3">
            <a:extLst>
              <a:ext uri="{FF2B5EF4-FFF2-40B4-BE49-F238E27FC236}">
                <a16:creationId xmlns:a16="http://schemas.microsoft.com/office/drawing/2014/main" id="{A2BBEC7D-B84F-4AEF-86E8-48CC9D3C0FB8}"/>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392111090"/>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2694625"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4981262" y="2708528"/>
            <a:ext cx="2058927"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7267899" y="2708528"/>
            <a:ext cx="2144202"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3">
            <a:extLst>
              <a:ext uri="{FF2B5EF4-FFF2-40B4-BE49-F238E27FC236}">
                <a16:creationId xmlns:a16="http://schemas.microsoft.com/office/drawing/2014/main" id="{4F564610-50AC-4B7E-B13B-0C6935B4E678}"/>
              </a:ext>
            </a:extLst>
          </p:cNvPr>
          <p:cNvSpPr>
            <a:spLocks noGrp="1"/>
          </p:cNvSpPr>
          <p:nvPr>
            <p:ph type="body" sz="quarter" idx="33"/>
          </p:nvPr>
        </p:nvSpPr>
        <p:spPr>
          <a:xfrm>
            <a:off x="9639811" y="2708528"/>
            <a:ext cx="2144202" cy="360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72ECE91-0AF1-4816-BBFA-0585B455C268}"/>
              </a:ext>
            </a:extLst>
          </p:cNvPr>
          <p:cNvGrpSpPr/>
          <p:nvPr userDrawn="1"/>
        </p:nvGrpSpPr>
        <p:grpSpPr>
          <a:xfrm>
            <a:off x="2584609" y="2690928"/>
            <a:ext cx="6939416" cy="3641609"/>
            <a:chOff x="2584609" y="2690928"/>
            <a:chExt cx="6939416" cy="3641609"/>
          </a:xfrm>
        </p:grpSpPr>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862825"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7159516"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2584609"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0543665-285E-42D5-BBAB-481FC337EDC4}"/>
                </a:ext>
              </a:extLst>
            </p:cNvPr>
            <p:cNvCxnSpPr>
              <a:cxnSpLocks/>
            </p:cNvCxnSpPr>
            <p:nvPr userDrawn="1"/>
          </p:nvCxnSpPr>
          <p:spPr bwMode="auto">
            <a:xfrm>
              <a:off x="9524025"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20" name="Text Placeholder 3">
            <a:extLst>
              <a:ext uri="{FF2B5EF4-FFF2-40B4-BE49-F238E27FC236}">
                <a16:creationId xmlns:a16="http://schemas.microsoft.com/office/drawing/2014/main" id="{B10FD27D-889D-4C35-A927-A9035B55B9A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0183690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19" name="Text Placeholder 18"/>
          <p:cNvSpPr>
            <a:spLocks noGrp="1"/>
          </p:cNvSpPr>
          <p:nvPr>
            <p:ph type="body" sz="quarter" idx="14"/>
          </p:nvPr>
        </p:nvSpPr>
        <p:spPr>
          <a:xfrm>
            <a:off x="407988" y="1101183"/>
            <a:ext cx="11376027" cy="893763"/>
          </a:xfrm>
        </p:spPr>
        <p:txBody>
          <a:bodyPr/>
          <a:lstStyle>
            <a:lvl1pPr marL="0" indent="0">
              <a:lnSpc>
                <a:spcPct val="100000"/>
              </a:lnSpc>
              <a:spcBef>
                <a:spcPts val="600"/>
              </a:spcBef>
              <a:buNone/>
              <a:defRPr sz="1600" spc="0">
                <a:latin typeface="+mn-lt"/>
                <a:ea typeface="Arial" charset="0"/>
                <a:cs typeface="Arial" charset="0"/>
              </a:defRPr>
            </a:lvl1pPr>
            <a:lvl2pPr marL="742950" indent="-285750">
              <a:lnSpc>
                <a:spcPct val="100000"/>
              </a:lnSpc>
              <a:spcBef>
                <a:spcPts val="600"/>
              </a:spcBef>
              <a:buFont typeface="Arial" charset="0"/>
              <a:buChar char="•"/>
              <a:defRPr sz="1400" spc="0">
                <a:latin typeface="+mn-lt"/>
                <a:ea typeface="Arial" charset="0"/>
                <a:cs typeface="Arial" charset="0"/>
              </a:defRPr>
            </a:lvl2pPr>
            <a:lvl3pPr marL="1085850" indent="-171450">
              <a:lnSpc>
                <a:spcPct val="100000"/>
              </a:lnSpc>
              <a:spcBef>
                <a:spcPts val="600"/>
              </a:spcBef>
              <a:buFont typeface="Arial" charset="0"/>
              <a:buChar char="•"/>
              <a:defRPr sz="1200" spc="0">
                <a:latin typeface="+mn-lt"/>
                <a:ea typeface="Arial" charset="0"/>
                <a:cs typeface="Arial" charset="0"/>
              </a:defRPr>
            </a:lvl3pPr>
            <a:lvl4pPr marL="1543050" indent="-171450">
              <a:lnSpc>
                <a:spcPct val="100000"/>
              </a:lnSpc>
              <a:spcBef>
                <a:spcPts val="600"/>
              </a:spcBef>
              <a:buFont typeface="Arial" charset="0"/>
              <a:buChar char="•"/>
              <a:defRPr sz="1100" spc="0">
                <a:latin typeface="+mn-lt"/>
                <a:ea typeface="Arial" charset="0"/>
                <a:cs typeface="Arial" charset="0"/>
              </a:defRPr>
            </a:lvl4pPr>
            <a:lvl5pPr marL="2000250" indent="-171450">
              <a:lnSpc>
                <a:spcPct val="100000"/>
              </a:lnSpc>
              <a:spcBef>
                <a:spcPts val="600"/>
              </a:spcBef>
              <a:buFont typeface="Arial" charset="0"/>
              <a:buChar char="•"/>
              <a:defRPr sz="1000" spc="0">
                <a:latin typeface="+mn-lt"/>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p:cNvSpPr>
            <a:spLocks noGrp="1"/>
          </p:cNvSpPr>
          <p:nvPr>
            <p:ph type="chart" sz="quarter" idx="15" hasCustomPrompt="1"/>
          </p:nvPr>
        </p:nvSpPr>
        <p:spPr>
          <a:xfrm>
            <a:off x="407989" y="2133601"/>
            <a:ext cx="11376026" cy="4011613"/>
          </a:xfrm>
        </p:spPr>
        <p:txBody>
          <a:bodyPr/>
          <a:lstStyle>
            <a:lvl1pPr marL="0" indent="0">
              <a:buFontTx/>
              <a:buNone/>
              <a:defRPr baseline="0">
                <a:latin typeface="+mn-lt"/>
                <a:ea typeface="Corbel" charset="0"/>
                <a:cs typeface="Corbel" charset="0"/>
              </a:defRPr>
            </a:lvl1pPr>
          </a:lstStyle>
          <a:p>
            <a:r>
              <a:rPr lang="en-US"/>
              <a:t>Please grab desired chart from Excel template. Note that, if any format tweaking occurs in PowerPoint, Corbel is used for all data labels and Arial is used for all numbers.</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6"/>
          </p:nvPr>
        </p:nvSpPr>
        <p:spPr/>
        <p:txBody>
          <a:bodyPr/>
          <a:lstStyle/>
          <a:p>
            <a:endParaRPr lang="en-US"/>
          </a:p>
        </p:txBody>
      </p:sp>
      <p:sp>
        <p:nvSpPr>
          <p:cNvPr id="4" name="Slide Number Placeholder 3"/>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0"/>
            <a:ext cx="6096000" cy="6858000"/>
          </a:xfrm>
        </p:spPr>
        <p:txBody>
          <a:bodyPr/>
          <a:lstStyle/>
          <a:p>
            <a:endParaRPr lang="en-US"/>
          </a:p>
        </p:txBody>
      </p:sp>
      <p:sp>
        <p:nvSpPr>
          <p:cNvPr id="7" name="Picture Placeholder 7"/>
          <p:cNvSpPr>
            <a:spLocks noGrp="1"/>
          </p:cNvSpPr>
          <p:nvPr>
            <p:ph type="pic" sz="quarter" idx="19"/>
          </p:nvPr>
        </p:nvSpPr>
        <p:spPr>
          <a:xfrm>
            <a:off x="6096000" y="0"/>
            <a:ext cx="6096000" cy="6858000"/>
          </a:xfrm>
        </p:spPr>
        <p:txBody>
          <a:bodyPr/>
          <a:lstStyle/>
          <a:p>
            <a:endParaRPr lang="en-US"/>
          </a:p>
        </p:txBody>
      </p:sp>
      <p:sp>
        <p:nvSpPr>
          <p:cNvPr id="19" name="Text Placeholder 18"/>
          <p:cNvSpPr>
            <a:spLocks noGrp="1"/>
          </p:cNvSpPr>
          <p:nvPr>
            <p:ph type="body" sz="quarter" idx="14"/>
          </p:nvPr>
        </p:nvSpPr>
        <p:spPr>
          <a:xfrm>
            <a:off x="407988" y="1534887"/>
            <a:ext cx="5230812" cy="4642076"/>
          </a:xfrm>
        </p:spPr>
        <p:txBody>
          <a:bodyPr>
            <a:normAutofit/>
          </a:bodyPr>
          <a:lstStyle>
            <a:lvl1pPr marL="0" indent="0">
              <a:lnSpc>
                <a:spcPct val="100000"/>
              </a:lnSpc>
              <a:spcBef>
                <a:spcPts val="600"/>
              </a:spcBef>
              <a:buNone/>
              <a:defRPr sz="2000">
                <a:latin typeface="+mn-lt"/>
                <a:ea typeface="Gill Sans" charset="0"/>
                <a:cs typeface="Gill Sans" charset="0"/>
              </a:defRPr>
            </a:lvl1pPr>
            <a:lvl2pPr marL="742950" indent="-285750">
              <a:lnSpc>
                <a:spcPct val="100000"/>
              </a:lnSpc>
              <a:spcBef>
                <a:spcPts val="600"/>
              </a:spcBef>
              <a:buFont typeface="Arial" charset="0"/>
              <a:buChar char="•"/>
              <a:defRPr sz="1800">
                <a:latin typeface="+mn-lt"/>
                <a:ea typeface="Gill Sans" charset="0"/>
                <a:cs typeface="Gill Sans" charset="0"/>
              </a:defRPr>
            </a:lvl2pPr>
            <a:lvl3pPr marL="1085850" indent="-171450">
              <a:lnSpc>
                <a:spcPct val="100000"/>
              </a:lnSpc>
              <a:spcBef>
                <a:spcPts val="600"/>
              </a:spcBef>
              <a:buFont typeface="Arial" charset="0"/>
              <a:buChar char="•"/>
              <a:defRPr sz="1600">
                <a:latin typeface="+mn-lt"/>
                <a:ea typeface="Gill Sans" charset="0"/>
                <a:cs typeface="Gill Sans" charset="0"/>
              </a:defRPr>
            </a:lvl3pPr>
            <a:lvl4pPr marL="1543050" indent="-171450">
              <a:lnSpc>
                <a:spcPct val="100000"/>
              </a:lnSpc>
              <a:spcBef>
                <a:spcPts val="600"/>
              </a:spcBef>
              <a:buFont typeface="Arial" charset="0"/>
              <a:buChar char="•"/>
              <a:defRPr sz="1400">
                <a:latin typeface="+mn-lt"/>
                <a:ea typeface="Gill Sans" charset="0"/>
                <a:cs typeface="Gill Sans" charset="0"/>
              </a:defRPr>
            </a:lvl4pPr>
            <a:lvl5pPr marL="2000250" indent="-171450">
              <a:lnSpc>
                <a:spcPct val="100000"/>
              </a:lnSpc>
              <a:spcBef>
                <a:spcPts val="600"/>
              </a:spcBef>
              <a:buFont typeface="Arial" charset="0"/>
              <a:buChar char="•"/>
              <a:defRPr sz="11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9" name="Text Placeholder 18"/>
          <p:cNvSpPr>
            <a:spLocks noGrp="1"/>
          </p:cNvSpPr>
          <p:nvPr>
            <p:ph type="body" sz="quarter" idx="20"/>
          </p:nvPr>
        </p:nvSpPr>
        <p:spPr>
          <a:xfrm>
            <a:off x="6325395" y="1534887"/>
            <a:ext cx="5230812" cy="4642076"/>
          </a:xfrm>
        </p:spPr>
        <p:txBody>
          <a:bodyPr>
            <a:normAutofit/>
          </a:bodyPr>
          <a:lstStyle>
            <a:lvl1pPr marL="0" indent="0">
              <a:lnSpc>
                <a:spcPct val="100000"/>
              </a:lnSpc>
              <a:spcBef>
                <a:spcPts val="600"/>
              </a:spcBef>
              <a:buNone/>
              <a:defRPr sz="2000">
                <a:latin typeface="+mn-lt"/>
                <a:ea typeface="Gill Sans" charset="0"/>
                <a:cs typeface="Gill Sans" charset="0"/>
              </a:defRPr>
            </a:lvl1pPr>
            <a:lvl2pPr marL="742950" indent="-285750">
              <a:lnSpc>
                <a:spcPct val="100000"/>
              </a:lnSpc>
              <a:spcBef>
                <a:spcPts val="600"/>
              </a:spcBef>
              <a:buFont typeface="Arial" charset="0"/>
              <a:buChar char="•"/>
              <a:defRPr sz="1800">
                <a:latin typeface="+mn-lt"/>
                <a:ea typeface="Gill Sans" charset="0"/>
                <a:cs typeface="Gill Sans" charset="0"/>
              </a:defRPr>
            </a:lvl2pPr>
            <a:lvl3pPr marL="1085850" indent="-171450">
              <a:lnSpc>
                <a:spcPct val="100000"/>
              </a:lnSpc>
              <a:spcBef>
                <a:spcPts val="600"/>
              </a:spcBef>
              <a:buFont typeface="Arial" charset="0"/>
              <a:buChar char="•"/>
              <a:defRPr sz="1600">
                <a:latin typeface="+mn-lt"/>
                <a:ea typeface="Gill Sans" charset="0"/>
                <a:cs typeface="Gill Sans" charset="0"/>
              </a:defRPr>
            </a:lvl3pPr>
            <a:lvl4pPr marL="1543050" indent="-171450">
              <a:lnSpc>
                <a:spcPct val="100000"/>
              </a:lnSpc>
              <a:spcBef>
                <a:spcPts val="600"/>
              </a:spcBef>
              <a:buFont typeface="Arial" charset="0"/>
              <a:buChar char="•"/>
              <a:defRPr sz="1400">
                <a:latin typeface="+mn-lt"/>
                <a:ea typeface="Gill Sans" charset="0"/>
                <a:cs typeface="Gill Sans" charset="0"/>
              </a:defRPr>
            </a:lvl4pPr>
            <a:lvl5pPr marL="2000250" indent="-171450">
              <a:lnSpc>
                <a:spcPct val="100000"/>
              </a:lnSpc>
              <a:spcBef>
                <a:spcPts val="600"/>
              </a:spcBef>
              <a:buFont typeface="Arial" charset="0"/>
              <a:buChar char="•"/>
              <a:defRPr sz="11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6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4332274"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825496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4332274"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825496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roup 22">
            <a:extLst>
              <a:ext uri="{FF2B5EF4-FFF2-40B4-BE49-F238E27FC236}">
                <a16:creationId xmlns:a16="http://schemas.microsoft.com/office/drawing/2014/main" id="{EA6774B5-F69D-4FC5-AF9E-D32FC1958A1C}"/>
              </a:ext>
            </a:extLst>
          </p:cNvPr>
          <p:cNvGrpSpPr/>
          <p:nvPr userDrawn="1"/>
        </p:nvGrpSpPr>
        <p:grpSpPr>
          <a:xfrm>
            <a:off x="432927" y="1679165"/>
            <a:ext cx="11376025" cy="4212793"/>
            <a:chOff x="407988" y="2530474"/>
            <a:chExt cx="11376025" cy="3802063"/>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431505"/>
              <a:ext cx="11376025" cy="0"/>
            </a:xfrm>
            <a:prstGeom prst="line">
              <a:avLst/>
            </a:prstGeom>
            <a:noFill/>
            <a:ln w="12700" cap="flat" cmpd="sng" algn="ctr">
              <a:solidFill>
                <a:schemeClr val="tx1"/>
              </a:solidFill>
              <a:prstDash val="solid"/>
              <a:round/>
              <a:headEnd type="none" w="med" len="med"/>
              <a:tailEnd type="none" w="med" len="med"/>
            </a:ln>
            <a:effectLst/>
          </p:spPr>
        </p:cxnSp>
        <p:grpSp>
          <p:nvGrpSpPr>
            <p:cNvPr id="25" name="Group 24">
              <a:extLst>
                <a:ext uri="{FF2B5EF4-FFF2-40B4-BE49-F238E27FC236}">
                  <a16:creationId xmlns:a16="http://schemas.microsoft.com/office/drawing/2014/main" id="{D0A5FDA7-6119-4ECC-BBC7-34FDF5F1B9E3}"/>
                </a:ext>
              </a:extLst>
            </p:cNvPr>
            <p:cNvGrpSpPr/>
            <p:nvPr/>
          </p:nvGrpSpPr>
          <p:grpSpPr>
            <a:xfrm>
              <a:off x="4170046" y="2530474"/>
              <a:ext cx="3863658" cy="3802063"/>
              <a:chOff x="4170046" y="2530475"/>
              <a:chExt cx="3863658" cy="3600450"/>
            </a:xfrm>
          </p:grpSpPr>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170046" y="2530475"/>
                <a:ext cx="0" cy="3600450"/>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8033704" y="2530475"/>
                <a:ext cx="0" cy="3600450"/>
              </a:xfrm>
              <a:prstGeom prst="line">
                <a:avLst/>
              </a:prstGeom>
              <a:noFill/>
              <a:ln w="12700" cap="flat" cmpd="sng" algn="ctr">
                <a:solidFill>
                  <a:schemeClr val="tx1"/>
                </a:solidFill>
                <a:prstDash val="solid"/>
                <a:round/>
                <a:headEnd type="none" w="med" len="med"/>
                <a:tailEnd type="none" w="med" len="med"/>
              </a:ln>
              <a:effectLst/>
            </p:spPr>
          </p:cxnSp>
        </p:grpSp>
      </p:grpSp>
      <p:sp>
        <p:nvSpPr>
          <p:cNvPr id="19" name="Text Placeholder 3">
            <a:extLst>
              <a:ext uri="{FF2B5EF4-FFF2-40B4-BE49-F238E27FC236}">
                <a16:creationId xmlns:a16="http://schemas.microsoft.com/office/drawing/2014/main" id="{C3144BD4-1196-4D88-8F84-C4124FE1453F}"/>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0406962"/>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8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3362482"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6233852" y="2708528"/>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8"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3362482"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6233852" y="4638450"/>
            <a:ext cx="262546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D1D1C71-7D46-4738-AFB7-FC496EBF93E0}"/>
              </a:ext>
            </a:extLst>
          </p:cNvPr>
          <p:cNvGrpSpPr/>
          <p:nvPr userDrawn="1"/>
        </p:nvGrpSpPr>
        <p:grpSpPr>
          <a:xfrm>
            <a:off x="407988" y="2690928"/>
            <a:ext cx="11376025" cy="3641609"/>
            <a:chOff x="407988" y="2690928"/>
            <a:chExt cx="11376025" cy="3641609"/>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511732"/>
              <a:ext cx="11376025" cy="0"/>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6100498"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8960608"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3175736"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9049805" y="2708528"/>
            <a:ext cx="273420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3">
            <a:extLst>
              <a:ext uri="{FF2B5EF4-FFF2-40B4-BE49-F238E27FC236}">
                <a16:creationId xmlns:a16="http://schemas.microsoft.com/office/drawing/2014/main" id="{C573D69A-66D4-4E40-8EC5-47B724EB1FBD}"/>
              </a:ext>
            </a:extLst>
          </p:cNvPr>
          <p:cNvSpPr>
            <a:spLocks noGrp="1"/>
          </p:cNvSpPr>
          <p:nvPr>
            <p:ph type="body" sz="quarter" idx="32"/>
          </p:nvPr>
        </p:nvSpPr>
        <p:spPr>
          <a:xfrm>
            <a:off x="9049805" y="4638450"/>
            <a:ext cx="2734208"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3">
            <a:extLst>
              <a:ext uri="{FF2B5EF4-FFF2-40B4-BE49-F238E27FC236}">
                <a16:creationId xmlns:a16="http://schemas.microsoft.com/office/drawing/2014/main" id="{BD07199D-2185-486F-98EB-0140B6CF075A}"/>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632514550"/>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0x CONTENT GRI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8"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2694625"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4981262" y="2708528"/>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3">
            <a:extLst>
              <a:ext uri="{FF2B5EF4-FFF2-40B4-BE49-F238E27FC236}">
                <a16:creationId xmlns:a16="http://schemas.microsoft.com/office/drawing/2014/main" id="{40C39650-6ED2-4EAF-9811-318C78248A6D}"/>
              </a:ext>
            </a:extLst>
          </p:cNvPr>
          <p:cNvSpPr>
            <a:spLocks noGrp="1"/>
          </p:cNvSpPr>
          <p:nvPr>
            <p:ph type="body" sz="quarter" idx="31"/>
          </p:nvPr>
        </p:nvSpPr>
        <p:spPr>
          <a:xfrm>
            <a:off x="7267899" y="2708528"/>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3">
            <a:extLst>
              <a:ext uri="{FF2B5EF4-FFF2-40B4-BE49-F238E27FC236}">
                <a16:creationId xmlns:a16="http://schemas.microsoft.com/office/drawing/2014/main" id="{4F564610-50AC-4B7E-B13B-0C6935B4E678}"/>
              </a:ext>
            </a:extLst>
          </p:cNvPr>
          <p:cNvSpPr>
            <a:spLocks noGrp="1"/>
          </p:cNvSpPr>
          <p:nvPr>
            <p:ph type="body" sz="quarter" idx="33"/>
          </p:nvPr>
        </p:nvSpPr>
        <p:spPr>
          <a:xfrm>
            <a:off x="9639811" y="2708528"/>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FFB3044C-B324-4B73-9454-F30548F633F4}"/>
              </a:ext>
            </a:extLst>
          </p:cNvPr>
          <p:cNvGrpSpPr/>
          <p:nvPr userDrawn="1"/>
        </p:nvGrpSpPr>
        <p:grpSpPr>
          <a:xfrm>
            <a:off x="407988" y="2690928"/>
            <a:ext cx="11376025" cy="3641609"/>
            <a:chOff x="407988" y="2690928"/>
            <a:chExt cx="11376025" cy="3641609"/>
          </a:xfrm>
        </p:grpSpPr>
        <p:cxnSp>
          <p:nvCxnSpPr>
            <p:cNvPr id="24" name="Straight Connector 23">
              <a:extLst>
                <a:ext uri="{FF2B5EF4-FFF2-40B4-BE49-F238E27FC236}">
                  <a16:creationId xmlns:a16="http://schemas.microsoft.com/office/drawing/2014/main" id="{06214DF4-5561-4553-92D4-4A0407296633}"/>
                </a:ext>
              </a:extLst>
            </p:cNvPr>
            <p:cNvCxnSpPr>
              <a:cxnSpLocks/>
            </p:cNvCxnSpPr>
            <p:nvPr/>
          </p:nvCxnSpPr>
          <p:spPr bwMode="auto">
            <a:xfrm>
              <a:off x="407988" y="4511732"/>
              <a:ext cx="11376025" cy="0"/>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5B637DE-7913-43DB-AD32-468FE8E0073F}"/>
                </a:ext>
              </a:extLst>
            </p:cNvPr>
            <p:cNvCxnSpPr/>
            <p:nvPr/>
          </p:nvCxnSpPr>
          <p:spPr bwMode="auto">
            <a:xfrm>
              <a:off x="4862825"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391FEA2-1224-415B-96E8-343496193043}"/>
                </a:ext>
              </a:extLst>
            </p:cNvPr>
            <p:cNvCxnSpPr>
              <a:cxnSpLocks/>
            </p:cNvCxnSpPr>
            <p:nvPr/>
          </p:nvCxnSpPr>
          <p:spPr bwMode="auto">
            <a:xfrm>
              <a:off x="7159516"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4BBA86B-63E8-45ED-907E-B7EA56209585}"/>
                </a:ext>
              </a:extLst>
            </p:cNvPr>
            <p:cNvCxnSpPr/>
            <p:nvPr userDrawn="1"/>
          </p:nvCxnSpPr>
          <p:spPr bwMode="auto">
            <a:xfrm>
              <a:off x="2584609" y="2690928"/>
              <a:ext cx="0" cy="3641609"/>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0543665-285E-42D5-BBAB-481FC337EDC4}"/>
                </a:ext>
              </a:extLst>
            </p:cNvPr>
            <p:cNvCxnSpPr>
              <a:cxnSpLocks/>
            </p:cNvCxnSpPr>
            <p:nvPr userDrawn="1"/>
          </p:nvCxnSpPr>
          <p:spPr bwMode="auto">
            <a:xfrm>
              <a:off x="9524025" y="2690928"/>
              <a:ext cx="0" cy="3641609"/>
            </a:xfrm>
            <a:prstGeom prst="line">
              <a:avLst/>
            </a:prstGeom>
            <a:noFill/>
            <a:ln w="12700" cap="flat" cmpd="sng" algn="ctr">
              <a:solidFill>
                <a:schemeClr val="tx1"/>
              </a:solidFill>
              <a:prstDash val="solid"/>
              <a:round/>
              <a:headEnd type="none" w="med" len="med"/>
              <a:tailEnd type="none" w="med" len="med"/>
            </a:ln>
            <a:effectLst/>
          </p:spPr>
        </p:cxnSp>
      </p:grpSp>
      <p:sp>
        <p:nvSpPr>
          <p:cNvPr id="28" name="Text Placeholder 3">
            <a:extLst>
              <a:ext uri="{FF2B5EF4-FFF2-40B4-BE49-F238E27FC236}">
                <a16:creationId xmlns:a16="http://schemas.microsoft.com/office/drawing/2014/main" id="{E13786B4-F713-4BD6-815C-8B06AFF959D7}"/>
              </a:ext>
            </a:extLst>
          </p:cNvPr>
          <p:cNvSpPr>
            <a:spLocks noGrp="1"/>
          </p:cNvSpPr>
          <p:nvPr>
            <p:ph type="body" sz="quarter" idx="34"/>
          </p:nvPr>
        </p:nvSpPr>
        <p:spPr>
          <a:xfrm>
            <a:off x="407988"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3">
            <a:extLst>
              <a:ext uri="{FF2B5EF4-FFF2-40B4-BE49-F238E27FC236}">
                <a16:creationId xmlns:a16="http://schemas.microsoft.com/office/drawing/2014/main" id="{807DAF47-4326-4E80-BE83-59EF8338526D}"/>
              </a:ext>
            </a:extLst>
          </p:cNvPr>
          <p:cNvSpPr>
            <a:spLocks noGrp="1"/>
          </p:cNvSpPr>
          <p:nvPr>
            <p:ph type="body" sz="quarter" idx="35"/>
          </p:nvPr>
        </p:nvSpPr>
        <p:spPr>
          <a:xfrm>
            <a:off x="2694625"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3">
            <a:extLst>
              <a:ext uri="{FF2B5EF4-FFF2-40B4-BE49-F238E27FC236}">
                <a16:creationId xmlns:a16="http://schemas.microsoft.com/office/drawing/2014/main" id="{729087E4-6AAE-4861-94D3-1DA5AF2C40EF}"/>
              </a:ext>
            </a:extLst>
          </p:cNvPr>
          <p:cNvSpPr>
            <a:spLocks noGrp="1"/>
          </p:cNvSpPr>
          <p:nvPr>
            <p:ph type="body" sz="quarter" idx="36"/>
          </p:nvPr>
        </p:nvSpPr>
        <p:spPr>
          <a:xfrm>
            <a:off x="4981262" y="4592462"/>
            <a:ext cx="2058927"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3">
            <a:extLst>
              <a:ext uri="{FF2B5EF4-FFF2-40B4-BE49-F238E27FC236}">
                <a16:creationId xmlns:a16="http://schemas.microsoft.com/office/drawing/2014/main" id="{B7F39252-0EFB-4F42-9B7D-2719835EF60C}"/>
              </a:ext>
            </a:extLst>
          </p:cNvPr>
          <p:cNvSpPr>
            <a:spLocks noGrp="1"/>
          </p:cNvSpPr>
          <p:nvPr>
            <p:ph type="body" sz="quarter" idx="37"/>
          </p:nvPr>
        </p:nvSpPr>
        <p:spPr>
          <a:xfrm>
            <a:off x="7267899" y="4592462"/>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3">
            <a:extLst>
              <a:ext uri="{FF2B5EF4-FFF2-40B4-BE49-F238E27FC236}">
                <a16:creationId xmlns:a16="http://schemas.microsoft.com/office/drawing/2014/main" id="{F7F11A76-C8D5-4BA8-B3D6-20D2BF8641C4}"/>
              </a:ext>
            </a:extLst>
          </p:cNvPr>
          <p:cNvSpPr>
            <a:spLocks noGrp="1"/>
          </p:cNvSpPr>
          <p:nvPr>
            <p:ph type="body" sz="quarter" idx="38"/>
          </p:nvPr>
        </p:nvSpPr>
        <p:spPr>
          <a:xfrm>
            <a:off x="9639811" y="4592462"/>
            <a:ext cx="2144202"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3">
            <a:extLst>
              <a:ext uri="{FF2B5EF4-FFF2-40B4-BE49-F238E27FC236}">
                <a16:creationId xmlns:a16="http://schemas.microsoft.com/office/drawing/2014/main" id="{E710C4B4-ADD7-4676-8999-3B7C6FBC2D3B}"/>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631983777"/>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x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lvl1pPr>
              <a:defRPr/>
            </a:lvl1pPr>
          </a:lstStyle>
          <a:p>
            <a:r>
              <a:rPr lang="en-US"/>
              <a:t>Click to edit Master title style</a:t>
            </a:r>
            <a:endParaRPr lang="en-GB"/>
          </a:p>
        </p:txBody>
      </p:sp>
      <p:sp>
        <p:nvSpPr>
          <p:cNvPr id="15" name="Text Placeholder 3">
            <a:extLst>
              <a:ext uri="{FF2B5EF4-FFF2-40B4-BE49-F238E27FC236}">
                <a16:creationId xmlns:a16="http://schemas.microsoft.com/office/drawing/2014/main" id="{FC23C1DE-0BBC-4E83-8F24-A5EB5FA474AE}"/>
              </a:ext>
            </a:extLst>
          </p:cNvPr>
          <p:cNvSpPr>
            <a:spLocks noGrp="1"/>
          </p:cNvSpPr>
          <p:nvPr>
            <p:ph type="body" sz="quarter" idx="24" hasCustomPrompt="1"/>
          </p:nvPr>
        </p:nvSpPr>
        <p:spPr>
          <a:xfrm>
            <a:off x="407987" y="1856796"/>
            <a:ext cx="11376025" cy="673968"/>
          </a:xfrm>
        </p:spPr>
        <p:txBody>
          <a:bodyPr lIns="0" tIns="36000"/>
          <a:lstStyle>
            <a:lvl1pPr algn="l">
              <a:spcAft>
                <a:spcPts val="0"/>
              </a:spcAft>
              <a:defRPr sz="1100" b="0">
                <a:solidFill>
                  <a:schemeClr val="tx1"/>
                </a:solidFill>
                <a:latin typeface="+mn-lt"/>
              </a:defRPr>
            </a:lvl1pPr>
            <a:lvl2pPr algn="ctr">
              <a:defRPr/>
            </a:lvl2pPr>
            <a:lvl3pPr algn="ctr">
              <a:defRPr/>
            </a:lvl3pPr>
            <a:lvl4pPr algn="ctr">
              <a:defRPr/>
            </a:lvl4pPr>
            <a:lvl5pPr algn="ctr">
              <a:defRPr/>
            </a:lvl5pPr>
          </a:lstStyle>
          <a:p>
            <a:pPr lvl="0"/>
            <a:r>
              <a:rPr lang="en-US"/>
              <a:t>Add text here</a:t>
            </a:r>
            <a:endParaRPr lang="en-GB"/>
          </a:p>
        </p:txBody>
      </p:sp>
      <p:sp>
        <p:nvSpPr>
          <p:cNvPr id="4" name="Text Placeholder 3">
            <a:extLst>
              <a:ext uri="{FF2B5EF4-FFF2-40B4-BE49-F238E27FC236}">
                <a16:creationId xmlns:a16="http://schemas.microsoft.com/office/drawing/2014/main" id="{502B3402-F4CC-4619-8412-1DAF983A5971}"/>
              </a:ext>
            </a:extLst>
          </p:cNvPr>
          <p:cNvSpPr>
            <a:spLocks noGrp="1"/>
          </p:cNvSpPr>
          <p:nvPr>
            <p:ph type="body" sz="quarter" idx="25"/>
          </p:nvPr>
        </p:nvSpPr>
        <p:spPr>
          <a:xfrm>
            <a:off x="40798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a:extLst>
              <a:ext uri="{FF2B5EF4-FFF2-40B4-BE49-F238E27FC236}">
                <a16:creationId xmlns:a16="http://schemas.microsoft.com/office/drawing/2014/main" id="{35C0699D-5E61-4C2B-946D-98D25F7EBF2B}"/>
              </a:ext>
            </a:extLst>
          </p:cNvPr>
          <p:cNvSpPr>
            <a:spLocks noGrp="1"/>
          </p:cNvSpPr>
          <p:nvPr>
            <p:ph type="body" sz="quarter" idx="26"/>
          </p:nvPr>
        </p:nvSpPr>
        <p:spPr>
          <a:xfrm>
            <a:off x="4332274"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025FFFF0-4454-470C-92AE-CD35E64E2A12}"/>
              </a:ext>
            </a:extLst>
          </p:cNvPr>
          <p:cNvSpPr>
            <a:spLocks noGrp="1"/>
          </p:cNvSpPr>
          <p:nvPr>
            <p:ph type="body" sz="quarter" idx="27"/>
          </p:nvPr>
        </p:nvSpPr>
        <p:spPr>
          <a:xfrm>
            <a:off x="8254967" y="2708528"/>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583234EB-7B16-4C91-9A8C-8469CB2917A8}"/>
              </a:ext>
            </a:extLst>
          </p:cNvPr>
          <p:cNvSpPr>
            <a:spLocks noGrp="1"/>
          </p:cNvSpPr>
          <p:nvPr>
            <p:ph type="body" sz="quarter" idx="28"/>
          </p:nvPr>
        </p:nvSpPr>
        <p:spPr>
          <a:xfrm>
            <a:off x="40798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4A43F876-4943-42B4-8959-114CD0567A88}"/>
              </a:ext>
            </a:extLst>
          </p:cNvPr>
          <p:cNvSpPr>
            <a:spLocks noGrp="1"/>
          </p:cNvSpPr>
          <p:nvPr>
            <p:ph type="body" sz="quarter" idx="29"/>
          </p:nvPr>
        </p:nvSpPr>
        <p:spPr>
          <a:xfrm>
            <a:off x="4332274"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
            <a:extLst>
              <a:ext uri="{FF2B5EF4-FFF2-40B4-BE49-F238E27FC236}">
                <a16:creationId xmlns:a16="http://schemas.microsoft.com/office/drawing/2014/main" id="{D00FC264-DD23-4BA2-A125-FE939210BFFB}"/>
              </a:ext>
            </a:extLst>
          </p:cNvPr>
          <p:cNvSpPr>
            <a:spLocks noGrp="1"/>
          </p:cNvSpPr>
          <p:nvPr>
            <p:ph type="body" sz="quarter" idx="30"/>
          </p:nvPr>
        </p:nvSpPr>
        <p:spPr>
          <a:xfrm>
            <a:off x="8254967" y="4638450"/>
            <a:ext cx="3538043" cy="169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a:extLst>
              <a:ext uri="{FF2B5EF4-FFF2-40B4-BE49-F238E27FC236}">
                <a16:creationId xmlns:a16="http://schemas.microsoft.com/office/drawing/2014/main" id="{9AD79A16-CBFC-46D1-80D6-29BD46BFB6B0}"/>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891760601"/>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IDE COP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p:txBody>
          <a:bodyPr/>
          <a:lstStyle/>
          <a:p>
            <a:r>
              <a:rPr lang="en-US"/>
              <a:t>Click to edit Master title style</a:t>
            </a:r>
            <a:endParaRPr lang="en-GB"/>
          </a:p>
        </p:txBody>
      </p:sp>
      <p:sp>
        <p:nvSpPr>
          <p:cNvPr id="7" name="Text Placeholder 3">
            <a:extLst>
              <a:ext uri="{FF2B5EF4-FFF2-40B4-BE49-F238E27FC236}">
                <a16:creationId xmlns:a16="http://schemas.microsoft.com/office/drawing/2014/main" id="{A0547435-D90D-48B1-9865-05D6817D5329}"/>
              </a:ext>
            </a:extLst>
          </p:cNvPr>
          <p:cNvSpPr>
            <a:spLocks noGrp="1"/>
          </p:cNvSpPr>
          <p:nvPr>
            <p:ph type="body" sz="quarter" idx="25"/>
          </p:nvPr>
        </p:nvSpPr>
        <p:spPr>
          <a:xfrm>
            <a:off x="407987" y="2030225"/>
            <a:ext cx="2304733" cy="4278500"/>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3EA81EB0-0648-456C-B247-7C897A9E837B}"/>
              </a:ext>
            </a:extLst>
          </p:cNvPr>
          <p:cNvCxnSpPr>
            <a:cxnSpLocks/>
          </p:cNvCxnSpPr>
          <p:nvPr userDrawn="1"/>
        </p:nvCxnSpPr>
        <p:spPr bwMode="auto">
          <a:xfrm>
            <a:off x="2801938" y="2030225"/>
            <a:ext cx="0" cy="4279135"/>
          </a:xfrm>
          <a:prstGeom prst="line">
            <a:avLst/>
          </a:prstGeom>
          <a:noFill/>
          <a:ln w="12700" cap="flat" cmpd="sng" algn="ctr">
            <a:solidFill>
              <a:schemeClr val="hlink"/>
            </a:solidFill>
            <a:prstDash val="solid"/>
            <a:round/>
            <a:headEnd type="none" w="med" len="med"/>
            <a:tailEnd type="none" w="med" len="med"/>
          </a:ln>
          <a:effectLst/>
        </p:spPr>
      </p:cxnSp>
      <p:sp>
        <p:nvSpPr>
          <p:cNvPr id="11" name="Text Placeholder 3">
            <a:extLst>
              <a:ext uri="{FF2B5EF4-FFF2-40B4-BE49-F238E27FC236}">
                <a16:creationId xmlns:a16="http://schemas.microsoft.com/office/drawing/2014/main" id="{6793A245-45DD-4E15-9197-AFD53DC37760}"/>
              </a:ext>
            </a:extLst>
          </p:cNvPr>
          <p:cNvSpPr>
            <a:spLocks noGrp="1"/>
          </p:cNvSpPr>
          <p:nvPr>
            <p:ph type="body" sz="quarter" idx="18" hasCustomPrompt="1"/>
          </p:nvPr>
        </p:nvSpPr>
        <p:spPr>
          <a:xfrm>
            <a:off x="407986" y="1066445"/>
            <a:ext cx="11376025"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711048687"/>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2" name="Picture Placeholder 5"/>
          <p:cNvSpPr>
            <a:spLocks noGrp="1"/>
          </p:cNvSpPr>
          <p:nvPr>
            <p:ph type="pic" sz="quarter" idx="17"/>
          </p:nvPr>
        </p:nvSpPr>
        <p:spPr>
          <a:xfrm>
            <a:off x="1" y="2043113"/>
            <a:ext cx="12192000" cy="4814889"/>
          </a:xfrm>
          <a:solidFill>
            <a:schemeClr val="bg1">
              <a:lumMod val="75000"/>
            </a:schemeClr>
          </a:solidFill>
        </p:spPr>
        <p:txBody>
          <a:bodyPr/>
          <a:lstStyle/>
          <a:p>
            <a:endParaRPr lang="en-GB"/>
          </a:p>
        </p:txBody>
      </p:sp>
      <p:sp>
        <p:nvSpPr>
          <p:cNvPr id="14" name="Text Placeholder 3">
            <a:extLst>
              <a:ext uri="{FF2B5EF4-FFF2-40B4-BE49-F238E27FC236}">
                <a16:creationId xmlns:a16="http://schemas.microsoft.com/office/drawing/2014/main" id="{55BCF98C-B592-4441-95CC-CA4034C1B39E}"/>
              </a:ext>
            </a:extLst>
          </p:cNvPr>
          <p:cNvSpPr>
            <a:spLocks noGrp="1"/>
          </p:cNvSpPr>
          <p:nvPr>
            <p:ph type="body" sz="quarter" idx="15" hasCustomPrompt="1"/>
          </p:nvPr>
        </p:nvSpPr>
        <p:spPr>
          <a:xfrm>
            <a:off x="407988" y="1184803"/>
            <a:ext cx="11375965" cy="346087"/>
          </a:xfrm>
        </p:spPr>
        <p:txBody>
          <a:bodyPr lIns="0" tIns="0"/>
          <a:lstStyle>
            <a:lvl1pPr algn="l">
              <a:spcAft>
                <a:spcPts val="0"/>
              </a:spcAft>
              <a:defRPr sz="2400" b="0" cap="all" spc="0" baseline="0">
                <a:solidFill>
                  <a:srgbClr val="949599"/>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16" name="Title 1">
            <a:extLst>
              <a:ext uri="{FF2B5EF4-FFF2-40B4-BE49-F238E27FC236}">
                <a16:creationId xmlns:a16="http://schemas.microsoft.com/office/drawing/2014/main" id="{FFD78B6E-6413-420B-8A43-2CE087594346}"/>
              </a:ext>
            </a:extLst>
          </p:cNvPr>
          <p:cNvSpPr>
            <a:spLocks noGrp="1"/>
          </p:cNvSpPr>
          <p:nvPr>
            <p:ph type="title"/>
          </p:nvPr>
        </p:nvSpPr>
        <p:spPr>
          <a:xfrm>
            <a:off x="408047" y="843973"/>
            <a:ext cx="11375965" cy="336122"/>
          </a:xfrm>
        </p:spPr>
        <p:txBody>
          <a:bodyPr anchor="b"/>
          <a:lstStyle>
            <a:lvl1pPr>
              <a:lnSpc>
                <a:spcPct val="85000"/>
              </a:lnSpc>
              <a:defRPr sz="2400">
                <a:solidFill>
                  <a:schemeClr val="accent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B842210-5714-4C96-B557-1074659C0CD7}"/>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712108262"/>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 IMAGE 0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8B80289-BBEC-48F6-9626-764FE3F6EFDE}"/>
              </a:ext>
            </a:extLst>
          </p:cNvPr>
          <p:cNvSpPr>
            <a:spLocks noGrp="1"/>
          </p:cNvSpPr>
          <p:nvPr>
            <p:ph type="pic" sz="quarter" idx="17"/>
          </p:nvPr>
        </p:nvSpPr>
        <p:spPr>
          <a:xfrm>
            <a:off x="6096001" y="2"/>
            <a:ext cx="6096000" cy="6857997"/>
          </a:xfrm>
          <a:solidFill>
            <a:schemeClr val="bg1">
              <a:lumMod val="75000"/>
            </a:schemeClr>
          </a:solidFill>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bg1"/>
                </a:solidFill>
              </a:defRPr>
            </a:lvl1pPr>
          </a:lstStyle>
          <a:p>
            <a:fld id="{10E06D4D-4404-4A75-9536-AEBA56427779}" type="slidenum">
              <a:rPr lang="en-GB" smtClean="0"/>
              <a:pPr/>
              <a:t>‹#›</a:t>
            </a:fld>
            <a:endParaRPr lang="en-GB"/>
          </a:p>
        </p:txBody>
      </p:sp>
      <p:sp>
        <p:nvSpPr>
          <p:cNvPr id="8" name="Text Placeholder 2">
            <a:extLst>
              <a:ext uri="{FF2B5EF4-FFF2-40B4-BE49-F238E27FC236}">
                <a16:creationId xmlns:a16="http://schemas.microsoft.com/office/drawing/2014/main" id="{320BDB06-9FFA-45BC-984D-242B9DDD167B}"/>
              </a:ext>
            </a:extLst>
          </p:cNvPr>
          <p:cNvSpPr>
            <a:spLocks noGrp="1"/>
          </p:cNvSpPr>
          <p:nvPr>
            <p:ph type="body" sz="quarter" idx="15"/>
          </p:nvPr>
        </p:nvSpPr>
        <p:spPr>
          <a:xfrm>
            <a:off x="407989" y="1844676"/>
            <a:ext cx="5465986" cy="4464050"/>
          </a:xfrm>
        </p:spPr>
        <p:txBody>
          <a:bodyPr/>
          <a:lstStyle>
            <a:lvl2pPr>
              <a:spcAft>
                <a:spcPts val="1026"/>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036856D-25EF-430D-BF4A-4CDC3031933D}"/>
              </a:ext>
            </a:extLst>
          </p:cNvPr>
          <p:cNvSpPr>
            <a:spLocks noGrp="1"/>
          </p:cNvSpPr>
          <p:nvPr>
            <p:ph type="title"/>
          </p:nvPr>
        </p:nvSpPr>
        <p:spPr>
          <a:xfrm>
            <a:off x="407989" y="314325"/>
            <a:ext cx="5465986" cy="725635"/>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25829B76-336C-46C5-8C7E-B90C571BF5DD}"/>
              </a:ext>
            </a:extLst>
          </p:cNvPr>
          <p:cNvSpPr>
            <a:spLocks noGrp="1"/>
          </p:cNvSpPr>
          <p:nvPr>
            <p:ph type="body" sz="quarter" idx="18" hasCustomPrompt="1"/>
          </p:nvPr>
        </p:nvSpPr>
        <p:spPr>
          <a:xfrm>
            <a:off x="407987" y="1066445"/>
            <a:ext cx="5465986"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504449039"/>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EXT + IMAGE 0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8B80289-BBEC-48F6-9626-764FE3F6EFDE}"/>
              </a:ext>
            </a:extLst>
          </p:cNvPr>
          <p:cNvSpPr>
            <a:spLocks noGrp="1"/>
          </p:cNvSpPr>
          <p:nvPr>
            <p:ph type="pic" sz="quarter" idx="17"/>
          </p:nvPr>
        </p:nvSpPr>
        <p:spPr>
          <a:xfrm>
            <a:off x="1" y="2"/>
            <a:ext cx="5846617" cy="6857997"/>
          </a:xfrm>
          <a:solidFill>
            <a:schemeClr val="bg1">
              <a:lumMod val="75000"/>
            </a:schemeClr>
          </a:solidFill>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9" name="Text Placeholder 2">
            <a:extLst>
              <a:ext uri="{FF2B5EF4-FFF2-40B4-BE49-F238E27FC236}">
                <a16:creationId xmlns:a16="http://schemas.microsoft.com/office/drawing/2014/main" id="{25B17BCA-9DFE-4688-83CF-C23AC9BAEEB3}"/>
              </a:ext>
            </a:extLst>
          </p:cNvPr>
          <p:cNvSpPr>
            <a:spLocks noGrp="1"/>
          </p:cNvSpPr>
          <p:nvPr>
            <p:ph type="body" sz="quarter" idx="15"/>
          </p:nvPr>
        </p:nvSpPr>
        <p:spPr>
          <a:xfrm>
            <a:off x="6095999" y="1844676"/>
            <a:ext cx="5688013" cy="4464050"/>
          </a:xfrm>
        </p:spPr>
        <p:txBody>
          <a:bodyPr/>
          <a:lstStyle>
            <a:lvl2pPr>
              <a:spcAft>
                <a:spcPts val="1026"/>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73C326A-D6AB-4A94-8219-44BB5F3735AA}"/>
              </a:ext>
            </a:extLst>
          </p:cNvPr>
          <p:cNvSpPr>
            <a:spLocks noGrp="1"/>
          </p:cNvSpPr>
          <p:nvPr>
            <p:ph type="title"/>
          </p:nvPr>
        </p:nvSpPr>
        <p:spPr>
          <a:xfrm>
            <a:off x="6095999" y="314325"/>
            <a:ext cx="5688013" cy="725635"/>
          </a:xfrm>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8F888D43-FB9F-454D-BBF2-D737D83F8D5A}"/>
              </a:ext>
            </a:extLst>
          </p:cNvPr>
          <p:cNvSpPr>
            <a:spLocks noGrp="1"/>
          </p:cNvSpPr>
          <p:nvPr>
            <p:ph type="body" sz="quarter" idx="18" hasCustomPrompt="1"/>
          </p:nvPr>
        </p:nvSpPr>
        <p:spPr>
          <a:xfrm>
            <a:off x="6096000" y="1066445"/>
            <a:ext cx="5688011"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3150545722"/>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9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a:xfrm>
            <a:off x="407989" y="314326"/>
            <a:ext cx="2676956" cy="1253704"/>
          </a:xfrm>
        </p:spPr>
        <p:txBody>
          <a:bodyPr/>
          <a:lstStyle/>
          <a:p>
            <a:r>
              <a:rPr lang="en-US"/>
              <a:t>Click to edit Master title style</a:t>
            </a:r>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4" name="Text Placeholder 3">
            <a:extLst>
              <a:ext uri="{FF2B5EF4-FFF2-40B4-BE49-F238E27FC236}">
                <a16:creationId xmlns:a16="http://schemas.microsoft.com/office/drawing/2014/main" id="{B73155AE-5FF3-4D67-AF4D-3DA1360DFC9A}"/>
              </a:ext>
            </a:extLst>
          </p:cNvPr>
          <p:cNvSpPr>
            <a:spLocks noGrp="1"/>
          </p:cNvSpPr>
          <p:nvPr>
            <p:ph type="body" sz="quarter" idx="25"/>
          </p:nvPr>
        </p:nvSpPr>
        <p:spPr>
          <a:xfrm>
            <a:off x="407988" y="2566208"/>
            <a:ext cx="2676955" cy="3742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3">
            <a:extLst>
              <a:ext uri="{FF2B5EF4-FFF2-40B4-BE49-F238E27FC236}">
                <a16:creationId xmlns:a16="http://schemas.microsoft.com/office/drawing/2014/main" id="{27019C43-E4BB-441C-8704-9FA42C3A3ACF}"/>
              </a:ext>
            </a:extLst>
          </p:cNvPr>
          <p:cNvSpPr>
            <a:spLocks noGrp="1"/>
          </p:cNvSpPr>
          <p:nvPr>
            <p:ph type="body" sz="quarter" idx="18" hasCustomPrompt="1"/>
          </p:nvPr>
        </p:nvSpPr>
        <p:spPr>
          <a:xfrm>
            <a:off x="407986" y="1568029"/>
            <a:ext cx="2676957" cy="778230"/>
          </a:xfrm>
        </p:spPr>
        <p:txBody>
          <a:bodyPr lIns="0" tIns="36000"/>
          <a:lstStyle>
            <a:lvl1pPr algn="l">
              <a:spcAft>
                <a:spcPts val="0"/>
              </a:spcAft>
              <a:defRPr sz="1400" b="0">
                <a:solidFill>
                  <a:schemeClr val="tx1"/>
                </a:solidFill>
                <a:latin typeface="+mn-lt"/>
              </a:defRPr>
            </a:lvl1pPr>
            <a:lvl2pPr marL="0" indent="0" algn="l">
              <a:spcAft>
                <a:spcPts val="0"/>
              </a:spcAft>
              <a:buNone/>
              <a:defRPr sz="1400">
                <a:latin typeface="Rubik SemiBold" pitchFamily="2" charset="-79"/>
                <a:cs typeface="Rubik SemiBold" pitchFamily="2" charset="-79"/>
              </a:defRPr>
            </a:lvl2pPr>
            <a:lvl3pPr algn="ctr">
              <a:defRPr/>
            </a:lvl3pPr>
            <a:lvl4pPr algn="ctr">
              <a:defRPr/>
            </a:lvl4pPr>
            <a:lvl5pPr algn="ctr">
              <a:defRPr/>
            </a:lvl5pPr>
          </a:lstStyle>
          <a:p>
            <a:pPr lvl="0"/>
            <a:r>
              <a:rPr lang="en-US"/>
              <a:t>Add intro text here</a:t>
            </a:r>
          </a:p>
          <a:p>
            <a:pPr lvl="1"/>
            <a:r>
              <a:rPr lang="en-US"/>
              <a:t>Second level</a:t>
            </a:r>
            <a:endParaRPr lang="en-GB"/>
          </a:p>
        </p:txBody>
      </p:sp>
    </p:spTree>
    <p:extLst>
      <p:ext uri="{BB962C8B-B14F-4D97-AF65-F5344CB8AC3E}">
        <p14:creationId xmlns:p14="http://schemas.microsoft.com/office/powerpoint/2010/main" val="1670372532"/>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1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3" name="Title 2">
            <a:extLst>
              <a:ext uri="{FF2B5EF4-FFF2-40B4-BE49-F238E27FC236}">
                <a16:creationId xmlns:a16="http://schemas.microsoft.com/office/drawing/2014/main" id="{170AE0B8-AC03-451A-A978-3F6099648271}"/>
              </a:ext>
            </a:extLst>
          </p:cNvPr>
          <p:cNvSpPr>
            <a:spLocks noGrp="1"/>
          </p:cNvSpPr>
          <p:nvPr>
            <p:ph type="title"/>
          </p:nvPr>
        </p:nvSpPr>
        <p:spPr>
          <a:xfrm>
            <a:off x="407989" y="314325"/>
            <a:ext cx="2676956" cy="1874999"/>
          </a:xfrm>
        </p:spPr>
        <p:txBody>
          <a:bodyPr/>
          <a:lstStyle/>
          <a:p>
            <a:r>
              <a:rPr lang="en-US"/>
              <a:t>Click to edit Master title style</a:t>
            </a:r>
            <a:endParaRPr lang="en-GB"/>
          </a:p>
        </p:txBody>
      </p:sp>
      <p:sp>
        <p:nvSpPr>
          <p:cNvPr id="8" name="Picture Placeholder 5">
            <a:extLst>
              <a:ext uri="{FF2B5EF4-FFF2-40B4-BE49-F238E27FC236}">
                <a16:creationId xmlns:a16="http://schemas.microsoft.com/office/drawing/2014/main" id="{B34E69B1-A4F1-4206-9D6B-36704C700F6A}"/>
              </a:ext>
            </a:extLst>
          </p:cNvPr>
          <p:cNvSpPr>
            <a:spLocks noGrp="1"/>
          </p:cNvSpPr>
          <p:nvPr>
            <p:ph type="pic" sz="quarter" idx="17"/>
          </p:nvPr>
        </p:nvSpPr>
        <p:spPr>
          <a:xfrm>
            <a:off x="407988" y="2349952"/>
            <a:ext cx="2743202" cy="1902765"/>
          </a:xfrm>
          <a:solidFill>
            <a:schemeClr val="bg1">
              <a:lumMod val="75000"/>
            </a:schemeClr>
          </a:solidFill>
        </p:spPr>
        <p:txBody>
          <a:bodyPr/>
          <a:lstStyle>
            <a:lvl1pPr>
              <a:defRPr>
                <a:solidFill>
                  <a:schemeClr val="bg1"/>
                </a:solidFill>
              </a:defRPr>
            </a:lvl1pPr>
          </a:lstStyle>
          <a:p>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6" name="Picture Placeholder 5">
            <a:extLst>
              <a:ext uri="{FF2B5EF4-FFF2-40B4-BE49-F238E27FC236}">
                <a16:creationId xmlns:a16="http://schemas.microsoft.com/office/drawing/2014/main" id="{11C763CC-3235-4CC2-A75D-889B5FAD2EC5}"/>
              </a:ext>
            </a:extLst>
          </p:cNvPr>
          <p:cNvSpPr>
            <a:spLocks noGrp="1"/>
          </p:cNvSpPr>
          <p:nvPr>
            <p:ph type="pic" sz="quarter" idx="29"/>
          </p:nvPr>
        </p:nvSpPr>
        <p:spPr>
          <a:xfrm>
            <a:off x="407988"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32520106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Text Placeholder 18"/>
          <p:cNvSpPr>
            <a:spLocks noGrp="1"/>
          </p:cNvSpPr>
          <p:nvPr>
            <p:ph type="body" sz="quarter" idx="14"/>
          </p:nvPr>
        </p:nvSpPr>
        <p:spPr>
          <a:xfrm>
            <a:off x="407989" y="1122948"/>
            <a:ext cx="11376026" cy="893763"/>
          </a:xfrm>
        </p:spPr>
        <p:txBody>
          <a:bodyPr/>
          <a:lstStyle>
            <a:lvl1pPr marL="0" indent="0">
              <a:lnSpc>
                <a:spcPct val="100000"/>
              </a:lnSpc>
              <a:spcBef>
                <a:spcPts val="600"/>
              </a:spcBef>
              <a:buNone/>
              <a:defRPr sz="1600">
                <a:latin typeface="+mn-lt"/>
                <a:ea typeface="Arial" charset="0"/>
                <a:cs typeface="Arial" charset="0"/>
              </a:defRPr>
            </a:lvl1pPr>
            <a:lvl2pPr marL="457200" indent="0">
              <a:lnSpc>
                <a:spcPct val="100000"/>
              </a:lnSpc>
              <a:spcBef>
                <a:spcPts val="600"/>
              </a:spcBef>
              <a:buNone/>
              <a:defRPr sz="1400">
                <a:latin typeface="+mn-lt"/>
                <a:ea typeface="Arial" charset="0"/>
                <a:cs typeface="Arial" charset="0"/>
              </a:defRPr>
            </a:lvl2pPr>
            <a:lvl3pPr marL="914400" indent="0">
              <a:lnSpc>
                <a:spcPct val="100000"/>
              </a:lnSpc>
              <a:spcBef>
                <a:spcPts val="600"/>
              </a:spcBef>
              <a:buNone/>
              <a:defRPr sz="1200">
                <a:latin typeface="+mn-lt"/>
                <a:ea typeface="Arial" charset="0"/>
                <a:cs typeface="Arial" charset="0"/>
              </a:defRPr>
            </a:lvl3pPr>
            <a:lvl4pPr marL="1371600" indent="0">
              <a:lnSpc>
                <a:spcPct val="100000"/>
              </a:lnSpc>
              <a:spcBef>
                <a:spcPts val="600"/>
              </a:spcBef>
              <a:buNone/>
              <a:defRPr sz="1100">
                <a:latin typeface="+mn-lt"/>
                <a:ea typeface="Arial" charset="0"/>
                <a:cs typeface="Arial" charset="0"/>
              </a:defRPr>
            </a:lvl4pPr>
            <a:lvl5pPr marL="1828800" indent="0">
              <a:lnSpc>
                <a:spcPct val="100000"/>
              </a:lnSpc>
              <a:spcBef>
                <a:spcPts val="600"/>
              </a:spcBef>
              <a:buNone/>
              <a:defRPr sz="1000">
                <a:latin typeface="+mn-lt"/>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hart Placeholder 20"/>
          <p:cNvSpPr>
            <a:spLocks noGrp="1"/>
          </p:cNvSpPr>
          <p:nvPr>
            <p:ph type="chart" sz="quarter" idx="15" hasCustomPrompt="1"/>
          </p:nvPr>
        </p:nvSpPr>
        <p:spPr>
          <a:xfrm>
            <a:off x="407989" y="2245894"/>
            <a:ext cx="5447242" cy="394690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ea typeface="Corbel" charset="0"/>
                <a:cs typeface="Corbel" charset="0"/>
              </a:defRPr>
            </a:lvl1pPr>
          </a:lstStyle>
          <a:p>
            <a:r>
              <a:rPr lang="en-US"/>
              <a:t>Please grab desired chart from Excel template. Note that, if any format tweaking occurs in PowerPoint, Corbel is used for all data labels and Arial is used for all numbers.</a:t>
            </a:r>
          </a:p>
          <a:p>
            <a:endParaRPr lang="en-US"/>
          </a:p>
        </p:txBody>
      </p:sp>
      <p:sp>
        <p:nvSpPr>
          <p:cNvPr id="22" name="Chart Placeholder 20"/>
          <p:cNvSpPr>
            <a:spLocks noGrp="1"/>
          </p:cNvSpPr>
          <p:nvPr>
            <p:ph type="chart" sz="quarter" idx="16" hasCustomPrompt="1"/>
          </p:nvPr>
        </p:nvSpPr>
        <p:spPr>
          <a:xfrm>
            <a:off x="6336349" y="2245894"/>
            <a:ext cx="5447242" cy="394690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ea typeface="Corbel" charset="0"/>
                <a:cs typeface="Corbel" charset="0"/>
              </a:defRPr>
            </a:lvl1pPr>
          </a:lstStyle>
          <a:p>
            <a:r>
              <a:rPr lang="en-US"/>
              <a:t>Please grab desired chart from Excel template. Note that, if any format tweaking occurs in PowerPoint, Corbel is used for all data labels and Arial is used for all numbers.</a:t>
            </a:r>
          </a:p>
          <a:p>
            <a:endParaRPr lang="en-US"/>
          </a:p>
        </p:txBody>
      </p:sp>
      <p:sp>
        <p:nvSpPr>
          <p:cNvPr id="23" name="Text Placeholder 19"/>
          <p:cNvSpPr>
            <a:spLocks noGrp="1"/>
          </p:cNvSpPr>
          <p:nvPr>
            <p:ph type="body" sz="quarter" idx="17" hasCustomPrompt="1"/>
          </p:nvPr>
        </p:nvSpPr>
        <p:spPr>
          <a:xfrm>
            <a:off x="9359477" y="5716842"/>
            <a:ext cx="2588684" cy="422223"/>
          </a:xfrm>
        </p:spPr>
        <p:txBody>
          <a:bodyPr>
            <a:normAutofit/>
          </a:bodyPr>
          <a:lstStyle>
            <a:lvl1pPr marL="0" indent="0">
              <a:lnSpc>
                <a:spcPct val="100000"/>
              </a:lnSpc>
              <a:spcBef>
                <a:spcPts val="0"/>
              </a:spcBef>
              <a:buNone/>
              <a:defRPr sz="1100">
                <a:latin typeface="Corbel" charset="0"/>
                <a:ea typeface="Corbel" charset="0"/>
                <a:cs typeface="Corbel" charset="0"/>
              </a:defRPr>
            </a:lvl1pPr>
          </a:lstStyle>
          <a:p>
            <a:pPr lvl="0"/>
            <a:r>
              <a:rPr lang="en-US"/>
              <a:t>Base X Condition:</a:t>
            </a:r>
          </a:p>
          <a:p>
            <a:pPr lvl="0"/>
            <a:r>
              <a:rPr lang="en-US"/>
              <a:t>Base Y Condition:</a:t>
            </a:r>
          </a:p>
        </p:txBody>
      </p:sp>
      <p:sp>
        <p:nvSpPr>
          <p:cNvPr id="24" name="Text Placeholder 21"/>
          <p:cNvSpPr>
            <a:spLocks noGrp="1"/>
          </p:cNvSpPr>
          <p:nvPr>
            <p:ph type="body" sz="quarter" idx="18" hasCustomPrompt="1"/>
          </p:nvPr>
        </p:nvSpPr>
        <p:spPr>
          <a:xfrm>
            <a:off x="10924117" y="5716589"/>
            <a:ext cx="1024044" cy="422275"/>
          </a:xfrm>
        </p:spPr>
        <p:txBody>
          <a:bodyPr/>
          <a:lstStyle>
            <a:lvl1pPr marL="0" indent="0">
              <a:lnSpc>
                <a:spcPct val="100000"/>
              </a:lnSpc>
              <a:spcBef>
                <a:spcPts val="0"/>
              </a:spcBef>
              <a:buNone/>
              <a:defRPr sz="1100">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a:p>
            <a:pPr lvl="0"/>
            <a:r>
              <a:rPr lang="en-US"/>
              <a:t>#,###</a:t>
            </a:r>
          </a:p>
        </p:txBody>
      </p:sp>
      <p:sp>
        <p:nvSpPr>
          <p:cNvPr id="25" name="Text Placeholder 19"/>
          <p:cNvSpPr>
            <a:spLocks noGrp="1"/>
          </p:cNvSpPr>
          <p:nvPr>
            <p:ph type="body" sz="quarter" idx="19" hasCustomPrompt="1"/>
          </p:nvPr>
        </p:nvSpPr>
        <p:spPr>
          <a:xfrm>
            <a:off x="3427334" y="5711924"/>
            <a:ext cx="2588684" cy="422223"/>
          </a:xfrm>
        </p:spPr>
        <p:txBody>
          <a:bodyPr>
            <a:normAutofit/>
          </a:bodyPr>
          <a:lstStyle>
            <a:lvl1pPr marL="0" indent="0">
              <a:lnSpc>
                <a:spcPct val="100000"/>
              </a:lnSpc>
              <a:spcBef>
                <a:spcPts val="0"/>
              </a:spcBef>
              <a:buNone/>
              <a:defRPr sz="1100">
                <a:latin typeface="Corbel" charset="0"/>
                <a:ea typeface="Corbel" charset="0"/>
                <a:cs typeface="Corbel" charset="0"/>
              </a:defRPr>
            </a:lvl1pPr>
          </a:lstStyle>
          <a:p>
            <a:pPr lvl="0"/>
            <a:r>
              <a:rPr lang="en-US"/>
              <a:t>Base X Condition:</a:t>
            </a:r>
          </a:p>
          <a:p>
            <a:pPr lvl="0"/>
            <a:r>
              <a:rPr lang="en-US"/>
              <a:t>Base Y Condition:</a:t>
            </a:r>
          </a:p>
        </p:txBody>
      </p:sp>
      <p:sp>
        <p:nvSpPr>
          <p:cNvPr id="26" name="Text Placeholder 21"/>
          <p:cNvSpPr>
            <a:spLocks noGrp="1"/>
          </p:cNvSpPr>
          <p:nvPr>
            <p:ph type="body" sz="quarter" idx="20" hasCustomPrompt="1"/>
          </p:nvPr>
        </p:nvSpPr>
        <p:spPr>
          <a:xfrm>
            <a:off x="4991974" y="5711671"/>
            <a:ext cx="1024044" cy="422275"/>
          </a:xfrm>
        </p:spPr>
        <p:txBody>
          <a:bodyPr/>
          <a:lstStyle>
            <a:lvl1pPr marL="0" indent="0">
              <a:lnSpc>
                <a:spcPct val="100000"/>
              </a:lnSpc>
              <a:spcBef>
                <a:spcPts val="0"/>
              </a:spcBef>
              <a:buNone/>
              <a:defRPr sz="1100">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a:p>
            <a:pPr lvl="0"/>
            <a:r>
              <a:rPr lang="en-US"/>
              <a:t>#,###</a:t>
            </a:r>
          </a:p>
        </p:txBody>
      </p:sp>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21"/>
          </p:nvPr>
        </p:nvSpPr>
        <p:spPr/>
        <p:txBody>
          <a:bodyPr/>
          <a:lstStyle/>
          <a:p>
            <a:endParaRPr lang="en-US"/>
          </a:p>
        </p:txBody>
      </p:sp>
      <p:sp>
        <p:nvSpPr>
          <p:cNvPr id="5" name="Slide Number Placeholder 4"/>
          <p:cNvSpPr>
            <a:spLocks noGrp="1"/>
          </p:cNvSpPr>
          <p:nvPr>
            <p:ph type="sldNum" sz="quarter" idx="22"/>
          </p:nvPr>
        </p:nvSpPr>
        <p:spPr/>
        <p:txBody>
          <a:bodyPr/>
          <a:lstStyle>
            <a:lvl1pPr algn="ctr">
              <a:defRPr/>
            </a:lvl1pPr>
          </a:lstStyle>
          <a:p>
            <a:fld id="{035C8AA1-B7F0-BA48-A29E-BEDB392DDF0B}" type="slidenum">
              <a:rPr lang="en-US" smtClean="0"/>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2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
        <p:nvSpPr>
          <p:cNvPr id="8" name="Picture Placeholder 5">
            <a:extLst>
              <a:ext uri="{FF2B5EF4-FFF2-40B4-BE49-F238E27FC236}">
                <a16:creationId xmlns:a16="http://schemas.microsoft.com/office/drawing/2014/main" id="{B34E69B1-A4F1-4206-9D6B-36704C700F6A}"/>
              </a:ext>
            </a:extLst>
          </p:cNvPr>
          <p:cNvSpPr>
            <a:spLocks noGrp="1"/>
          </p:cNvSpPr>
          <p:nvPr>
            <p:ph type="pic" sz="quarter" idx="17"/>
          </p:nvPr>
        </p:nvSpPr>
        <p:spPr>
          <a:xfrm>
            <a:off x="407988" y="2349952"/>
            <a:ext cx="2743202" cy="1902765"/>
          </a:xfrm>
          <a:solidFill>
            <a:schemeClr val="bg1">
              <a:lumMod val="75000"/>
            </a:schemeClr>
          </a:solidFill>
        </p:spPr>
        <p:txBody>
          <a:bodyPr/>
          <a:lstStyle>
            <a:lvl1pPr>
              <a:defRPr>
                <a:solidFill>
                  <a:schemeClr val="bg1"/>
                </a:solidFill>
              </a:defRPr>
            </a:lvl1pPr>
          </a:lstStyle>
          <a:p>
            <a:endParaRPr lang="en-GB"/>
          </a:p>
        </p:txBody>
      </p:sp>
      <p:sp>
        <p:nvSpPr>
          <p:cNvPr id="10" name="Picture Placeholder 5">
            <a:extLst>
              <a:ext uri="{FF2B5EF4-FFF2-40B4-BE49-F238E27FC236}">
                <a16:creationId xmlns:a16="http://schemas.microsoft.com/office/drawing/2014/main" id="{AA01491E-B740-4BCA-BC2F-5E4C349C3BD1}"/>
              </a:ext>
            </a:extLst>
          </p:cNvPr>
          <p:cNvSpPr>
            <a:spLocks noGrp="1"/>
          </p:cNvSpPr>
          <p:nvPr>
            <p:ph type="pic" sz="quarter" idx="26"/>
          </p:nvPr>
        </p:nvSpPr>
        <p:spPr>
          <a:xfrm>
            <a:off x="3285595"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1" name="Picture Placeholder 5">
            <a:extLst>
              <a:ext uri="{FF2B5EF4-FFF2-40B4-BE49-F238E27FC236}">
                <a16:creationId xmlns:a16="http://schemas.microsoft.com/office/drawing/2014/main" id="{3A8CB191-CF16-4E77-8C26-8F3E366B4329}"/>
              </a:ext>
            </a:extLst>
          </p:cNvPr>
          <p:cNvSpPr>
            <a:spLocks noGrp="1"/>
          </p:cNvSpPr>
          <p:nvPr>
            <p:ph type="pic" sz="quarter" idx="27"/>
          </p:nvPr>
        </p:nvSpPr>
        <p:spPr>
          <a:xfrm>
            <a:off x="6163202"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5" name="Picture Placeholder 5">
            <a:extLst>
              <a:ext uri="{FF2B5EF4-FFF2-40B4-BE49-F238E27FC236}">
                <a16:creationId xmlns:a16="http://schemas.microsoft.com/office/drawing/2014/main" id="{27579932-56BF-40FE-9201-1BA3BCBC534F}"/>
              </a:ext>
            </a:extLst>
          </p:cNvPr>
          <p:cNvSpPr>
            <a:spLocks noGrp="1"/>
          </p:cNvSpPr>
          <p:nvPr>
            <p:ph type="pic" sz="quarter" idx="28"/>
          </p:nvPr>
        </p:nvSpPr>
        <p:spPr>
          <a:xfrm>
            <a:off x="9040810" y="2346259"/>
            <a:ext cx="2743202" cy="1902765"/>
          </a:xfrm>
          <a:solidFill>
            <a:schemeClr val="bg1">
              <a:lumMod val="75000"/>
            </a:schemeClr>
          </a:solidFill>
        </p:spPr>
        <p:txBody>
          <a:bodyPr/>
          <a:lstStyle>
            <a:lvl1pPr>
              <a:defRPr>
                <a:solidFill>
                  <a:schemeClr val="bg1"/>
                </a:solidFill>
              </a:defRPr>
            </a:lvl1pPr>
          </a:lstStyle>
          <a:p>
            <a:endParaRPr lang="en-GB"/>
          </a:p>
        </p:txBody>
      </p:sp>
      <p:sp>
        <p:nvSpPr>
          <p:cNvPr id="16" name="Picture Placeholder 5">
            <a:extLst>
              <a:ext uri="{FF2B5EF4-FFF2-40B4-BE49-F238E27FC236}">
                <a16:creationId xmlns:a16="http://schemas.microsoft.com/office/drawing/2014/main" id="{11C763CC-3235-4CC2-A75D-889B5FAD2EC5}"/>
              </a:ext>
            </a:extLst>
          </p:cNvPr>
          <p:cNvSpPr>
            <a:spLocks noGrp="1"/>
          </p:cNvSpPr>
          <p:nvPr>
            <p:ph type="pic" sz="quarter" idx="29"/>
          </p:nvPr>
        </p:nvSpPr>
        <p:spPr>
          <a:xfrm>
            <a:off x="407988"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7" name="Picture Placeholder 5">
            <a:extLst>
              <a:ext uri="{FF2B5EF4-FFF2-40B4-BE49-F238E27FC236}">
                <a16:creationId xmlns:a16="http://schemas.microsoft.com/office/drawing/2014/main" id="{6A51BB29-9A99-4F2B-9D49-3E0FE51A8B8F}"/>
              </a:ext>
            </a:extLst>
          </p:cNvPr>
          <p:cNvSpPr>
            <a:spLocks noGrp="1"/>
          </p:cNvSpPr>
          <p:nvPr>
            <p:ph type="pic" sz="quarter" idx="30"/>
          </p:nvPr>
        </p:nvSpPr>
        <p:spPr>
          <a:xfrm>
            <a:off x="3285595"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8" name="Picture Placeholder 5">
            <a:extLst>
              <a:ext uri="{FF2B5EF4-FFF2-40B4-BE49-F238E27FC236}">
                <a16:creationId xmlns:a16="http://schemas.microsoft.com/office/drawing/2014/main" id="{BDB3910C-3E25-4951-9DC2-A12A355AEB3C}"/>
              </a:ext>
            </a:extLst>
          </p:cNvPr>
          <p:cNvSpPr>
            <a:spLocks noGrp="1"/>
          </p:cNvSpPr>
          <p:nvPr>
            <p:ph type="pic" sz="quarter" idx="31"/>
          </p:nvPr>
        </p:nvSpPr>
        <p:spPr>
          <a:xfrm>
            <a:off x="6163202"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19" name="Picture Placeholder 5">
            <a:extLst>
              <a:ext uri="{FF2B5EF4-FFF2-40B4-BE49-F238E27FC236}">
                <a16:creationId xmlns:a16="http://schemas.microsoft.com/office/drawing/2014/main" id="{60A56E33-822D-4BD3-A17E-9AE60D9FCE1C}"/>
              </a:ext>
            </a:extLst>
          </p:cNvPr>
          <p:cNvSpPr>
            <a:spLocks noGrp="1"/>
          </p:cNvSpPr>
          <p:nvPr>
            <p:ph type="pic" sz="quarter" idx="32"/>
          </p:nvPr>
        </p:nvSpPr>
        <p:spPr>
          <a:xfrm>
            <a:off x="9040810" y="4405960"/>
            <a:ext cx="2743202" cy="1902765"/>
          </a:xfrm>
          <a:solidFill>
            <a:schemeClr val="bg1">
              <a:lumMod val="75000"/>
            </a:schemeClr>
          </a:solidFill>
        </p:spPr>
        <p:txBody>
          <a:bodyPr/>
          <a:lstStyle>
            <a:lvl1pPr>
              <a:defRPr>
                <a:solidFill>
                  <a:schemeClr val="bg1"/>
                </a:solidFill>
              </a:defRPr>
            </a:lvl1pPr>
          </a:lstStyle>
          <a:p>
            <a:endParaRPr lang="en-GB"/>
          </a:p>
        </p:txBody>
      </p:sp>
      <p:sp>
        <p:nvSpPr>
          <p:cNvPr id="20" name="Picture Placeholder 5">
            <a:extLst>
              <a:ext uri="{FF2B5EF4-FFF2-40B4-BE49-F238E27FC236}">
                <a16:creationId xmlns:a16="http://schemas.microsoft.com/office/drawing/2014/main" id="{1FE5E3CC-9144-43B3-8681-00A621375A4C}"/>
              </a:ext>
            </a:extLst>
          </p:cNvPr>
          <p:cNvSpPr>
            <a:spLocks noGrp="1"/>
          </p:cNvSpPr>
          <p:nvPr>
            <p:ph type="pic" sz="quarter" idx="33"/>
          </p:nvPr>
        </p:nvSpPr>
        <p:spPr>
          <a:xfrm>
            <a:off x="407988" y="293945"/>
            <a:ext cx="2743202" cy="1902765"/>
          </a:xfrm>
          <a:solidFill>
            <a:schemeClr val="bg1">
              <a:lumMod val="75000"/>
            </a:schemeClr>
          </a:solidFill>
        </p:spPr>
        <p:txBody>
          <a:bodyPr/>
          <a:lstStyle>
            <a:lvl1pPr>
              <a:defRPr>
                <a:solidFill>
                  <a:schemeClr val="bg1"/>
                </a:solidFill>
              </a:defRPr>
            </a:lvl1pPr>
          </a:lstStyle>
          <a:p>
            <a:endParaRPr lang="en-GB"/>
          </a:p>
        </p:txBody>
      </p:sp>
      <p:sp>
        <p:nvSpPr>
          <p:cNvPr id="21" name="Picture Placeholder 5">
            <a:extLst>
              <a:ext uri="{FF2B5EF4-FFF2-40B4-BE49-F238E27FC236}">
                <a16:creationId xmlns:a16="http://schemas.microsoft.com/office/drawing/2014/main" id="{7A61471B-AD1B-42B3-AF5C-D0EA9FD5A2EE}"/>
              </a:ext>
            </a:extLst>
          </p:cNvPr>
          <p:cNvSpPr>
            <a:spLocks noGrp="1"/>
          </p:cNvSpPr>
          <p:nvPr>
            <p:ph type="pic" sz="quarter" idx="34"/>
          </p:nvPr>
        </p:nvSpPr>
        <p:spPr>
          <a:xfrm>
            <a:off x="3285595"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2" name="Picture Placeholder 5">
            <a:extLst>
              <a:ext uri="{FF2B5EF4-FFF2-40B4-BE49-F238E27FC236}">
                <a16:creationId xmlns:a16="http://schemas.microsoft.com/office/drawing/2014/main" id="{993DA633-E7D8-4949-B830-83529EA58BAC}"/>
              </a:ext>
            </a:extLst>
          </p:cNvPr>
          <p:cNvSpPr>
            <a:spLocks noGrp="1"/>
          </p:cNvSpPr>
          <p:nvPr>
            <p:ph type="pic" sz="quarter" idx="35"/>
          </p:nvPr>
        </p:nvSpPr>
        <p:spPr>
          <a:xfrm>
            <a:off x="6163202" y="286559"/>
            <a:ext cx="2743202" cy="1902765"/>
          </a:xfrm>
          <a:solidFill>
            <a:schemeClr val="bg1">
              <a:lumMod val="75000"/>
            </a:schemeClr>
          </a:solidFill>
        </p:spPr>
        <p:txBody>
          <a:bodyPr/>
          <a:lstStyle>
            <a:lvl1pPr>
              <a:defRPr>
                <a:solidFill>
                  <a:schemeClr val="bg1"/>
                </a:solidFill>
              </a:defRPr>
            </a:lvl1pPr>
          </a:lstStyle>
          <a:p>
            <a:endParaRPr lang="en-GB"/>
          </a:p>
        </p:txBody>
      </p:sp>
      <p:sp>
        <p:nvSpPr>
          <p:cNvPr id="23" name="Picture Placeholder 5">
            <a:extLst>
              <a:ext uri="{FF2B5EF4-FFF2-40B4-BE49-F238E27FC236}">
                <a16:creationId xmlns:a16="http://schemas.microsoft.com/office/drawing/2014/main" id="{E284D076-FDBD-4B19-8138-A8583FA3BFA3}"/>
              </a:ext>
            </a:extLst>
          </p:cNvPr>
          <p:cNvSpPr>
            <a:spLocks noGrp="1"/>
          </p:cNvSpPr>
          <p:nvPr>
            <p:ph type="pic" sz="quarter" idx="36"/>
          </p:nvPr>
        </p:nvSpPr>
        <p:spPr>
          <a:xfrm>
            <a:off x="9040810" y="286559"/>
            <a:ext cx="2743202" cy="1902765"/>
          </a:xfrm>
          <a:solidFill>
            <a:schemeClr val="bg1">
              <a:lumMod val="75000"/>
            </a:schemeClr>
          </a:solidFill>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644328886"/>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DIVIDER IMAGE 01">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bg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18DDBA6B-0AFE-4864-BB74-CCD7A16F73A9}"/>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CE76148A-89A9-4E9E-A93E-827950CF071C}"/>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AA3AB0E5-E23A-42B0-9AC1-5F41F1535F85}"/>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492811397"/>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DIVIDER IMAGE 02">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8" name="Title 1">
            <a:extLst>
              <a:ext uri="{FF2B5EF4-FFF2-40B4-BE49-F238E27FC236}">
                <a16:creationId xmlns:a16="http://schemas.microsoft.com/office/drawing/2014/main" id="{9B5E0345-9DDF-40AE-9E3B-3E1E03B8E504}"/>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bg1"/>
                </a:solidFill>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bg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Slide Number Placeholder 5">
            <a:extLst>
              <a:ext uri="{FF2B5EF4-FFF2-40B4-BE49-F238E27FC236}">
                <a16:creationId xmlns:a16="http://schemas.microsoft.com/office/drawing/2014/main" id="{3815F36F-ECBF-4453-87F7-6BA4E2C27B65}"/>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0" name="Footer Placeholder 32">
            <a:extLst>
              <a:ext uri="{FF2B5EF4-FFF2-40B4-BE49-F238E27FC236}">
                <a16:creationId xmlns:a16="http://schemas.microsoft.com/office/drawing/2014/main" id="{4C981C65-2994-43B7-A97F-ED5AAB4488E9}"/>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75644424"/>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DIVIDER IMAGE 03">
    <p:spTree>
      <p:nvGrpSpPr>
        <p:cNvPr id="1" name=""/>
        <p:cNvGrpSpPr/>
        <p:nvPr/>
      </p:nvGrpSpPr>
      <p:grpSpPr>
        <a:xfrm>
          <a:off x="0" y="0"/>
          <a:ext cx="0" cy="0"/>
          <a:chOff x="0" y="0"/>
          <a:chExt cx="0" cy="0"/>
        </a:xfrm>
      </p:grpSpPr>
      <p:sp>
        <p:nvSpPr>
          <p:cNvPr id="13" name="Rectangle 12"/>
          <p:cNvSpPr/>
          <p:nvPr userDrawn="1"/>
        </p:nvSpPr>
        <p:spPr bwMode="auto">
          <a:xfrm>
            <a:off x="-1" y="0"/>
            <a:ext cx="12192000" cy="6638988"/>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tx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DDDE5794-1FDA-4F89-95C7-132AE80FFF6D}"/>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AC57DC5F-80C2-4A85-8F01-C8A705E154A5}"/>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AED54A13-E0D5-4D13-9120-FF3C9BB6AA02}"/>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262996671"/>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DIVIDER IMAGE 04">
    <p:spTree>
      <p:nvGrpSpPr>
        <p:cNvPr id="1" name=""/>
        <p:cNvGrpSpPr/>
        <p:nvPr/>
      </p:nvGrpSpPr>
      <p:grpSpPr>
        <a:xfrm>
          <a:off x="0" y="0"/>
          <a:ext cx="0" cy="0"/>
          <a:chOff x="0" y="0"/>
          <a:chExt cx="0" cy="0"/>
        </a:xfrm>
      </p:grpSpPr>
      <p:sp>
        <p:nvSpPr>
          <p:cNvPr id="13" name="Rectangle 12"/>
          <p:cNvSpPr/>
          <p:nvPr userDrawn="1"/>
        </p:nvSpPr>
        <p:spPr bwMode="auto">
          <a:xfrm>
            <a:off x="-1" y="-219012"/>
            <a:ext cx="12192000" cy="685800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tx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D94A4117-5237-48E4-B12B-CA5F4EEDFCA4}"/>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769AEFDC-E202-44B2-A51B-8D853B60A1EF}"/>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99CAF9C0-07E8-407E-A660-6FA230CBDB73}"/>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1685174138"/>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DIVIDER IMAGE 05">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2"/>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tx2"/>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tx2"/>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tx2"/>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4015D487-11D1-4CB1-887E-EAFD45FD975B}"/>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tx2"/>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FE293293-C57D-4560-9E5D-0227DEA84670}"/>
              </a:ext>
            </a:extLst>
          </p:cNvPr>
          <p:cNvSpPr>
            <a:spLocks noGrp="1"/>
          </p:cNvSpPr>
          <p:nvPr>
            <p:ph type="sldNum" sz="quarter" idx="12"/>
          </p:nvPr>
        </p:nvSpPr>
        <p:spPr>
          <a:xfrm>
            <a:off x="11784014" y="314325"/>
            <a:ext cx="348932" cy="192000"/>
          </a:xfrm>
        </p:spPr>
        <p:txBody>
          <a:bodyPr/>
          <a:lstStyle>
            <a:lvl1pPr>
              <a:defRPr sz="800">
                <a:solidFill>
                  <a:schemeClr val="tx2"/>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EC09A9EB-5A9C-4A9E-86FE-00CDE912371D}"/>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233435934"/>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IVIDER IMAGE 06">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12" name="Picture Placeholder 5"/>
          <p:cNvSpPr>
            <a:spLocks noGrp="1"/>
          </p:cNvSpPr>
          <p:nvPr>
            <p:ph type="pic" sz="quarter" idx="17"/>
          </p:nvPr>
        </p:nvSpPr>
        <p:spPr>
          <a:xfrm>
            <a:off x="1" y="3209988"/>
            <a:ext cx="12192000" cy="3648011"/>
          </a:xfrm>
          <a:solidFill>
            <a:schemeClr val="bg1">
              <a:lumMod val="75000"/>
            </a:schemeClr>
          </a:solidFill>
        </p:spPr>
        <p:txBody>
          <a:bodyPr/>
          <a:lstStyle>
            <a:lvl1pPr>
              <a:defRPr>
                <a:solidFill>
                  <a:schemeClr val="bg1"/>
                </a:solidFill>
              </a:defRPr>
            </a:lvl1pPr>
          </a:lstStyle>
          <a:p>
            <a:endParaRPr lang="en-GB"/>
          </a:p>
        </p:txBody>
      </p:sp>
      <p:sp>
        <p:nvSpPr>
          <p:cNvPr id="11" name="Text Placeholder 3"/>
          <p:cNvSpPr>
            <a:spLocks noGrp="1"/>
          </p:cNvSpPr>
          <p:nvPr>
            <p:ph type="body" sz="quarter" idx="18" hasCustomPrompt="1"/>
          </p:nvPr>
        </p:nvSpPr>
        <p:spPr>
          <a:xfrm>
            <a:off x="4842933" y="497698"/>
            <a:ext cx="2506136" cy="595495"/>
          </a:xfrm>
        </p:spPr>
        <p:txBody>
          <a:bodyPr lIns="0" tIns="36000"/>
          <a:lstStyle>
            <a:lvl1pPr algn="ctr">
              <a:spcAft>
                <a:spcPts val="0"/>
              </a:spcAft>
              <a:defRPr sz="36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9" name="Text Placeholder 3">
            <a:extLst>
              <a:ext uri="{FF2B5EF4-FFF2-40B4-BE49-F238E27FC236}">
                <a16:creationId xmlns:a16="http://schemas.microsoft.com/office/drawing/2014/main" id="{1CE32D5B-58E4-41CA-945D-22DC1AA83BBE}"/>
              </a:ext>
            </a:extLst>
          </p:cNvPr>
          <p:cNvSpPr>
            <a:spLocks noGrp="1"/>
          </p:cNvSpPr>
          <p:nvPr>
            <p:ph type="body" sz="quarter" idx="19" hasCustomPrompt="1"/>
          </p:nvPr>
        </p:nvSpPr>
        <p:spPr>
          <a:xfrm>
            <a:off x="408048" y="2526014"/>
            <a:ext cx="11250000" cy="239170"/>
          </a:xfrm>
        </p:spPr>
        <p:txBody>
          <a:bodyPr lIns="0" tIns="36000"/>
          <a:lstStyle>
            <a:lvl1pPr algn="ctr">
              <a:spcAft>
                <a:spcPts val="0"/>
              </a:spcAft>
              <a:defRPr sz="1600" b="0">
                <a:solidFill>
                  <a:schemeClr val="bg1"/>
                </a:solidFill>
                <a:latin typeface="+mn-lt"/>
              </a:defRPr>
            </a:lvl1pPr>
            <a:lvl2pPr algn="ctr">
              <a:defRPr/>
            </a:lvl2pPr>
            <a:lvl3pPr algn="ctr">
              <a:defRPr/>
            </a:lvl3pPr>
            <a:lvl4pPr algn="ctr">
              <a:defRPr/>
            </a:lvl4pPr>
            <a:lvl5pPr algn="ctr">
              <a:defRPr/>
            </a:lvl5pPr>
          </a:lstStyle>
          <a:p>
            <a:pPr lvl="0"/>
            <a:r>
              <a:rPr lang="en-US"/>
              <a:t>Add subhead here</a:t>
            </a:r>
            <a:endParaRPr lang="en-GB"/>
          </a:p>
        </p:txBody>
      </p:sp>
      <p:sp>
        <p:nvSpPr>
          <p:cNvPr id="7" name="Title 1">
            <a:extLst>
              <a:ext uri="{FF2B5EF4-FFF2-40B4-BE49-F238E27FC236}">
                <a16:creationId xmlns:a16="http://schemas.microsoft.com/office/drawing/2014/main" id="{F74ADA7B-941E-4723-98B3-D66E80A9045E}"/>
              </a:ext>
            </a:extLst>
          </p:cNvPr>
          <p:cNvSpPr>
            <a:spLocks noGrp="1"/>
          </p:cNvSpPr>
          <p:nvPr>
            <p:ph type="title"/>
          </p:nvPr>
        </p:nvSpPr>
        <p:spPr>
          <a:xfrm>
            <a:off x="408048" y="1689781"/>
            <a:ext cx="11250922" cy="613831"/>
          </a:xfrm>
        </p:spPr>
        <p:txBody>
          <a:bodyPr anchor="t"/>
          <a:lstStyle>
            <a:lvl1pPr algn="ctr">
              <a:lnSpc>
                <a:spcPct val="85000"/>
              </a:lnSpc>
              <a:defRPr sz="240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E20F4024-C550-419A-A5D0-A902F8A5082C}"/>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14" name="Footer Placeholder 32">
            <a:extLst>
              <a:ext uri="{FF2B5EF4-FFF2-40B4-BE49-F238E27FC236}">
                <a16:creationId xmlns:a16="http://schemas.microsoft.com/office/drawing/2014/main" id="{C5B08ED4-B74B-40F7-AE47-21EAFAA204E6}"/>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342701188"/>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2A761AE4-3D7E-42AB-AD73-29C7CD7163BB}"/>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89BE7C9E-8C71-402F-B632-5B3ABCB95711}"/>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161480904"/>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A8015C88-D045-4FEC-903F-C8F2A48C8610}"/>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13A5C574-E251-4EB2-80D3-5A7FF9D233DF}"/>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800410398"/>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IVIDER 03">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tx1"/>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tx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tx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C5A3FA14-CE34-4608-AEF9-859A23825BDD}"/>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68E2A20E-586E-4220-9844-27FAC72C260D}"/>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30851034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Title Slide">
    <p:bg>
      <p:bgPr>
        <a:solidFill>
          <a:schemeClr val="tx1"/>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586284"/>
            <a:ext cx="5702716" cy="914502"/>
          </a:xfrm>
        </p:spPr>
        <p:txBody>
          <a:bodyPr anchor="ctr">
            <a:normAutofit/>
          </a:bodyPr>
          <a:lstStyle>
            <a:lvl1pPr marL="0" indent="0" algn="ctr">
              <a:buFont typeface="Arial" charset="0"/>
              <a:buNone/>
              <a:defRPr sz="1600">
                <a:solidFill>
                  <a:schemeClr val="bg2">
                    <a:lumMod val="65000"/>
                    <a:lumOff val="35000"/>
                  </a:schemeClr>
                </a:solidFill>
                <a:latin typeface="+mj-lt"/>
                <a:ea typeface="Gill Sans" charset="0"/>
                <a:cs typeface="Gill Sans" charset="0"/>
              </a:defRPr>
            </a:lvl1pPr>
          </a:lstStyle>
          <a:p>
            <a:pPr lvl="0"/>
            <a:r>
              <a:rPr lang="en-US"/>
              <a:t>Edit </a:t>
            </a:r>
            <a:r>
              <a:rPr lang="en-US" err="1"/>
              <a:t>Subheader</a:t>
            </a:r>
            <a:r>
              <a:rPr lang="en-US"/>
              <a:t> as Needed</a:t>
            </a:r>
          </a:p>
        </p:txBody>
      </p:sp>
      <p:sp>
        <p:nvSpPr>
          <p:cNvPr id="4" name="Text Placeholder 3"/>
          <p:cNvSpPr>
            <a:spLocks noGrp="1"/>
          </p:cNvSpPr>
          <p:nvPr>
            <p:ph type="body" sz="quarter" idx="11" hasCustomPrompt="1"/>
          </p:nvPr>
        </p:nvSpPr>
        <p:spPr>
          <a:xfrm>
            <a:off x="3053170" y="2363638"/>
            <a:ext cx="6098362" cy="1215869"/>
          </a:xfrm>
        </p:spPr>
        <p:txBody>
          <a:bodyPr anchor="b" anchorCtr="0">
            <a:normAutofit/>
          </a:bodyPr>
          <a:lstStyle>
            <a:lvl1pPr marL="0" indent="0" algn="ctr">
              <a:buFont typeface="Arial" charset="0"/>
              <a:buNone/>
              <a:defRPr sz="4000" b="1" cap="all" baseline="0">
                <a:solidFill>
                  <a:schemeClr val="bg1"/>
                </a:solidFill>
                <a:latin typeface="+mj-lt"/>
                <a:ea typeface="Gill Sans" charset="0"/>
                <a:cs typeface="Gill Sans" charset="0"/>
              </a:defRPr>
            </a:lvl1pPr>
          </a:lstStyle>
          <a:p>
            <a:pPr lvl="0"/>
            <a:r>
              <a:rPr lang="en-US"/>
              <a:t>Edit Section Title</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8"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DIVIDER 04">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tx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tx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tx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8B434897-E020-4162-88F7-BA915F7EBD9C}"/>
              </a:ext>
            </a:extLst>
          </p:cNvPr>
          <p:cNvSpPr>
            <a:spLocks noGrp="1"/>
          </p:cNvSpPr>
          <p:nvPr>
            <p:ph type="sldNum" sz="quarter" idx="12"/>
          </p:nvPr>
        </p:nvSpPr>
        <p:spPr>
          <a:xfrm>
            <a:off x="11784014" y="314325"/>
            <a:ext cx="348932" cy="192000"/>
          </a:xfrm>
        </p:spPr>
        <p:txBody>
          <a:bodyPr/>
          <a:lstStyle>
            <a:lvl1pPr>
              <a:defRPr sz="800">
                <a:solidFill>
                  <a:schemeClr val="tx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DD11D5C7-E989-411D-9BD9-5A8B83484943}"/>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2116780942"/>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DIVIDER 05">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C86143DA-B2A3-436B-B88F-705F0204B5F9}"/>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ACF31723-AB2C-4A64-B71F-F6B431C14EBC}"/>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1533277438"/>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DIVIDER 06">
    <p:spTree>
      <p:nvGrpSpPr>
        <p:cNvPr id="1" name=""/>
        <p:cNvGrpSpPr/>
        <p:nvPr/>
      </p:nvGrpSpPr>
      <p:grpSpPr>
        <a:xfrm>
          <a:off x="0" y="0"/>
          <a:ext cx="0" cy="0"/>
          <a:chOff x="0" y="0"/>
          <a:chExt cx="0" cy="0"/>
        </a:xfrm>
      </p:grpSpPr>
      <p:sp>
        <p:nvSpPr>
          <p:cNvPr id="13" name="Rectangle 12"/>
          <p:cNvSpPr/>
          <p:nvPr userDrawn="1"/>
        </p:nvSpPr>
        <p:spPr bwMode="auto">
          <a:xfrm>
            <a:off x="1" y="2"/>
            <a:ext cx="12192000" cy="6858000"/>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2" name="Title 1"/>
          <p:cNvSpPr>
            <a:spLocks noGrp="1"/>
          </p:cNvSpPr>
          <p:nvPr>
            <p:ph type="ctrTitle" hasCustomPrompt="1"/>
          </p:nvPr>
        </p:nvSpPr>
        <p:spPr>
          <a:xfrm>
            <a:off x="1368953" y="3121561"/>
            <a:ext cx="9454093" cy="551768"/>
          </a:xfrm>
        </p:spPr>
        <p:txBody>
          <a:bodyPr tIns="0" anchor="t" anchorCtr="0">
            <a:noAutofit/>
          </a:bodyPr>
          <a:lstStyle>
            <a:lvl1pPr algn="ctr">
              <a:lnSpc>
                <a:spcPct val="80000"/>
              </a:lnSpc>
              <a:defRPr lang="en-US" sz="3200" b="0" dirty="0">
                <a:solidFill>
                  <a:schemeClr val="bg1"/>
                </a:solidFill>
                <a:latin typeface="+mj-lt"/>
              </a:defRPr>
            </a:lvl1pPr>
          </a:lstStyle>
          <a:p>
            <a:r>
              <a:rPr lang="en-US"/>
              <a:t>Add title here</a:t>
            </a:r>
          </a:p>
        </p:txBody>
      </p:sp>
      <p:sp>
        <p:nvSpPr>
          <p:cNvPr id="15" name="Text Placeholder 3"/>
          <p:cNvSpPr>
            <a:spLocks noGrp="1"/>
          </p:cNvSpPr>
          <p:nvPr>
            <p:ph type="body" sz="quarter" idx="15" hasCustomPrompt="1"/>
          </p:nvPr>
        </p:nvSpPr>
        <p:spPr>
          <a:xfrm>
            <a:off x="1368953" y="3900487"/>
            <a:ext cx="9454095" cy="419100"/>
          </a:xfrm>
        </p:spPr>
        <p:txBody>
          <a:bodyPr lIns="0" tIns="36000"/>
          <a:lstStyle>
            <a:lvl1pPr algn="ctr">
              <a:spcAft>
                <a:spcPts val="0"/>
              </a:spcAft>
              <a:defRPr sz="1800" b="0">
                <a:solidFill>
                  <a:schemeClr val="bg1"/>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5" name="Text Placeholder 3">
            <a:extLst>
              <a:ext uri="{FF2B5EF4-FFF2-40B4-BE49-F238E27FC236}">
                <a16:creationId xmlns:a16="http://schemas.microsoft.com/office/drawing/2014/main" id="{E60F37F6-6376-4ECF-9149-4240DDBA0137}"/>
              </a:ext>
            </a:extLst>
          </p:cNvPr>
          <p:cNvSpPr>
            <a:spLocks noGrp="1"/>
          </p:cNvSpPr>
          <p:nvPr>
            <p:ph type="body" sz="quarter" idx="18" hasCustomPrompt="1"/>
          </p:nvPr>
        </p:nvSpPr>
        <p:spPr>
          <a:xfrm>
            <a:off x="4842933" y="1424671"/>
            <a:ext cx="2506136" cy="755111"/>
          </a:xfrm>
        </p:spPr>
        <p:txBody>
          <a:bodyPr lIns="0" tIns="36000"/>
          <a:lstStyle>
            <a:lvl1pPr algn="ctr">
              <a:spcAft>
                <a:spcPts val="0"/>
              </a:spcAft>
              <a:defRPr sz="4000" b="0">
                <a:solidFill>
                  <a:schemeClr val="bg1"/>
                </a:solidFill>
                <a:latin typeface="Rubik Light" pitchFamily="2" charset="-79"/>
                <a:cs typeface="Rubik Light" pitchFamily="2" charset="-79"/>
              </a:defRPr>
            </a:lvl1pPr>
            <a:lvl2pPr algn="ctr">
              <a:defRPr/>
            </a:lvl2pPr>
            <a:lvl3pPr algn="ctr">
              <a:defRPr/>
            </a:lvl3pPr>
            <a:lvl4pPr algn="ctr">
              <a:defRPr/>
            </a:lvl4pPr>
            <a:lvl5pPr algn="ctr">
              <a:defRPr/>
            </a:lvl5pPr>
          </a:lstStyle>
          <a:p>
            <a:pPr lvl="0"/>
            <a:r>
              <a:rPr lang="en-US"/>
              <a:t>01</a:t>
            </a:r>
            <a:endParaRPr lang="en-GB"/>
          </a:p>
        </p:txBody>
      </p:sp>
      <p:sp>
        <p:nvSpPr>
          <p:cNvPr id="6" name="Slide Number Placeholder 5">
            <a:extLst>
              <a:ext uri="{FF2B5EF4-FFF2-40B4-BE49-F238E27FC236}">
                <a16:creationId xmlns:a16="http://schemas.microsoft.com/office/drawing/2014/main" id="{22556786-E211-4F9D-A9F9-84B11AA788E6}"/>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
        <p:nvSpPr>
          <p:cNvPr id="7" name="Footer Placeholder 32">
            <a:extLst>
              <a:ext uri="{FF2B5EF4-FFF2-40B4-BE49-F238E27FC236}">
                <a16:creationId xmlns:a16="http://schemas.microsoft.com/office/drawing/2014/main" id="{0194186F-94DC-4F1C-AE3D-4978AC20FAAF}"/>
              </a:ext>
            </a:extLst>
          </p:cNvPr>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bg1"/>
                </a:solidFill>
              </a:defRPr>
            </a:lvl1pPr>
          </a:lstStyle>
          <a:p>
            <a:r>
              <a:rPr lang="en-GB"/>
              <a:t>©2021 ORB International   |   Confidential   |   Propaganda Tracker Report: Nov 21</a:t>
            </a:r>
          </a:p>
        </p:txBody>
      </p:sp>
    </p:spTree>
    <p:extLst>
      <p:ext uri="{BB962C8B-B14F-4D97-AF65-F5344CB8AC3E}">
        <p14:creationId xmlns:p14="http://schemas.microsoft.com/office/powerpoint/2010/main" val="4107906392"/>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ACTS 02">
    <p:spTree>
      <p:nvGrpSpPr>
        <p:cNvPr id="1" name=""/>
        <p:cNvGrpSpPr/>
        <p:nvPr/>
      </p:nvGrpSpPr>
      <p:grpSpPr>
        <a:xfrm>
          <a:off x="0" y="0"/>
          <a:ext cx="0" cy="0"/>
          <a:chOff x="0" y="0"/>
          <a:chExt cx="0" cy="0"/>
        </a:xfrm>
      </p:grpSpPr>
      <p:pic>
        <p:nvPicPr>
          <p:cNvPr id="9" name="Picture 8" descr="A picture containing light, outdoor, laser, night&#10;&#10;Description automatically generated">
            <a:extLst>
              <a:ext uri="{FF2B5EF4-FFF2-40B4-BE49-F238E27FC236}">
                <a16:creationId xmlns:a16="http://schemas.microsoft.com/office/drawing/2014/main" id="{099BA6C4-50EF-48C5-820D-C80D5691D295}"/>
              </a:ext>
            </a:extLst>
          </p:cNvPr>
          <p:cNvPicPr/>
          <p:nvPr userDrawn="1"/>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 y="-21689"/>
            <a:ext cx="12191998" cy="690137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solidFill>
                  <a:schemeClr val="bg1"/>
                </a:solidFill>
              </a:defRPr>
            </a:lvl1pPr>
          </a:lstStyle>
          <a:p>
            <a:r>
              <a:rPr lang="en-GB"/>
              <a:t>©2021 ORB International   |   Confidential   |   Propaganda Tracker Report: Nov 21</a:t>
            </a:r>
          </a:p>
        </p:txBody>
      </p:sp>
      <p:cxnSp>
        <p:nvCxnSpPr>
          <p:cNvPr id="12" name="Straight Connector 11">
            <a:extLst>
              <a:ext uri="{FF2B5EF4-FFF2-40B4-BE49-F238E27FC236}">
                <a16:creationId xmlns:a16="http://schemas.microsoft.com/office/drawing/2014/main" id="{B6CCC1FE-3794-4CCF-B27E-5F972DE007E6}"/>
              </a:ext>
            </a:extLst>
          </p:cNvPr>
          <p:cNvCxnSpPr>
            <a:cxnSpLocks/>
          </p:cNvCxnSpPr>
          <p:nvPr userDrawn="1"/>
        </p:nvCxnSpPr>
        <p:spPr bwMode="auto">
          <a:xfrm flipH="1">
            <a:off x="407991" y="6308725"/>
            <a:ext cx="11376022" cy="0"/>
          </a:xfrm>
          <a:prstGeom prst="line">
            <a:avLst/>
          </a:prstGeom>
          <a:noFill/>
          <a:ln w="6350" cap="flat" cmpd="sng" algn="ctr">
            <a:solidFill>
              <a:schemeClr val="bg1"/>
            </a:solidFill>
            <a:prstDash val="solid"/>
            <a:round/>
            <a:headEnd type="none" w="med" len="med"/>
            <a:tailEnd type="none" w="med" len="med"/>
          </a:ln>
          <a:effectLst/>
        </p:spPr>
      </p:cxnSp>
      <p:sp>
        <p:nvSpPr>
          <p:cNvPr id="13" name="Slide Number Placeholder 5">
            <a:extLst>
              <a:ext uri="{FF2B5EF4-FFF2-40B4-BE49-F238E27FC236}">
                <a16:creationId xmlns:a16="http://schemas.microsoft.com/office/drawing/2014/main" id="{9706F7E4-D81D-4FE6-B8A1-9E195861FD12}"/>
              </a:ext>
            </a:extLst>
          </p:cNvPr>
          <p:cNvSpPr>
            <a:spLocks noGrp="1"/>
          </p:cNvSpPr>
          <p:nvPr>
            <p:ph type="sldNum" sz="quarter" idx="12"/>
          </p:nvPr>
        </p:nvSpPr>
        <p:spPr>
          <a:xfrm>
            <a:off x="11784014" y="314325"/>
            <a:ext cx="348932" cy="192000"/>
          </a:xfrm>
        </p:spPr>
        <p:txBody>
          <a:bodyPr/>
          <a:lstStyle>
            <a:lvl1pPr>
              <a:defRPr sz="800">
                <a:solidFill>
                  <a:schemeClr val="bg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840142602"/>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0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812074189"/>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LANK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2345115697"/>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454397686"/>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NK 0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755384904"/>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887466567"/>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80081999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Section Title Slide">
    <p:bg>
      <p:bgRef idx="1002">
        <a:schemeClr val="bg2"/>
      </p:bgRef>
    </p:bg>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12700" y="0"/>
            <a:ext cx="12179300" cy="6858000"/>
          </a:xfrm>
        </p:spPr>
        <p:txBody>
          <a:bodyPr/>
          <a:lstStyle/>
          <a:p>
            <a:endParaRPr lang="en-US"/>
          </a:p>
        </p:txBody>
      </p:sp>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398808" y="4045774"/>
            <a:ext cx="5407500" cy="914502"/>
          </a:xfrm>
        </p:spPr>
        <p:txBody>
          <a:bodyPr anchor="ctr">
            <a:normAutofit/>
          </a:bodyPr>
          <a:lstStyle>
            <a:lvl1pPr marL="0" indent="0" algn="ctr">
              <a:buFont typeface="Arial" charset="0"/>
              <a:buNone/>
              <a:defRPr sz="14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4" name="Text Placeholder 3"/>
          <p:cNvSpPr>
            <a:spLocks noGrp="1"/>
          </p:cNvSpPr>
          <p:nvPr>
            <p:ph type="body" sz="quarter" idx="11" hasCustomPrompt="1"/>
          </p:nvPr>
        </p:nvSpPr>
        <p:spPr>
          <a:xfrm>
            <a:off x="3053170" y="2363638"/>
            <a:ext cx="6098362" cy="1215869"/>
          </a:xfrm>
        </p:spPr>
        <p:txBody>
          <a:bodyPr vert="horz" lIns="91440" tIns="45720" rIns="91440" bIns="45720" rtlCol="0" anchor="b" anchorCtr="0">
            <a:normAutofit/>
          </a:bodyPr>
          <a:lstStyle>
            <a:lvl1pPr algn="ctr">
              <a:defRPr lang="en-US" sz="4000" b="1" cap="all" baseline="0" dirty="0" smtClean="0">
                <a:solidFill>
                  <a:schemeClr val="tx1"/>
                </a:solidFill>
                <a:latin typeface="+mj-lt"/>
                <a:ea typeface="Gill Sans" charset="0"/>
                <a:cs typeface="Gill Sans" charset="0"/>
              </a:defRPr>
            </a:lvl1pPr>
          </a:lstStyle>
          <a:p>
            <a:pPr lvl="0" algn="ctr"/>
            <a:r>
              <a:rPr lang="en-US"/>
              <a:t>Edit Section Title</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LANK 0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2"/>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637585875"/>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LANK 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lvl1pPr>
              <a:defRPr>
                <a:solidFill>
                  <a:schemeClr val="bg1"/>
                </a:solidFill>
              </a:defRPr>
            </a:lvl1p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bg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4287314110"/>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NK 0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F4D4D-C74A-4AB9-B290-9EB0453062EC}"/>
              </a:ext>
            </a:extLst>
          </p:cNvPr>
          <p:cNvSpPr/>
          <p:nvPr userDrawn="1"/>
        </p:nvSpPr>
        <p:spPr bwMode="auto">
          <a:xfrm>
            <a:off x="1" y="2"/>
            <a:ext cx="12192000" cy="6858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chemeClr val="bg1"/>
              </a:solidFill>
              <a:effectLst/>
              <a:latin typeface="+mn-lt"/>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lvl1pPr>
              <a:defRPr>
                <a:solidFill>
                  <a:schemeClr val="tx1"/>
                </a:solidFill>
              </a:defRPr>
            </a:lvl1p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tx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1638205079"/>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©2021 ORB International   |   Confidential   |   Propaganda Tracker Report: Nov 21</a:t>
            </a:r>
          </a:p>
        </p:txBody>
      </p:sp>
      <p:sp>
        <p:nvSpPr>
          <p:cNvPr id="4" name="Rectangle 3"/>
          <p:cNvSpPr/>
          <p:nvPr userDrawn="1"/>
        </p:nvSpPr>
        <p:spPr bwMode="auto">
          <a:xfrm>
            <a:off x="1" y="2"/>
            <a:ext cx="12192000" cy="6858000"/>
          </a:xfrm>
          <a:prstGeom prst="rect">
            <a:avLst/>
          </a:prstGeom>
          <a:solidFill>
            <a:srgbClr val="FFFF00"/>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Tree>
    <p:extLst>
      <p:ext uri="{BB962C8B-B14F-4D97-AF65-F5344CB8AC3E}">
        <p14:creationId xmlns:p14="http://schemas.microsoft.com/office/powerpoint/2010/main" val="4224842868"/>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BLANK 1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786E7-9518-4BFE-96B1-B10D5CCDBF5C}"/>
              </a:ext>
            </a:extLst>
          </p:cNvPr>
          <p:cNvSpPr/>
          <p:nvPr userDrawn="1"/>
        </p:nvSpPr>
        <p:spPr bwMode="auto">
          <a:xfrm>
            <a:off x="0" y="0"/>
            <a:ext cx="12192000" cy="6858000"/>
          </a:xfrm>
          <a:prstGeom prst="rect">
            <a:avLst/>
          </a:prstGeom>
          <a:solidFill>
            <a:srgbClr val="A01523"/>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85000"/>
              </a:lnSpc>
              <a:spcBef>
                <a:spcPct val="0"/>
              </a:spcBef>
              <a:spcAft>
                <a:spcPts val="1200"/>
              </a:spcAft>
              <a:buClrTx/>
              <a:buSzTx/>
              <a:buFontTx/>
              <a:buNone/>
              <a:tabLst/>
              <a:defRPr/>
            </a:pPr>
            <a:endParaRPr kumimoji="0" lang="en-GB" sz="1800" b="0" i="0" u="none" strike="noStrike" kern="0" cap="none" spc="0" normalizeH="0" baseline="0" noProof="0">
              <a:ln>
                <a:noFill/>
              </a:ln>
              <a:solidFill>
                <a:schemeClr val="bg1"/>
              </a:solidFill>
              <a:effectLst/>
              <a:uLnTx/>
              <a:uFillTx/>
            </a:endParaRPr>
          </a:p>
        </p:txBody>
      </p:sp>
      <p:sp>
        <p:nvSpPr>
          <p:cNvPr id="5" name="Footer Placeholder 4">
            <a:extLst>
              <a:ext uri="{FF2B5EF4-FFF2-40B4-BE49-F238E27FC236}">
                <a16:creationId xmlns:a16="http://schemas.microsoft.com/office/drawing/2014/main" id="{20FF8ABD-EF8B-4405-B0E2-45926EBD728B}"/>
              </a:ext>
            </a:extLst>
          </p:cNvPr>
          <p:cNvSpPr>
            <a:spLocks noGrp="1"/>
          </p:cNvSpPr>
          <p:nvPr>
            <p:ph type="ftr" sz="quarter" idx="11"/>
          </p:nvPr>
        </p:nvSpPr>
        <p:spPr/>
        <p:txBody>
          <a:bodyPr/>
          <a:lstStyle>
            <a:lvl1pPr>
              <a:defRPr>
                <a:solidFill>
                  <a:schemeClr val="bg1"/>
                </a:solidFill>
              </a:defRPr>
            </a:lvl1pPr>
          </a:lstStyle>
          <a:p>
            <a:r>
              <a:rPr lang="en-GB"/>
              <a:t>©2021 ORB International   |   Confidential   |   Propaganda Tracker Report: Nov 21</a:t>
            </a:r>
          </a:p>
        </p:txBody>
      </p:sp>
      <p:sp>
        <p:nvSpPr>
          <p:cNvPr id="6" name="Slide Number Placeholder 5">
            <a:extLst>
              <a:ext uri="{FF2B5EF4-FFF2-40B4-BE49-F238E27FC236}">
                <a16:creationId xmlns:a16="http://schemas.microsoft.com/office/drawing/2014/main" id="{FE265C0E-16C2-4939-AE23-EB05483131AF}"/>
              </a:ext>
            </a:extLst>
          </p:cNvPr>
          <p:cNvSpPr>
            <a:spLocks noGrp="1"/>
          </p:cNvSpPr>
          <p:nvPr>
            <p:ph type="sldNum" sz="quarter" idx="12"/>
          </p:nvPr>
        </p:nvSpPr>
        <p:spPr/>
        <p:txBody>
          <a:bodyPr/>
          <a:lstStyle>
            <a:lvl1pPr>
              <a:defRPr sz="800">
                <a:solidFill>
                  <a:schemeClr val="bg1"/>
                </a:solidFill>
              </a:defRPr>
            </a:lvl1pPr>
          </a:lstStyle>
          <a:p>
            <a:fld id="{10E06D4D-4404-4A75-9536-AEBA56427779}" type="slidenum">
              <a:rPr lang="en-GB" smtClean="0"/>
              <a:pPr/>
              <a:t>‹#›</a:t>
            </a:fld>
            <a:endParaRPr lang="en-GB"/>
          </a:p>
        </p:txBody>
      </p:sp>
    </p:spTree>
    <p:extLst>
      <p:ext uri="{BB962C8B-B14F-4D97-AF65-F5344CB8AC3E}">
        <p14:creationId xmlns:p14="http://schemas.microsoft.com/office/powerpoint/2010/main" val="3992294182"/>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8940800" y="0"/>
            <a:ext cx="3251200" cy="6858000"/>
          </a:xfrm>
        </p:spPr>
        <p:txBody>
          <a:bodyPr/>
          <a:lstStyle/>
          <a:p>
            <a:endParaRPr lang="en-US"/>
          </a:p>
        </p:txBody>
      </p:sp>
      <p:sp>
        <p:nvSpPr>
          <p:cNvPr id="19" name="Text Placeholder 18"/>
          <p:cNvSpPr>
            <a:spLocks noGrp="1"/>
          </p:cNvSpPr>
          <p:nvPr>
            <p:ph type="body" sz="quarter" idx="14"/>
          </p:nvPr>
        </p:nvSpPr>
        <p:spPr>
          <a:xfrm>
            <a:off x="1019176" y="1476103"/>
            <a:ext cx="7526112" cy="2325189"/>
          </a:xfrm>
        </p:spPr>
        <p:txBody>
          <a:bodyPr>
            <a:normAutofit/>
          </a:bodyPr>
          <a:lstStyle>
            <a:lvl1pPr marL="0" indent="0">
              <a:lnSpc>
                <a:spcPct val="100000"/>
              </a:lnSpc>
              <a:spcBef>
                <a:spcPts val="600"/>
              </a:spcBef>
              <a:buNone/>
              <a:defRPr sz="1400">
                <a:latin typeface="+mn-lt"/>
                <a:ea typeface="Gill Sans" charset="0"/>
                <a:cs typeface="Gill Sans" charset="0"/>
              </a:defRPr>
            </a:lvl1pPr>
            <a:lvl2pPr marL="742950" indent="-285750">
              <a:lnSpc>
                <a:spcPct val="100000"/>
              </a:lnSpc>
              <a:spcBef>
                <a:spcPts val="600"/>
              </a:spcBef>
              <a:buFont typeface="Arial" charset="0"/>
              <a:buChar char="•"/>
              <a:defRPr sz="1200">
                <a:latin typeface="+mn-lt"/>
                <a:ea typeface="Gill Sans" charset="0"/>
                <a:cs typeface="Gill Sans" charset="0"/>
              </a:defRPr>
            </a:lvl2pPr>
            <a:lvl3pPr marL="1085850" indent="-171450">
              <a:lnSpc>
                <a:spcPct val="100000"/>
              </a:lnSpc>
              <a:spcBef>
                <a:spcPts val="600"/>
              </a:spcBef>
              <a:buFont typeface="Arial" charset="0"/>
              <a:buChar char="•"/>
              <a:defRPr sz="1100">
                <a:latin typeface="+mn-lt"/>
                <a:ea typeface="Gill Sans" charset="0"/>
                <a:cs typeface="Gill Sans" charset="0"/>
              </a:defRPr>
            </a:lvl3pPr>
            <a:lvl4pPr marL="1543050" indent="-171450">
              <a:lnSpc>
                <a:spcPct val="100000"/>
              </a:lnSpc>
              <a:spcBef>
                <a:spcPts val="600"/>
              </a:spcBef>
              <a:buFont typeface="Arial" charset="0"/>
              <a:buChar char="•"/>
              <a:defRPr sz="1050">
                <a:latin typeface="+mn-lt"/>
                <a:ea typeface="Gill Sans" charset="0"/>
                <a:cs typeface="Gill Sans" charset="0"/>
              </a:defRPr>
            </a:lvl4pPr>
            <a:lvl5pPr marL="2000250" indent="-171450">
              <a:lnSpc>
                <a:spcPct val="100000"/>
              </a:lnSpc>
              <a:spcBef>
                <a:spcPts val="600"/>
              </a:spcBef>
              <a:buFont typeface="Arial" charset="0"/>
              <a:buChar char="•"/>
              <a:defRPr sz="9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07989" y="441325"/>
            <a:ext cx="8137298"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7" name="Text Placeholder 18"/>
          <p:cNvSpPr>
            <a:spLocks noGrp="1"/>
          </p:cNvSpPr>
          <p:nvPr>
            <p:ph type="body" sz="quarter" idx="19"/>
          </p:nvPr>
        </p:nvSpPr>
        <p:spPr>
          <a:xfrm>
            <a:off x="1019176" y="3886201"/>
            <a:ext cx="7876902" cy="2103122"/>
          </a:xfrm>
        </p:spPr>
        <p:txBody>
          <a:bodyPr>
            <a:normAutofit/>
          </a:bodyPr>
          <a:lstStyle>
            <a:lvl1pPr marL="0" indent="0">
              <a:lnSpc>
                <a:spcPct val="100000"/>
              </a:lnSpc>
              <a:spcBef>
                <a:spcPts val="600"/>
              </a:spcBef>
              <a:buNone/>
              <a:defRPr sz="1400">
                <a:solidFill>
                  <a:schemeClr val="bg1"/>
                </a:solidFill>
                <a:latin typeface="+mn-lt"/>
                <a:ea typeface="Gill Sans" charset="0"/>
                <a:cs typeface="Gill Sans" charset="0"/>
              </a:defRPr>
            </a:lvl1pPr>
            <a:lvl2pPr marL="742950" indent="-285750">
              <a:lnSpc>
                <a:spcPct val="100000"/>
              </a:lnSpc>
              <a:spcBef>
                <a:spcPts val="600"/>
              </a:spcBef>
              <a:buFont typeface="Arial" charset="0"/>
              <a:buChar char="•"/>
              <a:defRPr sz="1200">
                <a:solidFill>
                  <a:schemeClr val="bg1"/>
                </a:solidFill>
                <a:latin typeface="+mn-lt"/>
                <a:ea typeface="Gill Sans" charset="0"/>
                <a:cs typeface="Gill Sans" charset="0"/>
              </a:defRPr>
            </a:lvl2pPr>
            <a:lvl3pPr marL="1085850" indent="-171450">
              <a:lnSpc>
                <a:spcPct val="100000"/>
              </a:lnSpc>
              <a:spcBef>
                <a:spcPts val="600"/>
              </a:spcBef>
              <a:buFont typeface="Arial" charset="0"/>
              <a:buChar char="•"/>
              <a:defRPr sz="1100">
                <a:solidFill>
                  <a:schemeClr val="bg1"/>
                </a:solidFill>
                <a:latin typeface="+mn-lt"/>
                <a:ea typeface="Gill Sans" charset="0"/>
                <a:cs typeface="Gill Sans" charset="0"/>
              </a:defRPr>
            </a:lvl3pPr>
            <a:lvl4pPr marL="1543050" indent="-171450">
              <a:lnSpc>
                <a:spcPct val="100000"/>
              </a:lnSpc>
              <a:spcBef>
                <a:spcPts val="600"/>
              </a:spcBef>
              <a:buFont typeface="Arial" charset="0"/>
              <a:buChar char="•"/>
              <a:defRPr sz="1050">
                <a:solidFill>
                  <a:schemeClr val="bg1"/>
                </a:solidFill>
                <a:latin typeface="+mn-lt"/>
                <a:ea typeface="Gill Sans" charset="0"/>
                <a:cs typeface="Gill Sans" charset="0"/>
              </a:defRPr>
            </a:lvl4pPr>
            <a:lvl5pPr marL="2000250" indent="-171450">
              <a:lnSpc>
                <a:spcPct val="100000"/>
              </a:lnSpc>
              <a:spcBef>
                <a:spcPts val="600"/>
              </a:spcBef>
              <a:buFont typeface="Arial" charset="0"/>
              <a:buChar char="•"/>
              <a:defRPr sz="900">
                <a:solidFill>
                  <a:schemeClr val="bg1"/>
                </a:solidFill>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349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Title Slide">
    <p:bg>
      <p:bgRef idx="1002">
        <a:schemeClr val="bg2"/>
      </p:bgRef>
    </p:bg>
    <p:spTree>
      <p:nvGrpSpPr>
        <p:cNvPr id="1" name=""/>
        <p:cNvGrpSpPr/>
        <p:nvPr/>
      </p:nvGrpSpPr>
      <p:grpSpPr>
        <a:xfrm>
          <a:off x="0" y="0"/>
          <a:ext cx="0" cy="0"/>
          <a:chOff x="0" y="0"/>
          <a:chExt cx="0" cy="0"/>
        </a:xfrm>
      </p:grpSpPr>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596760"/>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4" name="Text Placeholder 3"/>
          <p:cNvSpPr>
            <a:spLocks noGrp="1"/>
          </p:cNvSpPr>
          <p:nvPr>
            <p:ph type="body" sz="quarter" idx="11" hasCustomPrompt="1"/>
          </p:nvPr>
        </p:nvSpPr>
        <p:spPr>
          <a:xfrm>
            <a:off x="3053170" y="2363638"/>
            <a:ext cx="6098362" cy="1215869"/>
          </a:xfrm>
        </p:spPr>
        <p:txBody>
          <a:bodyPr vert="horz" lIns="91440" tIns="45720" rIns="91440" bIns="45720" rtlCol="0" anchor="b" anchorCtr="0">
            <a:normAutofit/>
          </a:bodyPr>
          <a:lstStyle>
            <a:lvl1pPr algn="ctr">
              <a:defRPr lang="en-US" sz="4000" b="1" cap="all" baseline="0" dirty="0" smtClean="0">
                <a:solidFill>
                  <a:schemeClr val="tx1"/>
                </a:solidFill>
                <a:latin typeface="+mj-lt"/>
                <a:ea typeface="Gill Sans" charset="0"/>
                <a:cs typeface="Gill Sans" charset="0"/>
              </a:defRPr>
            </a:lvl1pPr>
          </a:lstStyle>
          <a:p>
            <a:pPr lvl="0" algn="ctr"/>
            <a:r>
              <a:rPr lang="en-US"/>
              <a:t>Edit Section Title</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Section Title Slide">
    <p:bg>
      <p:bgPr>
        <a:solidFill>
          <a:schemeClr val="accent3"/>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586866"/>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4" name="Text Placeholder 3"/>
          <p:cNvSpPr>
            <a:spLocks noGrp="1"/>
          </p:cNvSpPr>
          <p:nvPr>
            <p:ph type="body" sz="quarter" idx="11" hasCustomPrompt="1"/>
          </p:nvPr>
        </p:nvSpPr>
        <p:spPr>
          <a:xfrm>
            <a:off x="3053170" y="2380891"/>
            <a:ext cx="6098362" cy="1205975"/>
          </a:xfrm>
        </p:spPr>
        <p:txBody>
          <a:bodyPr vert="horz" lIns="91440" tIns="45720" rIns="91440" bIns="45720" rtlCol="0" anchor="b" anchorCtr="0">
            <a:normAutofit/>
          </a:bodyPr>
          <a:lstStyle>
            <a:lvl1pPr>
              <a:defRPr lang="en-US" sz="4000" b="1" cap="all" baseline="0" dirty="0" smtClean="0">
                <a:solidFill>
                  <a:schemeClr val="tx1"/>
                </a:solidFill>
                <a:latin typeface="+mj-lt"/>
                <a:ea typeface="Gill Sans" charset="0"/>
                <a:cs typeface="Gill Sans" charset="0"/>
              </a:defRPr>
            </a:lvl1pPr>
          </a:lstStyle>
          <a:p>
            <a:pPr lvl="0" algn="ctr"/>
            <a:r>
              <a:rPr lang="en-US"/>
              <a:t>Edit Section Title</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Section Title Slide">
    <p:bg>
      <p:bgPr>
        <a:solidFill>
          <a:schemeClr val="accent1"/>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604309"/>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4" name="Text Placeholder 3"/>
          <p:cNvSpPr>
            <a:spLocks noGrp="1"/>
          </p:cNvSpPr>
          <p:nvPr>
            <p:ph type="body" sz="quarter" idx="11" hasCustomPrompt="1"/>
          </p:nvPr>
        </p:nvSpPr>
        <p:spPr>
          <a:xfrm>
            <a:off x="3053169" y="2380891"/>
            <a:ext cx="6098364" cy="1206165"/>
          </a:xfrm>
        </p:spPr>
        <p:txBody>
          <a:bodyPr vert="horz" lIns="91440" tIns="45720" rIns="91440" bIns="45720" rtlCol="0" anchor="b" anchorCtr="0">
            <a:normAutofit/>
          </a:bodyPr>
          <a:lstStyle>
            <a:lvl1pPr>
              <a:defRPr lang="en-US" sz="4000" b="1" cap="all" baseline="0" dirty="0" smtClean="0">
                <a:solidFill>
                  <a:schemeClr val="tx1"/>
                </a:solidFill>
                <a:latin typeface="+mj-lt"/>
                <a:ea typeface="Gill Sans" charset="0"/>
                <a:cs typeface="Gill Sans" charset="0"/>
              </a:defRPr>
            </a:lvl1pPr>
          </a:lstStyle>
          <a:p>
            <a:pPr lvl="0" algn="ctr"/>
            <a:r>
              <a:rPr lang="en-US"/>
              <a:t>Edit Section Title</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68611"/>
          <a:stretch/>
        </p:blipFill>
        <p:spPr>
          <a:xfrm>
            <a:off x="4283438" y="376365"/>
            <a:ext cx="3625127" cy="3913632"/>
          </a:xfrm>
          <a:prstGeom prst="rect">
            <a:avLst/>
          </a:prstGeom>
        </p:spPr>
      </p:pic>
      <p:sp>
        <p:nvSpPr>
          <p:cNvPr id="10" name="Text Placeholder 4"/>
          <p:cNvSpPr>
            <a:spLocks noGrp="1"/>
          </p:cNvSpPr>
          <p:nvPr>
            <p:ph type="body" sz="quarter" idx="11" hasCustomPrompt="1"/>
          </p:nvPr>
        </p:nvSpPr>
        <p:spPr>
          <a:xfrm>
            <a:off x="1524000" y="4259835"/>
            <a:ext cx="9144000" cy="568325"/>
          </a:xfrm>
        </p:spPr>
        <p:txBody>
          <a:bodyPr>
            <a:noAutofit/>
          </a:bodyPr>
          <a:lstStyle>
            <a:lvl1pPr marL="0" indent="0" algn="ctr">
              <a:buNone/>
              <a:defRPr sz="4800" b="0" cap="all" baseline="0">
                <a:solidFill>
                  <a:schemeClr val="tx1"/>
                </a:solidFill>
                <a:latin typeface="+mj-lt"/>
                <a:ea typeface="Gill Sans" charset="0"/>
                <a:cs typeface="Gill Sans" charset="0"/>
              </a:defRPr>
            </a:lvl1pPr>
          </a:lstStyle>
          <a:p>
            <a:pPr lvl="0"/>
            <a:r>
              <a:rPr lang="en-US"/>
              <a:t>Contact</a:t>
            </a:r>
          </a:p>
        </p:txBody>
      </p:sp>
      <p:sp>
        <p:nvSpPr>
          <p:cNvPr id="3" name="Text Placeholder 2"/>
          <p:cNvSpPr>
            <a:spLocks noGrp="1"/>
          </p:cNvSpPr>
          <p:nvPr>
            <p:ph type="body" sz="quarter" idx="12" hasCustomPrompt="1"/>
          </p:nvPr>
        </p:nvSpPr>
        <p:spPr>
          <a:xfrm>
            <a:off x="1524000" y="5053263"/>
            <a:ext cx="9144000" cy="1701551"/>
          </a:xfrm>
        </p:spPr>
        <p:txBody>
          <a:bodyPr>
            <a:normAutofit/>
          </a:bodyPr>
          <a:lstStyle>
            <a:lvl1pPr marL="0" indent="0" algn="ctr">
              <a:buNone/>
              <a:defRPr sz="1600"/>
            </a:lvl1pPr>
          </a:lstStyle>
          <a:p>
            <a:pPr lvl="0"/>
            <a:r>
              <a:rPr lang="en-US"/>
              <a:t>Type Name </a:t>
            </a:r>
            <a:r>
              <a:rPr lang="is-IS"/>
              <a:t>… Email here ... Etc.</a:t>
            </a:r>
            <a:endParaRPr lang="en-US"/>
          </a:p>
        </p:txBody>
      </p:sp>
      <p:sp>
        <p:nvSpPr>
          <p:cNvPr id="4" name="Slide Number Placeholder 3"/>
          <p:cNvSpPr>
            <a:spLocks noGrp="1"/>
          </p:cNvSpPr>
          <p:nvPr>
            <p:ph type="sldNum" sz="quarter" idx="14"/>
          </p:nvPr>
        </p:nvSpPr>
        <p:spPr/>
        <p:txBody>
          <a:bodyPr/>
          <a:lstStyle>
            <a:lvl1pPr algn="ctr">
              <a:defRPr/>
            </a:lvl1pPr>
          </a:lstStyle>
          <a:p>
            <a:fld id="{035C8AA1-B7F0-BA48-A29E-BEDB392DDF0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lgn="ctr">
              <a:defRPr/>
            </a:lvl1pPr>
          </a:lstStyle>
          <a:p>
            <a:fld id="{035C8AA1-B7F0-BA48-A29E-BEDB392DDF0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9_Title and Text">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0" y="2"/>
            <a:ext cx="12192000" cy="3555610"/>
          </a:xfrm>
        </p:spPr>
        <p:txBody>
          <a:bodyPr/>
          <a:lstStyle>
            <a:lvl1pPr>
              <a:defRPr>
                <a:solidFill>
                  <a:sysClr val="windowText" lastClr="000000"/>
                </a:solidFill>
              </a:defRPr>
            </a:lvl1pPr>
          </a:lstStyle>
          <a:p>
            <a:r>
              <a:rPr lang="en-US"/>
              <a:t>Drag picture to placeholder or click icon to add</a:t>
            </a:r>
          </a:p>
        </p:txBody>
      </p:sp>
      <p:sp>
        <p:nvSpPr>
          <p:cNvPr id="4" name="Footer Placeholder 3"/>
          <p:cNvSpPr>
            <a:spLocks noGrp="1"/>
          </p:cNvSpPr>
          <p:nvPr>
            <p:ph type="ftr" sz="quarter" idx="15"/>
          </p:nvPr>
        </p:nvSpPr>
        <p:spPr/>
        <p:txBody>
          <a:bodyPr/>
          <a:lstStyle/>
          <a:p>
            <a:endParaRPr lang="en-US"/>
          </a:p>
        </p:txBody>
      </p:sp>
      <p:sp>
        <p:nvSpPr>
          <p:cNvPr id="10" name="Content Placeholder 8"/>
          <p:cNvSpPr>
            <a:spLocks noGrp="1"/>
          </p:cNvSpPr>
          <p:nvPr>
            <p:ph sz="quarter" idx="22"/>
          </p:nvPr>
        </p:nvSpPr>
        <p:spPr>
          <a:xfrm>
            <a:off x="994953" y="3780055"/>
            <a:ext cx="10224546" cy="2480745"/>
          </a:xfrm>
        </p:spPr>
        <p:txBody>
          <a:bodyPr numCol="2" spcCol="288000"/>
          <a:lstStyle>
            <a:lvl1pPr>
              <a:defRPr sz="1866"/>
            </a:lvl1pPr>
            <a:lvl2pPr marL="0" indent="0">
              <a:buNone/>
              <a:defRPr/>
            </a:lvl2pPr>
            <a:lvl3pPr marL="228586" indent="-228586">
              <a:buFont typeface="Arial" charset="0"/>
              <a:buChar char="•"/>
              <a:defRPr/>
            </a:lvl3pPr>
            <a:lvl4pPr marL="241284" indent="-241284">
              <a:buSzPct val="100000"/>
              <a:buFont typeface="+mj-lt"/>
              <a:buAutoNum type="arabicPeriod"/>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a:spLocks noGrp="1"/>
          </p:cNvSpPr>
          <p:nvPr>
            <p:ph sz="quarter" idx="20"/>
          </p:nvPr>
        </p:nvSpPr>
        <p:spPr>
          <a:xfrm>
            <a:off x="995562" y="675695"/>
            <a:ext cx="10223744" cy="2595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8"/>
          </p:nvPr>
        </p:nvSpPr>
        <p:spPr>
          <a:xfrm>
            <a:off x="994954" y="305535"/>
            <a:ext cx="6342217" cy="241627"/>
          </a:xfrm>
        </p:spPr>
        <p:txBody>
          <a:bodyPr>
            <a:normAutofit/>
          </a:bodyPr>
          <a:lstStyle>
            <a:lvl1pPr>
              <a:defRPr sz="1866" b="1">
                <a:solidFill>
                  <a:schemeClr val="tx1"/>
                </a:solidFill>
              </a:defRPr>
            </a:lvl1pPr>
          </a:lstStyle>
          <a:p>
            <a:pPr lvl="0"/>
            <a:r>
              <a:rPr lang="en-US"/>
              <a:t>Click to edit Master text styles</a:t>
            </a:r>
          </a:p>
        </p:txBody>
      </p:sp>
      <p:sp>
        <p:nvSpPr>
          <p:cNvPr id="8" name="Slide Number Placeholder 7"/>
          <p:cNvSpPr>
            <a:spLocks noGrp="1"/>
          </p:cNvSpPr>
          <p:nvPr>
            <p:ph type="sldNum" sz="quarter" idx="23"/>
          </p:nvPr>
        </p:nvSpPr>
        <p:spPr/>
        <p:txBody>
          <a:bodyPr/>
          <a:lstStyle/>
          <a:p>
            <a:r>
              <a:rPr lang="en-US"/>
              <a:t> |  </a:t>
            </a:r>
            <a:fld id="{44F703B4-DA2E-2448-B3E1-6ABEB331EEF8}" type="slidenum">
              <a:rPr lang="en-US" smtClean="0"/>
              <a:pPr/>
              <a:t>‹#›</a:t>
            </a:fld>
            <a:endParaRPr lang="en-US"/>
          </a:p>
        </p:txBody>
      </p:sp>
    </p:spTree>
    <p:extLst>
      <p:ext uri="{BB962C8B-B14F-4D97-AF65-F5344CB8AC3E}">
        <p14:creationId xmlns:p14="http://schemas.microsoft.com/office/powerpoint/2010/main" val="283084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19175" y="1554480"/>
            <a:ext cx="10764416" cy="4622483"/>
          </a:xfrm>
        </p:spPr>
        <p:txBody>
          <a:bodyPr>
            <a:normAutofit/>
          </a:bodyPr>
          <a:lstStyle>
            <a:lvl1pPr marL="0" indent="0">
              <a:lnSpc>
                <a:spcPct val="100000"/>
              </a:lnSpc>
              <a:buSzPct val="50000"/>
              <a:buFont typeface="Arial" charset="0"/>
              <a:buNone/>
              <a:defRPr sz="1600">
                <a:latin typeface="+mn-lt"/>
                <a:ea typeface="Arial" charset="0"/>
                <a:cs typeface="Arial" charset="0"/>
              </a:defRPr>
            </a:lvl1pPr>
            <a:lvl2pPr marL="685800" indent="-228600">
              <a:lnSpc>
                <a:spcPct val="100000"/>
              </a:lnSpc>
              <a:buSzPct val="50000"/>
              <a:buFont typeface="Arial" charset="0"/>
              <a:buChar char="•"/>
              <a:defRPr sz="1400">
                <a:latin typeface="+mn-lt"/>
                <a:ea typeface="Arial" charset="0"/>
                <a:cs typeface="Arial" charset="0"/>
              </a:defRPr>
            </a:lvl2pPr>
            <a:lvl3pPr marL="1143000" indent="-228600">
              <a:lnSpc>
                <a:spcPct val="100000"/>
              </a:lnSpc>
              <a:buSzPct val="50000"/>
              <a:buFont typeface="Arial" charset="0"/>
              <a:buChar char="•"/>
              <a:defRPr sz="1200">
                <a:latin typeface="+mn-lt"/>
                <a:ea typeface="Arial" charset="0"/>
                <a:cs typeface="Arial" charset="0"/>
              </a:defRPr>
            </a:lvl3pPr>
            <a:lvl4pPr marL="1600200" indent="-228600">
              <a:lnSpc>
                <a:spcPct val="100000"/>
              </a:lnSpc>
              <a:buSzPct val="50000"/>
              <a:buFont typeface="Arial" charset="0"/>
              <a:buChar char="•"/>
              <a:defRPr sz="1100">
                <a:latin typeface="+mn-lt"/>
                <a:ea typeface="Arial" charset="0"/>
                <a:cs typeface="Arial" charset="0"/>
              </a:defRPr>
            </a:lvl4pPr>
            <a:lvl5pPr marL="2057400" indent="-228600">
              <a:lnSpc>
                <a:spcPct val="100000"/>
              </a:lnSpc>
              <a:buSzPct val="50000"/>
              <a:buFont typeface="Arial" charset="0"/>
              <a:buChar char="•"/>
              <a:defRPr sz="110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cxnSp>
        <p:nvCxnSpPr>
          <p:cNvPr id="7" name="Straight Connector 6"/>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6_Section Title Slide">
    <p:bg>
      <p:bgRef idx="1002">
        <a:schemeClr val="bg2"/>
      </p:bgRef>
    </p:bg>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0"/>
            <a:ext cx="12192000" cy="6858000"/>
          </a:xfrm>
        </p:spPr>
        <p:txBody>
          <a:bodyPr/>
          <a:lstStyle/>
          <a:p>
            <a:r>
              <a:rPr lang="en-US"/>
              <a:t>Drag picture to placeholder or click icon to add</a:t>
            </a:r>
          </a:p>
        </p:txBody>
      </p:sp>
      <p:sp>
        <p:nvSpPr>
          <p:cNvPr id="13" name="Text Placeholder 2"/>
          <p:cNvSpPr>
            <a:spLocks noGrp="1"/>
          </p:cNvSpPr>
          <p:nvPr>
            <p:ph type="body" sz="quarter" idx="15" hasCustomPrompt="1"/>
          </p:nvPr>
        </p:nvSpPr>
        <p:spPr>
          <a:xfrm>
            <a:off x="756185" y="662839"/>
            <a:ext cx="5746213" cy="3206994"/>
          </a:xfrm>
        </p:spPr>
        <p:txBody>
          <a:bodyPr anchor="ctr">
            <a:noAutofit/>
          </a:bodyPr>
          <a:lstStyle>
            <a:lvl1pPr marL="0" indent="0" algn="l">
              <a:buFont typeface="Arial" charset="0"/>
              <a:buNone/>
              <a:defRPr sz="66129" b="1">
                <a:solidFill>
                  <a:schemeClr val="tx1">
                    <a:alpha val="60000"/>
                  </a:schemeClr>
                </a:solidFill>
                <a:latin typeface="+mj-lt"/>
                <a:ea typeface="Gill Sans" charset="0"/>
                <a:cs typeface="Gill Sans" charset="0"/>
              </a:defRPr>
            </a:lvl1pPr>
          </a:lstStyle>
          <a:p>
            <a:pPr lvl="0"/>
            <a:r>
              <a:rPr lang="en-US"/>
              <a:t>#</a:t>
            </a:r>
          </a:p>
        </p:txBody>
      </p:sp>
      <p:sp>
        <p:nvSpPr>
          <p:cNvPr id="11" name="Title 1"/>
          <p:cNvSpPr txBox="1">
            <a:spLocks/>
          </p:cNvSpPr>
          <p:nvPr/>
        </p:nvSpPr>
        <p:spPr>
          <a:xfrm>
            <a:off x="13115" y="0"/>
            <a:ext cx="12178888" cy="6858000"/>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4051" b="1"/>
          </a:p>
        </p:txBody>
      </p:sp>
      <p:sp>
        <p:nvSpPr>
          <p:cNvPr id="3" name="Text Placeholder 2"/>
          <p:cNvSpPr>
            <a:spLocks noGrp="1"/>
          </p:cNvSpPr>
          <p:nvPr>
            <p:ph type="body" sz="quarter" idx="10" hasCustomPrompt="1"/>
          </p:nvPr>
        </p:nvSpPr>
        <p:spPr>
          <a:xfrm>
            <a:off x="1168398" y="5540610"/>
            <a:ext cx="5426016" cy="1331614"/>
          </a:xfrm>
        </p:spPr>
        <p:txBody>
          <a:bodyPr anchor="t" anchorCtr="0">
            <a:normAutofit/>
          </a:bodyPr>
          <a:lstStyle>
            <a:lvl1pPr marL="0" indent="0" algn="l">
              <a:buFont typeface="Arial" charset="0"/>
              <a:buNone/>
              <a:defRPr sz="1866" b="1">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10" name="Title 1"/>
          <p:cNvSpPr>
            <a:spLocks noGrp="1"/>
          </p:cNvSpPr>
          <p:nvPr>
            <p:ph type="title"/>
          </p:nvPr>
        </p:nvSpPr>
        <p:spPr>
          <a:xfrm>
            <a:off x="1168402" y="4260970"/>
            <a:ext cx="5842000" cy="1215869"/>
          </a:xfrm>
        </p:spPr>
        <p:txBody>
          <a:bodyPr>
            <a:noAutofit/>
          </a:bodyPr>
          <a:lstStyle>
            <a:lvl1pPr algn="l">
              <a:defRPr sz="5867"/>
            </a:lvl1pPr>
          </a:lstStyle>
          <a:p>
            <a:r>
              <a:rPr lang="en-US"/>
              <a:t>Click to edit Master title style</a:t>
            </a:r>
          </a:p>
        </p:txBody>
      </p:sp>
      <p:sp>
        <p:nvSpPr>
          <p:cNvPr id="9" name="Triangle 31"/>
          <p:cNvSpPr/>
          <p:nvPr userDrawn="1"/>
        </p:nvSpPr>
        <p:spPr>
          <a:xfrm>
            <a:off x="1622247" y="355779"/>
            <a:ext cx="1300480"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Footer Placeholder 1"/>
          <p:cNvSpPr>
            <a:spLocks noGrp="1"/>
          </p:cNvSpPr>
          <p:nvPr>
            <p:ph type="ftr" sz="quarter" idx="16"/>
          </p:nvPr>
        </p:nvSpPr>
        <p:spPr/>
        <p:txBody>
          <a:bodyPr/>
          <a:lstStyle/>
          <a:p>
            <a:endParaRPr lang="en-US"/>
          </a:p>
        </p:txBody>
      </p:sp>
      <p:sp>
        <p:nvSpPr>
          <p:cNvPr id="17" name="Slide Number Placeholder 16"/>
          <p:cNvSpPr>
            <a:spLocks noGrp="1"/>
          </p:cNvSpPr>
          <p:nvPr>
            <p:ph type="sldNum" sz="quarter" idx="17"/>
          </p:nvPr>
        </p:nvSpPr>
        <p:spPr/>
        <p:txBody>
          <a:bodyPr/>
          <a:lstStyle/>
          <a:p>
            <a:r>
              <a:rPr lang="en-US"/>
              <a:t> |  </a:t>
            </a:r>
            <a:fld id="{44F703B4-DA2E-2448-B3E1-6ABEB331EEF8}" type="slidenum">
              <a:rPr lang="en-US" smtClean="0"/>
              <a:pPr/>
              <a:t>‹#›</a:t>
            </a:fld>
            <a:endParaRPr lang="en-US"/>
          </a:p>
        </p:txBody>
      </p:sp>
      <p:sp>
        <p:nvSpPr>
          <p:cNvPr id="18" name="Rectangle 17"/>
          <p:cNvSpPr/>
          <p:nvPr userDrawn="1"/>
        </p:nvSpPr>
        <p:spPr>
          <a:xfrm>
            <a:off x="7932635" y="6526801"/>
            <a:ext cx="2950659" cy="231269"/>
          </a:xfrm>
          <a:prstGeom prst="rect">
            <a:avLst/>
          </a:prstGeom>
        </p:spPr>
        <p:txBody>
          <a:bodyPr vert="horz" lIns="0" tIns="34291" rIns="0" bIns="34291" rtlCol="0" anchor="b" anchorCtr="0"/>
          <a:lstStyle/>
          <a:p>
            <a:pPr lvl="0" algn="r"/>
            <a:r>
              <a:rPr lang="en-GB" sz="1067">
                <a:solidFill>
                  <a:schemeClr val="tx1">
                    <a:tint val="75000"/>
                  </a:schemeClr>
                </a:solidFill>
                <a:ea typeface="Gill Sans" charset="0"/>
                <a:cs typeface="Gill Sans" charset="0"/>
              </a:rPr>
              <a:t>PHASE TWO ANALYTICS REPORT</a:t>
            </a:r>
          </a:p>
        </p:txBody>
      </p:sp>
    </p:spTree>
    <p:extLst>
      <p:ext uri="{BB962C8B-B14F-4D97-AF65-F5344CB8AC3E}">
        <p14:creationId xmlns:p14="http://schemas.microsoft.com/office/powerpoint/2010/main" val="247058188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Text">
    <p:spTree>
      <p:nvGrpSpPr>
        <p:cNvPr id="1" name=""/>
        <p:cNvGrpSpPr/>
        <p:nvPr/>
      </p:nvGrpSpPr>
      <p:grpSpPr>
        <a:xfrm>
          <a:off x="0" y="0"/>
          <a:ext cx="0" cy="0"/>
          <a:chOff x="0" y="0"/>
          <a:chExt cx="0" cy="0"/>
        </a:xfrm>
      </p:grpSpPr>
      <p:sp>
        <p:nvSpPr>
          <p:cNvPr id="7" name="Picture Placeholder 6"/>
          <p:cNvSpPr>
            <a:spLocks noGrp="1"/>
          </p:cNvSpPr>
          <p:nvPr>
            <p:ph type="pic" sz="quarter" idx="17"/>
          </p:nvPr>
        </p:nvSpPr>
        <p:spPr>
          <a:xfrm>
            <a:off x="0" y="0"/>
            <a:ext cx="12192000" cy="6858000"/>
          </a:xfrm>
        </p:spPr>
        <p:txBody>
          <a:bodyPr/>
          <a:lstStyle/>
          <a:p>
            <a:endParaRPr lang="en-US"/>
          </a:p>
        </p:txBody>
      </p:sp>
      <p:sp>
        <p:nvSpPr>
          <p:cNvPr id="3" name="Content Placeholder 2"/>
          <p:cNvSpPr>
            <a:spLocks noGrp="1"/>
          </p:cNvSpPr>
          <p:nvPr>
            <p:ph idx="1" hasCustomPrompt="1"/>
          </p:nvPr>
        </p:nvSpPr>
        <p:spPr>
          <a:xfrm>
            <a:off x="420688" y="1554481"/>
            <a:ext cx="11375604" cy="4622483"/>
          </a:xfrm>
        </p:spPr>
        <p:txBody>
          <a:bodyPr>
            <a:normAutofit/>
          </a:bodyPr>
          <a:lstStyle>
            <a:lvl1pPr marL="0" indent="0">
              <a:lnSpc>
                <a:spcPct val="100000"/>
              </a:lnSpc>
              <a:buSzPct val="50000"/>
              <a:buFont typeface="Arial" charset="0"/>
              <a:buNone/>
              <a:defRPr sz="1200">
                <a:solidFill>
                  <a:schemeClr val="bg1"/>
                </a:solidFill>
                <a:latin typeface="+mn-lt"/>
                <a:ea typeface="Arial" charset="0"/>
                <a:cs typeface="Arial" charset="0"/>
              </a:defRPr>
            </a:lvl1pPr>
            <a:lvl2pPr marL="514306" indent="-171436">
              <a:lnSpc>
                <a:spcPct val="100000"/>
              </a:lnSpc>
              <a:buSzPct val="50000"/>
              <a:buFont typeface="Arial" charset="0"/>
              <a:buChar char="•"/>
              <a:defRPr sz="1050">
                <a:solidFill>
                  <a:schemeClr val="bg1"/>
                </a:solidFill>
                <a:latin typeface="+mn-lt"/>
                <a:ea typeface="Arial" charset="0"/>
                <a:cs typeface="Arial" charset="0"/>
              </a:defRPr>
            </a:lvl2pPr>
            <a:lvl3pPr marL="857178" indent="-171436">
              <a:lnSpc>
                <a:spcPct val="100000"/>
              </a:lnSpc>
              <a:buSzPct val="50000"/>
              <a:buFont typeface="Arial" charset="0"/>
              <a:buChar char="•"/>
              <a:defRPr sz="900">
                <a:solidFill>
                  <a:schemeClr val="bg1"/>
                </a:solidFill>
                <a:latin typeface="+mn-lt"/>
                <a:ea typeface="Arial" charset="0"/>
                <a:cs typeface="Arial" charset="0"/>
              </a:defRPr>
            </a:lvl3pPr>
            <a:lvl4pPr marL="1200049" indent="-171436">
              <a:lnSpc>
                <a:spcPct val="100000"/>
              </a:lnSpc>
              <a:buSzPct val="50000"/>
              <a:buFont typeface="Arial" charset="0"/>
              <a:buChar char="•"/>
              <a:defRPr sz="825">
                <a:solidFill>
                  <a:schemeClr val="bg1"/>
                </a:solidFill>
                <a:latin typeface="+mn-lt"/>
                <a:ea typeface="Arial" charset="0"/>
                <a:cs typeface="Arial" charset="0"/>
              </a:defRPr>
            </a:lvl4pPr>
            <a:lvl5pPr marL="1542921" indent="-171436">
              <a:lnSpc>
                <a:spcPct val="100000"/>
              </a:lnSpc>
              <a:buSzPct val="50000"/>
              <a:buFont typeface="Arial" charset="0"/>
              <a:buChar char="•"/>
              <a:defRPr sz="825">
                <a:solidFill>
                  <a:schemeClr val="bg1"/>
                </a:solidFill>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Tree>
    <p:extLst>
      <p:ext uri="{BB962C8B-B14F-4D97-AF65-F5344CB8AC3E}">
        <p14:creationId xmlns:p14="http://schemas.microsoft.com/office/powerpoint/2010/main" val="2963408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9" name="Content Placeholder 8"/>
          <p:cNvSpPr>
            <a:spLocks noGrp="1"/>
          </p:cNvSpPr>
          <p:nvPr>
            <p:ph sz="quarter" idx="17"/>
          </p:nvPr>
        </p:nvSpPr>
        <p:spPr>
          <a:xfrm>
            <a:off x="994950" y="1410067"/>
            <a:ext cx="10236468" cy="4659728"/>
          </a:xfrm>
        </p:spPr>
        <p:txBody>
          <a:bodyPr vert="horz" lIns="91440" tIns="45720" rIns="91440" bIns="45720" numCol="1" spcCol="288000" rtlCol="0">
            <a:normAutofit/>
          </a:bodyPr>
          <a:lstStyle>
            <a:lvl1pPr>
              <a:defRPr lang="en-US" sz="1866"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marL="0" lvl="1" indent="0">
              <a:buNone/>
            </a:pPr>
            <a:r>
              <a:rPr lang="en-US"/>
              <a:t>Second level</a:t>
            </a:r>
          </a:p>
          <a:p>
            <a:pPr lvl="2"/>
            <a:r>
              <a:rPr lang="en-US"/>
              <a:t>Third level</a:t>
            </a:r>
          </a:p>
          <a:p>
            <a:pPr marL="188372" lvl="3" indent="-171440">
              <a:buSzPct val="100000"/>
            </a:pPr>
            <a:r>
              <a:rPr lang="en-US"/>
              <a:t>Fourth level</a:t>
            </a:r>
          </a:p>
          <a:p>
            <a:pPr lvl="4"/>
            <a:r>
              <a:rPr lang="en-US"/>
              <a:t>Fifth level</a:t>
            </a:r>
          </a:p>
        </p:txBody>
      </p:sp>
      <p:sp>
        <p:nvSpPr>
          <p:cNvPr id="6" name="Text Placeholder 5"/>
          <p:cNvSpPr>
            <a:spLocks noGrp="1"/>
          </p:cNvSpPr>
          <p:nvPr>
            <p:ph type="body" sz="quarter" idx="18"/>
          </p:nvPr>
        </p:nvSpPr>
        <p:spPr>
          <a:xfrm>
            <a:off x="994954" y="978144"/>
            <a:ext cx="6342217" cy="241754"/>
          </a:xfrm>
        </p:spPr>
        <p:txBody>
          <a:bodyPr>
            <a:normAutofit/>
          </a:bodyPr>
          <a:lstStyle>
            <a:lvl1pPr>
              <a:defRPr sz="1866" b="1">
                <a:solidFill>
                  <a:schemeClr val="tx1"/>
                </a:solidFill>
              </a:defRPr>
            </a:lvl1pPr>
          </a:lstStyle>
          <a:p>
            <a:pPr lvl="0"/>
            <a:r>
              <a:rPr lang="en-US"/>
              <a:t>Click to edit Master text styles</a:t>
            </a:r>
          </a:p>
        </p:txBody>
      </p:sp>
      <p:sp>
        <p:nvSpPr>
          <p:cNvPr id="8" name="Slide Number Placeholder 7"/>
          <p:cNvSpPr>
            <a:spLocks noGrp="1"/>
          </p:cNvSpPr>
          <p:nvPr>
            <p:ph type="sldNum" sz="quarter" idx="19"/>
          </p:nvPr>
        </p:nvSpPr>
        <p:spPr/>
        <p:txBody>
          <a:bodyPr/>
          <a:lstStyle/>
          <a:p>
            <a:r>
              <a:rPr lang="en-US"/>
              <a:t> |  </a:t>
            </a:r>
            <a:fld id="{44F703B4-DA2E-2448-B3E1-6ABEB331EEF8}" type="slidenum">
              <a:rPr lang="en-US" smtClean="0"/>
              <a:pPr/>
              <a:t>‹#›</a:t>
            </a:fld>
            <a:endParaRPr lang="en-US"/>
          </a:p>
        </p:txBody>
      </p:sp>
    </p:spTree>
    <p:extLst>
      <p:ext uri="{BB962C8B-B14F-4D97-AF65-F5344CB8AC3E}">
        <p14:creationId xmlns:p14="http://schemas.microsoft.com/office/powerpoint/2010/main" val="374598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 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9" name="Content Placeholder 8"/>
          <p:cNvSpPr>
            <a:spLocks noGrp="1"/>
          </p:cNvSpPr>
          <p:nvPr>
            <p:ph sz="quarter" idx="17"/>
          </p:nvPr>
        </p:nvSpPr>
        <p:spPr>
          <a:xfrm>
            <a:off x="994951" y="1415824"/>
            <a:ext cx="10240000" cy="4637385"/>
          </a:xfrm>
        </p:spPr>
        <p:txBody>
          <a:bodyPr numCol="2" spcCol="288000"/>
          <a:lstStyle>
            <a:lvl1pPr>
              <a:defRPr sz="1866"/>
            </a:lvl1pPr>
            <a:lvl2pPr marL="0" indent="0">
              <a:buNone/>
              <a:defRPr/>
            </a:lvl2pPr>
            <a:lvl4pPr marL="188372" indent="-171440">
              <a:buSzPct val="1000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8"/>
          </p:nvPr>
        </p:nvSpPr>
        <p:spPr>
          <a:xfrm>
            <a:off x="994954" y="979972"/>
            <a:ext cx="6342217" cy="241627"/>
          </a:xfrm>
        </p:spPr>
        <p:txBody>
          <a:bodyPr>
            <a:normAutofit/>
          </a:bodyPr>
          <a:lstStyle>
            <a:lvl1pPr>
              <a:defRPr sz="1866" b="1">
                <a:solidFill>
                  <a:schemeClr val="tx1"/>
                </a:solidFill>
              </a:defRPr>
            </a:lvl1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9"/>
          </p:nvPr>
        </p:nvSpPr>
        <p:spPr/>
        <p:txBody>
          <a:bodyPr/>
          <a:lstStyle/>
          <a:p>
            <a:r>
              <a:rPr lang="en-US"/>
              <a:t> |  </a:t>
            </a:r>
            <a:fld id="{44F703B4-DA2E-2448-B3E1-6ABEB331EEF8}" type="slidenum">
              <a:rPr lang="en-US" smtClean="0"/>
              <a:pPr/>
              <a:t>‹#›</a:t>
            </a:fld>
            <a:endParaRPr lang="en-US"/>
          </a:p>
        </p:txBody>
      </p:sp>
    </p:spTree>
    <p:extLst>
      <p:ext uri="{BB962C8B-B14F-4D97-AF65-F5344CB8AC3E}">
        <p14:creationId xmlns:p14="http://schemas.microsoft.com/office/powerpoint/2010/main" val="3589412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0_Section Title Slide">
    <p:bg>
      <p:bgPr>
        <a:solidFill>
          <a:schemeClr val="bg1"/>
        </a:solidFill>
        <a:effectLst/>
      </p:bgPr>
    </p:bg>
    <p:spTree>
      <p:nvGrpSpPr>
        <p:cNvPr id="1" name=""/>
        <p:cNvGrpSpPr/>
        <p:nvPr/>
      </p:nvGrpSpPr>
      <p:grpSpPr>
        <a:xfrm>
          <a:off x="0" y="0"/>
          <a:ext cx="0" cy="0"/>
          <a:chOff x="0" y="0"/>
          <a:chExt cx="0" cy="0"/>
        </a:xfrm>
      </p:grpSpPr>
      <p:sp>
        <p:nvSpPr>
          <p:cNvPr id="10" name="Triangle 31"/>
          <p:cNvSpPr/>
          <p:nvPr userDrawn="1"/>
        </p:nvSpPr>
        <p:spPr>
          <a:xfrm>
            <a:off x="5445763" y="950719"/>
            <a:ext cx="1300480"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Title 1"/>
          <p:cNvSpPr>
            <a:spLocks noGrp="1"/>
          </p:cNvSpPr>
          <p:nvPr>
            <p:ph type="title"/>
          </p:nvPr>
        </p:nvSpPr>
        <p:spPr>
          <a:xfrm>
            <a:off x="991068" y="1410069"/>
            <a:ext cx="8305333" cy="1408653"/>
          </a:xfrm>
        </p:spPr>
        <p:txBody>
          <a:bodyPr anchor="t" anchorCtr="0">
            <a:noAutofit/>
          </a:bodyPr>
          <a:lstStyle>
            <a:lvl1pPr algn="l">
              <a:defRPr sz="5333" cap="none" baseline="0"/>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15" name="Slide Number Placeholder 14"/>
          <p:cNvSpPr>
            <a:spLocks noGrp="1"/>
          </p:cNvSpPr>
          <p:nvPr>
            <p:ph type="sldNum" sz="quarter" idx="11"/>
          </p:nvPr>
        </p:nvSpPr>
        <p:spPr/>
        <p:txBody>
          <a:bodyPr/>
          <a:lstStyle/>
          <a:p>
            <a:r>
              <a:rPr lang="en-US"/>
              <a:t> |  </a:t>
            </a:r>
            <a:fld id="{44F703B4-DA2E-2448-B3E1-6ABEB331EEF8}" type="slidenum">
              <a:rPr lang="en-US" smtClean="0"/>
              <a:pPr/>
              <a:t>‹#›</a:t>
            </a:fld>
            <a:endParaRPr lang="en-US"/>
          </a:p>
        </p:txBody>
      </p:sp>
      <p:sp>
        <p:nvSpPr>
          <p:cNvPr id="16" name="Rectangle 15"/>
          <p:cNvSpPr/>
          <p:nvPr userDrawn="1"/>
        </p:nvSpPr>
        <p:spPr>
          <a:xfrm>
            <a:off x="7932635" y="6526801"/>
            <a:ext cx="2950659" cy="231269"/>
          </a:xfrm>
          <a:prstGeom prst="rect">
            <a:avLst/>
          </a:prstGeom>
        </p:spPr>
        <p:txBody>
          <a:bodyPr vert="horz" lIns="0" tIns="34291" rIns="0" bIns="34291" rtlCol="0" anchor="b" anchorCtr="0"/>
          <a:lstStyle/>
          <a:p>
            <a:pPr lvl="0" algn="r"/>
            <a:r>
              <a:rPr lang="en-GB" sz="1067">
                <a:solidFill>
                  <a:schemeClr val="tx1">
                    <a:tint val="75000"/>
                  </a:schemeClr>
                </a:solidFill>
                <a:ea typeface="Gill Sans" charset="0"/>
                <a:cs typeface="Gill Sans" charset="0"/>
              </a:rPr>
              <a:t>PHASE TWO ANALYTICS REPORT</a:t>
            </a:r>
          </a:p>
        </p:txBody>
      </p:sp>
      <p:sp>
        <p:nvSpPr>
          <p:cNvPr id="7" name="Text Placeholder 2">
            <a:extLst>
              <a:ext uri="{FF2B5EF4-FFF2-40B4-BE49-F238E27FC236}">
                <a16:creationId xmlns:a16="http://schemas.microsoft.com/office/drawing/2014/main" id="{6606669D-9FBF-D147-87DF-3673FDBA32A3}"/>
              </a:ext>
            </a:extLst>
          </p:cNvPr>
          <p:cNvSpPr>
            <a:spLocks noGrp="1"/>
          </p:cNvSpPr>
          <p:nvPr>
            <p:ph type="body" sz="quarter" idx="12" hasCustomPrompt="1"/>
          </p:nvPr>
        </p:nvSpPr>
        <p:spPr>
          <a:xfrm>
            <a:off x="1025493" y="2869294"/>
            <a:ext cx="5426016" cy="1331614"/>
          </a:xfrm>
        </p:spPr>
        <p:txBody>
          <a:bodyPr anchor="t" anchorCtr="0">
            <a:normAutofit/>
          </a:bodyPr>
          <a:lstStyle>
            <a:lvl1pPr marL="0" indent="0" algn="l">
              <a:buFont typeface="Arial" charset="0"/>
              <a:buNone/>
              <a:defRPr sz="1866" b="1">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Tree>
    <p:extLst>
      <p:ext uri="{BB962C8B-B14F-4D97-AF65-F5344CB8AC3E}">
        <p14:creationId xmlns:p14="http://schemas.microsoft.com/office/powerpoint/2010/main" val="366588271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and Text">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0" y="1210855"/>
            <a:ext cx="12192000" cy="2397509"/>
          </a:xfrm>
        </p:spPr>
        <p:txBody>
          <a:bodyPr/>
          <a:lstStyle>
            <a:lvl1pPr>
              <a:defRPr>
                <a:solidFill>
                  <a:sysClr val="windowText" lastClr="000000"/>
                </a:solidFill>
              </a:defRPr>
            </a:lvl1pPr>
          </a:lstStyle>
          <a:p>
            <a:r>
              <a:rPr lang="en-US"/>
              <a:t>Drag picture to placeholder or click icon to add</a:t>
            </a:r>
          </a:p>
        </p:txBody>
      </p:sp>
      <p:sp>
        <p:nvSpPr>
          <p:cNvPr id="4" name="Footer Placeholder 3"/>
          <p:cNvSpPr>
            <a:spLocks noGrp="1"/>
          </p:cNvSpPr>
          <p:nvPr>
            <p:ph type="ftr" sz="quarter" idx="15"/>
          </p:nvPr>
        </p:nvSpPr>
        <p:spPr/>
        <p:txBody>
          <a:bodyPr/>
          <a:lstStyle/>
          <a:p>
            <a:endParaRPr lang="en-US"/>
          </a:p>
        </p:txBody>
      </p:sp>
      <p:sp>
        <p:nvSpPr>
          <p:cNvPr id="8" name="Content Placeholder 8"/>
          <p:cNvSpPr>
            <a:spLocks noGrp="1"/>
          </p:cNvSpPr>
          <p:nvPr>
            <p:ph sz="quarter" idx="20"/>
          </p:nvPr>
        </p:nvSpPr>
        <p:spPr>
          <a:xfrm>
            <a:off x="995562" y="1410068"/>
            <a:ext cx="10223744" cy="2008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994953" y="3780055"/>
            <a:ext cx="10224546" cy="2480745"/>
          </a:xfrm>
        </p:spPr>
        <p:txBody>
          <a:bodyPr numCol="2" spcCol="288000"/>
          <a:lstStyle>
            <a:lvl1pPr>
              <a:defRPr sz="1866"/>
            </a:lvl1pPr>
            <a:lvl2pPr marL="0" indent="0">
              <a:buNone/>
              <a:defRPr/>
            </a:lvl2pPr>
            <a:lvl3pPr marL="228586" indent="-228586">
              <a:buFont typeface="Arial" charset="0"/>
              <a:buChar char="•"/>
              <a:defRPr/>
            </a:lvl3pPr>
            <a:lvl4pPr marL="241284" indent="-241284">
              <a:buSzPct val="100000"/>
              <a:buFont typeface="+mj-lt"/>
              <a:buAutoNum type="arabicPeriod"/>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972985" y="305532"/>
            <a:ext cx="7236295" cy="672612"/>
          </a:xfrm>
        </p:spPr>
        <p:txBody>
          <a:bodyPr/>
          <a:lstStyle/>
          <a:p>
            <a:r>
              <a:rPr lang="en-US"/>
              <a:t>Click to edit Master title style</a:t>
            </a:r>
          </a:p>
        </p:txBody>
      </p:sp>
      <p:sp>
        <p:nvSpPr>
          <p:cNvPr id="7" name="Slide Number Placeholder 6"/>
          <p:cNvSpPr>
            <a:spLocks noGrp="1"/>
          </p:cNvSpPr>
          <p:nvPr>
            <p:ph type="sldNum" sz="quarter" idx="23"/>
          </p:nvPr>
        </p:nvSpPr>
        <p:spPr/>
        <p:txBody>
          <a:bodyPr/>
          <a:lstStyle/>
          <a:p>
            <a:r>
              <a:rPr lang="en-US"/>
              <a:t> |  </a:t>
            </a:r>
            <a:fld id="{44F703B4-DA2E-2448-B3E1-6ABEB331EEF8}" type="slidenum">
              <a:rPr lang="en-US" smtClean="0"/>
              <a:pPr/>
              <a:t>‹#›</a:t>
            </a:fld>
            <a:endParaRPr lang="en-US"/>
          </a:p>
        </p:txBody>
      </p:sp>
      <p:sp>
        <p:nvSpPr>
          <p:cNvPr id="12" name="Text Placeholder 5">
            <a:extLst>
              <a:ext uri="{FF2B5EF4-FFF2-40B4-BE49-F238E27FC236}">
                <a16:creationId xmlns:a16="http://schemas.microsoft.com/office/drawing/2014/main" id="{254FC018-A678-1D49-A9CC-54243B52F515}"/>
              </a:ext>
            </a:extLst>
          </p:cNvPr>
          <p:cNvSpPr>
            <a:spLocks noGrp="1"/>
          </p:cNvSpPr>
          <p:nvPr>
            <p:ph type="body" sz="quarter" idx="18"/>
          </p:nvPr>
        </p:nvSpPr>
        <p:spPr>
          <a:xfrm>
            <a:off x="994954" y="978144"/>
            <a:ext cx="6342217" cy="241754"/>
          </a:xfrm>
        </p:spPr>
        <p:txBody>
          <a:bodyPr>
            <a:normAutofit/>
          </a:bodyPr>
          <a:lstStyle>
            <a:lvl1pPr>
              <a:defRPr sz="1866"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32390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4E39-9CDE-5343-9E41-80415FC63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CCB4E-05CE-A041-AF85-4FEFD0BBF3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50986-9D6D-7748-898B-718E63A107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6D60500-6E4A-4F4F-ABD2-0471AA8B6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E04A7-73C7-1E4B-BBB3-A1C469AB6025}"/>
              </a:ext>
            </a:extLst>
          </p:cNvPr>
          <p:cNvSpPr>
            <a:spLocks noGrp="1"/>
          </p:cNvSpPr>
          <p:nvPr>
            <p:ph type="sldNum" sz="quarter" idx="12"/>
          </p:nvPr>
        </p:nvSpPr>
        <p:spPr/>
        <p:txBody>
          <a:bodyPr/>
          <a:lstStyle/>
          <a:p>
            <a:fld id="{7EB3C30F-3AB6-0F41-BD08-F29754FFEF5C}" type="slidenum">
              <a:rPr lang="en-US" smtClean="0"/>
              <a:t>‹#›</a:t>
            </a:fld>
            <a:endParaRPr lang="en-US"/>
          </a:p>
        </p:txBody>
      </p:sp>
    </p:spTree>
    <p:extLst>
      <p:ext uri="{BB962C8B-B14F-4D97-AF65-F5344CB8AC3E}">
        <p14:creationId xmlns:p14="http://schemas.microsoft.com/office/powerpoint/2010/main" val="3835598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3_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371CCA-034D-3B4F-956E-836EAED3D580}"/>
              </a:ext>
            </a:extLst>
          </p:cNvPr>
          <p:cNvSpPr/>
          <p:nvPr userDrawn="1"/>
        </p:nvSpPr>
        <p:spPr>
          <a:xfrm>
            <a:off x="0" y="1219898"/>
            <a:ext cx="12192000" cy="1995574"/>
          </a:xfrm>
          <a:prstGeom prst="rect">
            <a:avLst/>
          </a:prstGeom>
          <a:solidFill>
            <a:srgbClr val="EDEEE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5"/>
          </p:nvPr>
        </p:nvSpPr>
        <p:spPr/>
        <p:txBody>
          <a:bodyPr/>
          <a:lstStyle/>
          <a:p>
            <a:endParaRPr lang="en-US"/>
          </a:p>
        </p:txBody>
      </p:sp>
      <p:sp>
        <p:nvSpPr>
          <p:cNvPr id="8" name="Content Placeholder 8"/>
          <p:cNvSpPr>
            <a:spLocks noGrp="1"/>
          </p:cNvSpPr>
          <p:nvPr>
            <p:ph sz="quarter" idx="20"/>
          </p:nvPr>
        </p:nvSpPr>
        <p:spPr>
          <a:xfrm>
            <a:off x="995562" y="1410069"/>
            <a:ext cx="10223744" cy="1624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994953" y="3457228"/>
            <a:ext cx="10224546" cy="2803573"/>
          </a:xfrm>
        </p:spPr>
        <p:txBody>
          <a:bodyPr numCol="2" spcCol="288000"/>
          <a:lstStyle>
            <a:lvl1pPr>
              <a:defRPr sz="1866"/>
            </a:lvl1pPr>
            <a:lvl2pPr marL="0" indent="0">
              <a:buNone/>
              <a:defRPr/>
            </a:lvl2pPr>
            <a:lvl3pPr marL="228586" indent="-228586">
              <a:buFont typeface="Arial" charset="0"/>
              <a:buChar char="•"/>
              <a:defRPr/>
            </a:lvl3pPr>
            <a:lvl4pPr marL="241284" indent="-241284">
              <a:buSzPct val="100000"/>
              <a:buFont typeface="+mj-lt"/>
              <a:buAutoNum type="arabicPeriod"/>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972985" y="305532"/>
            <a:ext cx="7236295" cy="672612"/>
          </a:xfrm>
        </p:spPr>
        <p:txBody>
          <a:bodyPr/>
          <a:lstStyle/>
          <a:p>
            <a:r>
              <a:rPr lang="en-US"/>
              <a:t>Click to edit Master title style</a:t>
            </a:r>
          </a:p>
        </p:txBody>
      </p:sp>
      <p:sp>
        <p:nvSpPr>
          <p:cNvPr id="7" name="Slide Number Placeholder 6"/>
          <p:cNvSpPr>
            <a:spLocks noGrp="1"/>
          </p:cNvSpPr>
          <p:nvPr>
            <p:ph type="sldNum" sz="quarter" idx="23"/>
          </p:nvPr>
        </p:nvSpPr>
        <p:spPr/>
        <p:txBody>
          <a:bodyPr/>
          <a:lstStyle/>
          <a:p>
            <a:r>
              <a:rPr lang="en-US"/>
              <a:t> |  </a:t>
            </a:r>
            <a:fld id="{44F703B4-DA2E-2448-B3E1-6ABEB331EEF8}" type="slidenum">
              <a:rPr lang="en-US" smtClean="0"/>
              <a:pPr/>
              <a:t>‹#›</a:t>
            </a:fld>
            <a:endParaRPr lang="en-US"/>
          </a:p>
        </p:txBody>
      </p:sp>
      <p:sp>
        <p:nvSpPr>
          <p:cNvPr id="12" name="Text Placeholder 5">
            <a:extLst>
              <a:ext uri="{FF2B5EF4-FFF2-40B4-BE49-F238E27FC236}">
                <a16:creationId xmlns:a16="http://schemas.microsoft.com/office/drawing/2014/main" id="{254FC018-A678-1D49-A9CC-54243B52F515}"/>
              </a:ext>
            </a:extLst>
          </p:cNvPr>
          <p:cNvSpPr>
            <a:spLocks noGrp="1"/>
          </p:cNvSpPr>
          <p:nvPr>
            <p:ph type="body" sz="quarter" idx="18"/>
          </p:nvPr>
        </p:nvSpPr>
        <p:spPr>
          <a:xfrm>
            <a:off x="994954" y="978144"/>
            <a:ext cx="6342217" cy="241754"/>
          </a:xfrm>
        </p:spPr>
        <p:txBody>
          <a:bodyPr>
            <a:normAutofit/>
          </a:bodyPr>
          <a:lstStyle>
            <a:lvl1pPr>
              <a:defRPr sz="1866"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6410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2 column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C10EF63-42DE-9E49-8242-45ED950967AA}"/>
              </a:ext>
            </a:extLst>
          </p:cNvPr>
          <p:cNvSpPr>
            <a:spLocks noGrp="1"/>
          </p:cNvSpPr>
          <p:nvPr>
            <p:ph type="pic" sz="quarter" idx="20"/>
          </p:nvPr>
        </p:nvSpPr>
        <p:spPr>
          <a:xfrm>
            <a:off x="0" y="1208065"/>
            <a:ext cx="12192000" cy="5294295"/>
          </a:xfrm>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9" name="Content Placeholder 8"/>
          <p:cNvSpPr>
            <a:spLocks noGrp="1"/>
          </p:cNvSpPr>
          <p:nvPr>
            <p:ph sz="quarter" idx="17"/>
          </p:nvPr>
        </p:nvSpPr>
        <p:spPr>
          <a:xfrm>
            <a:off x="994951" y="1415824"/>
            <a:ext cx="10240000" cy="4637385"/>
          </a:xfrm>
        </p:spPr>
        <p:txBody>
          <a:bodyPr numCol="2" spcCol="288000"/>
          <a:lstStyle>
            <a:lvl1pPr>
              <a:defRPr sz="1866"/>
            </a:lvl1pPr>
            <a:lvl2pPr marL="0" indent="0">
              <a:buNone/>
              <a:defRPr/>
            </a:lvl2pPr>
            <a:lvl4pPr marL="188372" indent="-171440">
              <a:buSzPct val="1000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8"/>
          </p:nvPr>
        </p:nvSpPr>
        <p:spPr>
          <a:xfrm>
            <a:off x="994954" y="979972"/>
            <a:ext cx="6342217" cy="241627"/>
          </a:xfrm>
        </p:spPr>
        <p:txBody>
          <a:bodyPr>
            <a:normAutofit/>
          </a:bodyPr>
          <a:lstStyle>
            <a:lvl1pPr>
              <a:defRPr sz="1866" b="1">
                <a:solidFill>
                  <a:schemeClr val="tx1"/>
                </a:solidFill>
              </a:defRPr>
            </a:lvl1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9"/>
          </p:nvPr>
        </p:nvSpPr>
        <p:spPr/>
        <p:txBody>
          <a:bodyPr/>
          <a:lstStyle/>
          <a:p>
            <a:r>
              <a:rPr lang="en-US"/>
              <a:t> |  </a:t>
            </a:r>
            <a:fld id="{44F703B4-DA2E-2448-B3E1-6ABEB331EEF8}" type="slidenum">
              <a:rPr lang="en-US" smtClean="0"/>
              <a:pPr/>
              <a:t>‹#›</a:t>
            </a:fld>
            <a:endParaRPr lang="en-US"/>
          </a:p>
        </p:txBody>
      </p:sp>
    </p:spTree>
    <p:extLst>
      <p:ext uri="{BB962C8B-B14F-4D97-AF65-F5344CB8AC3E}">
        <p14:creationId xmlns:p14="http://schemas.microsoft.com/office/powerpoint/2010/main" val="1794081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8" name="Content Placeholder 8"/>
          <p:cNvSpPr>
            <a:spLocks noGrp="1"/>
          </p:cNvSpPr>
          <p:nvPr>
            <p:ph sz="quarter" idx="20"/>
          </p:nvPr>
        </p:nvSpPr>
        <p:spPr>
          <a:xfrm>
            <a:off x="970160" y="1410068"/>
            <a:ext cx="4992000" cy="200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1"/>
          </p:nvPr>
        </p:nvSpPr>
        <p:spPr>
          <a:xfrm>
            <a:off x="6220984" y="1410068"/>
            <a:ext cx="4992000" cy="200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972984" y="3523206"/>
            <a:ext cx="10240000" cy="2326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23"/>
          </p:nvPr>
        </p:nvSpPr>
        <p:spPr/>
        <p:txBody>
          <a:bodyPr/>
          <a:lstStyle/>
          <a:p>
            <a:r>
              <a:rPr lang="en-US"/>
              <a:t> |  </a:t>
            </a:r>
            <a:fld id="{44F703B4-DA2E-2448-B3E1-6ABEB331EEF8}" type="slidenum">
              <a:rPr lang="en-US" smtClean="0"/>
              <a:pPr/>
              <a:t>‹#›</a:t>
            </a:fld>
            <a:endParaRPr lang="en-US"/>
          </a:p>
        </p:txBody>
      </p:sp>
      <p:sp>
        <p:nvSpPr>
          <p:cNvPr id="11" name="Text Placeholder 5">
            <a:extLst>
              <a:ext uri="{FF2B5EF4-FFF2-40B4-BE49-F238E27FC236}">
                <a16:creationId xmlns:a16="http://schemas.microsoft.com/office/drawing/2014/main" id="{F5FE14C7-E2EA-254E-BB78-79C53C592D4B}"/>
              </a:ext>
            </a:extLst>
          </p:cNvPr>
          <p:cNvSpPr>
            <a:spLocks noGrp="1"/>
          </p:cNvSpPr>
          <p:nvPr>
            <p:ph type="body" sz="quarter" idx="18"/>
          </p:nvPr>
        </p:nvSpPr>
        <p:spPr>
          <a:xfrm>
            <a:off x="994954" y="978144"/>
            <a:ext cx="6342217" cy="241754"/>
          </a:xfrm>
        </p:spPr>
        <p:txBody>
          <a:bodyPr>
            <a:normAutofit/>
          </a:bodyPr>
          <a:lstStyle>
            <a:lvl1pPr>
              <a:defRPr sz="1866"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9810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19175" y="1554481"/>
            <a:ext cx="10153650" cy="1366850"/>
          </a:xfrm>
        </p:spPr>
        <p:txBody>
          <a:bodyPr>
            <a:normAutofit/>
          </a:bodyPr>
          <a:lstStyle>
            <a:lvl1pPr marL="0" indent="0">
              <a:lnSpc>
                <a:spcPct val="100000"/>
              </a:lnSpc>
              <a:spcBef>
                <a:spcPts val="0"/>
              </a:spcBef>
              <a:buSzPct val="50000"/>
              <a:buFont typeface="Arial" charset="0"/>
              <a:buNone/>
              <a:defRPr sz="1200">
                <a:latin typeface="+mn-lt"/>
                <a:ea typeface="Arial" charset="0"/>
                <a:cs typeface="Arial" charset="0"/>
              </a:defRPr>
            </a:lvl1pPr>
            <a:lvl2pPr marL="685800" indent="-228600">
              <a:lnSpc>
                <a:spcPct val="100000"/>
              </a:lnSpc>
              <a:spcBef>
                <a:spcPts val="0"/>
              </a:spcBef>
              <a:buSzPct val="50000"/>
              <a:buFont typeface="Arial" charset="0"/>
              <a:buChar char="•"/>
              <a:defRPr sz="1200">
                <a:latin typeface="+mn-lt"/>
                <a:ea typeface="Arial" charset="0"/>
                <a:cs typeface="Arial" charset="0"/>
              </a:defRPr>
            </a:lvl2pPr>
            <a:lvl3pPr marL="1143000" indent="-228600">
              <a:lnSpc>
                <a:spcPct val="100000"/>
              </a:lnSpc>
              <a:spcBef>
                <a:spcPts val="0"/>
              </a:spcBef>
              <a:buSzPct val="50000"/>
              <a:buFont typeface="Arial" charset="0"/>
              <a:buChar char="•"/>
              <a:defRPr sz="1200">
                <a:latin typeface="+mn-lt"/>
                <a:ea typeface="Arial" charset="0"/>
                <a:cs typeface="Arial" charset="0"/>
              </a:defRPr>
            </a:lvl3pPr>
            <a:lvl4pPr marL="1600200" indent="-228600">
              <a:lnSpc>
                <a:spcPct val="100000"/>
              </a:lnSpc>
              <a:spcBef>
                <a:spcPts val="0"/>
              </a:spcBef>
              <a:buSzPct val="50000"/>
              <a:buFont typeface="Arial" charset="0"/>
              <a:buChar char="•"/>
              <a:defRPr sz="1200">
                <a:latin typeface="+mn-lt"/>
                <a:ea typeface="Arial" charset="0"/>
                <a:cs typeface="Arial" charset="0"/>
              </a:defRPr>
            </a:lvl4pPr>
            <a:lvl5pPr marL="2057400" indent="-228600">
              <a:lnSpc>
                <a:spcPct val="100000"/>
              </a:lnSpc>
              <a:spcBef>
                <a:spcPts val="0"/>
              </a:spcBef>
              <a:buSzPct val="50000"/>
              <a:buFont typeface="Arial" charset="0"/>
              <a:buChar char="•"/>
              <a:defRPr sz="120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cxnSp>
        <p:nvCxnSpPr>
          <p:cNvPr id="7" name="Straight Connector 6"/>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7" hasCustomPrompt="1"/>
          </p:nvPr>
        </p:nvSpPr>
        <p:spPr>
          <a:xfrm>
            <a:off x="1019175" y="3429000"/>
            <a:ext cx="4704731" cy="2758044"/>
          </a:xfrm>
          <a:noFill/>
        </p:spPr>
        <p:txBody>
          <a:bodyPr>
            <a:normAutofit/>
          </a:bodyPr>
          <a:lstStyle>
            <a:lvl1pPr marL="0" indent="0">
              <a:lnSpc>
                <a:spcPct val="100000"/>
              </a:lnSpc>
              <a:buSzPct val="50000"/>
              <a:buFont typeface="Arial" charset="0"/>
              <a:buNone/>
              <a:defRPr sz="1400">
                <a:latin typeface="+mn-lt"/>
                <a:ea typeface="Arial" charset="0"/>
                <a:cs typeface="Arial" charset="0"/>
              </a:defRPr>
            </a:lvl1pPr>
            <a:lvl2pPr marL="685800" indent="-228600">
              <a:lnSpc>
                <a:spcPct val="100000"/>
              </a:lnSpc>
              <a:buSzPct val="50000"/>
              <a:buFont typeface="Arial" charset="0"/>
              <a:buChar char="•"/>
              <a:defRPr sz="1200">
                <a:latin typeface="+mn-lt"/>
                <a:ea typeface="Arial" charset="0"/>
                <a:cs typeface="Arial" charset="0"/>
              </a:defRPr>
            </a:lvl2pPr>
            <a:lvl3pPr marL="1143000" indent="-228600">
              <a:lnSpc>
                <a:spcPct val="100000"/>
              </a:lnSpc>
              <a:buSzPct val="50000"/>
              <a:buFont typeface="Arial" charset="0"/>
              <a:buChar char="•"/>
              <a:defRPr sz="1100">
                <a:latin typeface="+mn-lt"/>
                <a:ea typeface="Arial" charset="0"/>
                <a:cs typeface="Arial" charset="0"/>
              </a:defRPr>
            </a:lvl3pPr>
            <a:lvl4pPr marL="1600200" indent="-228600">
              <a:lnSpc>
                <a:spcPct val="100000"/>
              </a:lnSpc>
              <a:buSzPct val="50000"/>
              <a:buFont typeface="Arial" charset="0"/>
              <a:buChar char="•"/>
              <a:defRPr sz="1050">
                <a:latin typeface="+mn-lt"/>
                <a:ea typeface="Arial" charset="0"/>
                <a:cs typeface="Arial" charset="0"/>
              </a:defRPr>
            </a:lvl4pPr>
            <a:lvl5pPr marL="2057400" indent="-228600">
              <a:lnSpc>
                <a:spcPct val="100000"/>
              </a:lnSpc>
              <a:buSzPct val="50000"/>
              <a:buFont typeface="Arial" charset="0"/>
              <a:buChar char="•"/>
              <a:defRPr sz="105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8" hasCustomPrompt="1"/>
          </p:nvPr>
        </p:nvSpPr>
        <p:spPr>
          <a:xfrm>
            <a:off x="6096000" y="3429000"/>
            <a:ext cx="5076825" cy="2758044"/>
          </a:xfrm>
        </p:spPr>
        <p:txBody>
          <a:bodyPr>
            <a:normAutofit/>
          </a:bodyPr>
          <a:lstStyle>
            <a:lvl1pPr marL="0" indent="0">
              <a:lnSpc>
                <a:spcPct val="100000"/>
              </a:lnSpc>
              <a:buSzPct val="50000"/>
              <a:buFont typeface="Arial" charset="0"/>
              <a:buNone/>
              <a:defRPr sz="1400">
                <a:latin typeface="+mn-lt"/>
                <a:ea typeface="Arial" charset="0"/>
                <a:cs typeface="Arial" charset="0"/>
              </a:defRPr>
            </a:lvl1pPr>
            <a:lvl2pPr marL="685800" indent="-228600">
              <a:lnSpc>
                <a:spcPct val="100000"/>
              </a:lnSpc>
              <a:buSzPct val="50000"/>
              <a:buFont typeface="Arial" charset="0"/>
              <a:buChar char="•"/>
              <a:defRPr sz="1200">
                <a:latin typeface="+mn-lt"/>
                <a:ea typeface="Arial" charset="0"/>
                <a:cs typeface="Arial" charset="0"/>
              </a:defRPr>
            </a:lvl2pPr>
            <a:lvl3pPr marL="1143000" indent="-228600">
              <a:lnSpc>
                <a:spcPct val="100000"/>
              </a:lnSpc>
              <a:buSzPct val="50000"/>
              <a:buFont typeface="Arial" charset="0"/>
              <a:buChar char="•"/>
              <a:defRPr sz="1100">
                <a:latin typeface="+mn-lt"/>
                <a:ea typeface="Arial" charset="0"/>
                <a:cs typeface="Arial" charset="0"/>
              </a:defRPr>
            </a:lvl3pPr>
            <a:lvl4pPr marL="1600200" indent="-228600">
              <a:lnSpc>
                <a:spcPct val="100000"/>
              </a:lnSpc>
              <a:buSzPct val="50000"/>
              <a:buFont typeface="Arial" charset="0"/>
              <a:buChar char="•"/>
              <a:defRPr sz="1050">
                <a:latin typeface="+mn-lt"/>
                <a:ea typeface="Arial" charset="0"/>
                <a:cs typeface="Arial" charset="0"/>
              </a:defRPr>
            </a:lvl4pPr>
            <a:lvl5pPr marL="2057400" indent="-228600">
              <a:lnSpc>
                <a:spcPct val="100000"/>
              </a:lnSpc>
              <a:buSzPct val="50000"/>
              <a:buFont typeface="Arial" charset="0"/>
              <a:buChar char="•"/>
              <a:defRPr sz="105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410581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3843127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1265304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3024385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483699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641221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1127486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2696375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3656489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83951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cxnSp>
        <p:nvCxnSpPr>
          <p:cNvPr id="7" name="Straight Connector 6"/>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7" hasCustomPrompt="1"/>
          </p:nvPr>
        </p:nvSpPr>
        <p:spPr>
          <a:xfrm>
            <a:off x="1019175" y="1554481"/>
            <a:ext cx="4704731" cy="4632563"/>
          </a:xfrm>
          <a:noFill/>
        </p:spPr>
        <p:txBody>
          <a:bodyPr>
            <a:normAutofit/>
          </a:bodyPr>
          <a:lstStyle>
            <a:lvl1pPr marL="0" indent="0">
              <a:lnSpc>
                <a:spcPct val="100000"/>
              </a:lnSpc>
              <a:buSzPct val="50000"/>
              <a:buFont typeface="Arial" charset="0"/>
              <a:buNone/>
              <a:defRPr sz="1400">
                <a:latin typeface="+mn-lt"/>
                <a:ea typeface="Arial" charset="0"/>
                <a:cs typeface="Arial" charset="0"/>
              </a:defRPr>
            </a:lvl1pPr>
            <a:lvl2pPr marL="685800" indent="-228600">
              <a:lnSpc>
                <a:spcPct val="100000"/>
              </a:lnSpc>
              <a:buSzPct val="50000"/>
              <a:buFont typeface="Arial" charset="0"/>
              <a:buChar char="•"/>
              <a:defRPr sz="1200">
                <a:latin typeface="+mn-lt"/>
                <a:ea typeface="Arial" charset="0"/>
                <a:cs typeface="Arial" charset="0"/>
              </a:defRPr>
            </a:lvl2pPr>
            <a:lvl3pPr marL="1143000" indent="-228600">
              <a:lnSpc>
                <a:spcPct val="100000"/>
              </a:lnSpc>
              <a:buSzPct val="50000"/>
              <a:buFont typeface="Arial" charset="0"/>
              <a:buChar char="•"/>
              <a:defRPr sz="1100">
                <a:latin typeface="+mn-lt"/>
                <a:ea typeface="Arial" charset="0"/>
                <a:cs typeface="Arial" charset="0"/>
              </a:defRPr>
            </a:lvl3pPr>
            <a:lvl4pPr marL="1600200" indent="-228600">
              <a:lnSpc>
                <a:spcPct val="100000"/>
              </a:lnSpc>
              <a:buSzPct val="50000"/>
              <a:buFont typeface="Arial" charset="0"/>
              <a:buChar char="•"/>
              <a:defRPr sz="1050">
                <a:latin typeface="+mn-lt"/>
                <a:ea typeface="Arial" charset="0"/>
                <a:cs typeface="Arial" charset="0"/>
              </a:defRPr>
            </a:lvl4pPr>
            <a:lvl5pPr marL="2057400" indent="-228600">
              <a:lnSpc>
                <a:spcPct val="100000"/>
              </a:lnSpc>
              <a:buSzPct val="50000"/>
              <a:buFont typeface="Arial" charset="0"/>
              <a:buChar char="•"/>
              <a:defRPr sz="105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8" hasCustomPrompt="1"/>
          </p:nvPr>
        </p:nvSpPr>
        <p:spPr>
          <a:xfrm>
            <a:off x="6096000" y="1554481"/>
            <a:ext cx="5076825" cy="4632563"/>
          </a:xfrm>
        </p:spPr>
        <p:txBody>
          <a:bodyPr>
            <a:normAutofit/>
          </a:bodyPr>
          <a:lstStyle>
            <a:lvl1pPr marL="0" indent="0">
              <a:lnSpc>
                <a:spcPct val="100000"/>
              </a:lnSpc>
              <a:buSzPct val="50000"/>
              <a:buFont typeface="Arial" charset="0"/>
              <a:buNone/>
              <a:defRPr sz="1400">
                <a:latin typeface="+mn-lt"/>
                <a:ea typeface="Arial" charset="0"/>
                <a:cs typeface="Arial" charset="0"/>
              </a:defRPr>
            </a:lvl1pPr>
            <a:lvl2pPr marL="685800" indent="-228600">
              <a:lnSpc>
                <a:spcPct val="100000"/>
              </a:lnSpc>
              <a:buSzPct val="50000"/>
              <a:buFont typeface="Arial" charset="0"/>
              <a:buChar char="•"/>
              <a:defRPr sz="1200">
                <a:latin typeface="+mn-lt"/>
                <a:ea typeface="Arial" charset="0"/>
                <a:cs typeface="Arial" charset="0"/>
              </a:defRPr>
            </a:lvl2pPr>
            <a:lvl3pPr marL="1143000" indent="-228600">
              <a:lnSpc>
                <a:spcPct val="100000"/>
              </a:lnSpc>
              <a:buSzPct val="50000"/>
              <a:buFont typeface="Arial" charset="0"/>
              <a:buChar char="•"/>
              <a:defRPr sz="1100">
                <a:latin typeface="+mn-lt"/>
                <a:ea typeface="Arial" charset="0"/>
                <a:cs typeface="Arial" charset="0"/>
              </a:defRPr>
            </a:lvl3pPr>
            <a:lvl4pPr marL="1600200" indent="-228600">
              <a:lnSpc>
                <a:spcPct val="100000"/>
              </a:lnSpc>
              <a:buSzPct val="50000"/>
              <a:buFont typeface="Arial" charset="0"/>
              <a:buChar char="•"/>
              <a:defRPr sz="1050">
                <a:latin typeface="+mn-lt"/>
                <a:ea typeface="Arial" charset="0"/>
                <a:cs typeface="Arial" charset="0"/>
              </a:defRPr>
            </a:lvl4pPr>
            <a:lvl5pPr marL="2057400" indent="-228600">
              <a:lnSpc>
                <a:spcPct val="100000"/>
              </a:lnSpc>
              <a:buSzPct val="50000"/>
              <a:buFont typeface="Arial" charset="0"/>
              <a:buChar char="•"/>
              <a:defRPr sz="105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70A0E-6C92-4EE3-BC82-E3FE00C87607}" type="slidenum">
              <a:rPr lang="en-US" smtClean="0"/>
              <a:t>‹#›</a:t>
            </a:fld>
            <a:endParaRPr lang="en-US"/>
          </a:p>
        </p:txBody>
      </p:sp>
    </p:spTree>
    <p:extLst>
      <p:ext uri="{BB962C8B-B14F-4D97-AF65-F5344CB8AC3E}">
        <p14:creationId xmlns:p14="http://schemas.microsoft.com/office/powerpoint/2010/main" val="1894593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4_Section Title Slide">
    <p:bg>
      <p:bgRef idx="1002">
        <a:schemeClr val="bg2"/>
      </p:bgRef>
    </p:bg>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12700" y="0"/>
            <a:ext cx="12179300" cy="6858000"/>
          </a:xfrm>
        </p:spPr>
        <p:txBody>
          <a:bodyPr/>
          <a:lstStyle/>
          <a:p>
            <a:endParaRPr lang="en-US"/>
          </a:p>
        </p:txBody>
      </p:sp>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398808" y="4045774"/>
            <a:ext cx="5407500" cy="914502"/>
          </a:xfrm>
        </p:spPr>
        <p:txBody>
          <a:bodyPr anchor="ctr">
            <a:normAutofit/>
          </a:bodyPr>
          <a:lstStyle>
            <a:lvl1pPr marL="0" indent="0" algn="ctr">
              <a:buFont typeface="Arial" charset="0"/>
              <a:buNone/>
              <a:defRPr sz="14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4" name="Text Placeholder 3"/>
          <p:cNvSpPr>
            <a:spLocks noGrp="1"/>
          </p:cNvSpPr>
          <p:nvPr>
            <p:ph type="body" sz="quarter" idx="11" hasCustomPrompt="1"/>
          </p:nvPr>
        </p:nvSpPr>
        <p:spPr>
          <a:xfrm>
            <a:off x="3053170" y="2363638"/>
            <a:ext cx="6098362" cy="1215869"/>
          </a:xfrm>
        </p:spPr>
        <p:txBody>
          <a:bodyPr vert="horz" lIns="91440" tIns="45720" rIns="91440" bIns="45720" rtlCol="0" anchor="b" anchorCtr="0">
            <a:normAutofit/>
          </a:bodyPr>
          <a:lstStyle>
            <a:lvl1pPr algn="ctr">
              <a:defRPr lang="en-US" sz="4000" b="1" cap="all" baseline="0" dirty="0" smtClean="0">
                <a:solidFill>
                  <a:schemeClr val="tx1"/>
                </a:solidFill>
                <a:latin typeface="+mj-lt"/>
                <a:ea typeface="Gill Sans" charset="0"/>
                <a:cs typeface="Gill Sans" charset="0"/>
              </a:defRPr>
            </a:lvl1pPr>
          </a:lstStyle>
          <a:p>
            <a:pPr lvl="0" algn="ctr"/>
            <a:r>
              <a:rPr lang="en-US"/>
              <a:t>Edit Section Title</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extLst>
      <p:ext uri="{BB962C8B-B14F-4D97-AF65-F5344CB8AC3E}">
        <p14:creationId xmlns:p14="http://schemas.microsoft.com/office/powerpoint/2010/main" val="341341687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9" name="Content Placeholder 8"/>
          <p:cNvSpPr>
            <a:spLocks noGrp="1"/>
          </p:cNvSpPr>
          <p:nvPr>
            <p:ph sz="quarter" idx="17"/>
          </p:nvPr>
        </p:nvSpPr>
        <p:spPr>
          <a:xfrm>
            <a:off x="659448" y="1425754"/>
            <a:ext cx="10513377" cy="4378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336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olumn 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9" name="Content Placeholder 8"/>
          <p:cNvSpPr>
            <a:spLocks noGrp="1"/>
          </p:cNvSpPr>
          <p:nvPr>
            <p:ph sz="quarter" idx="17"/>
          </p:nvPr>
        </p:nvSpPr>
        <p:spPr>
          <a:xfrm>
            <a:off x="673516" y="1430743"/>
            <a:ext cx="10513377" cy="4251325"/>
          </a:xfrm>
        </p:spPr>
        <p:txBody>
          <a:bodyPr numCol="2" spcCol="3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837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7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1" name="Content Placeholder 8"/>
          <p:cNvSpPr>
            <a:spLocks noGrp="1"/>
          </p:cNvSpPr>
          <p:nvPr>
            <p:ph sz="quarter" idx="19"/>
          </p:nvPr>
        </p:nvSpPr>
        <p:spPr>
          <a:xfrm>
            <a:off x="659448" y="1122948"/>
            <a:ext cx="10513377" cy="970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0"/>
          </p:nvPr>
        </p:nvSpPr>
        <p:spPr>
          <a:xfrm>
            <a:off x="673517" y="2454443"/>
            <a:ext cx="5064458" cy="37326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8"/>
          <p:cNvSpPr>
            <a:spLocks noGrp="1"/>
          </p:cNvSpPr>
          <p:nvPr>
            <p:ph sz="quarter" idx="21"/>
          </p:nvPr>
        </p:nvSpPr>
        <p:spPr>
          <a:xfrm>
            <a:off x="6110068" y="2454443"/>
            <a:ext cx="5064458" cy="37326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5425A53-2DD1-0547-8EF6-A9BC0BB813DB}"/>
              </a:ext>
            </a:extLst>
          </p:cNvPr>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14A801-6664-224F-8970-031CD66CC15A}"/>
              </a:ext>
            </a:extLst>
          </p:cNvPr>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116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6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9449" y="1294541"/>
            <a:ext cx="2591751" cy="1161565"/>
          </a:xfrm>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1" name="Content Placeholder 8"/>
          <p:cNvSpPr>
            <a:spLocks noGrp="1"/>
          </p:cNvSpPr>
          <p:nvPr>
            <p:ph sz="quarter" idx="19"/>
          </p:nvPr>
        </p:nvSpPr>
        <p:spPr>
          <a:xfrm>
            <a:off x="670207" y="2538804"/>
            <a:ext cx="2580994" cy="32609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0"/>
          </p:nvPr>
        </p:nvSpPr>
        <p:spPr>
          <a:xfrm>
            <a:off x="3752759" y="871369"/>
            <a:ext cx="3950217" cy="5378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8"/>
          <p:cNvSpPr>
            <a:spLocks noGrp="1"/>
          </p:cNvSpPr>
          <p:nvPr>
            <p:ph sz="quarter" idx="21"/>
          </p:nvPr>
        </p:nvSpPr>
        <p:spPr>
          <a:xfrm>
            <a:off x="7765857" y="871369"/>
            <a:ext cx="3950217" cy="5378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433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0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2" name="Content Placeholder 8"/>
          <p:cNvSpPr>
            <a:spLocks noGrp="1"/>
          </p:cNvSpPr>
          <p:nvPr>
            <p:ph sz="quarter" idx="20"/>
          </p:nvPr>
        </p:nvSpPr>
        <p:spPr>
          <a:xfrm>
            <a:off x="662228" y="1554481"/>
            <a:ext cx="4533660" cy="4632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1"/>
          </p:nvPr>
        </p:nvSpPr>
        <p:spPr>
          <a:xfrm>
            <a:off x="6092324" y="1554481"/>
            <a:ext cx="5440863" cy="4632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10DB8050-5168-8F4C-AA75-D07C153A62A5}"/>
              </a:ext>
            </a:extLst>
          </p:cNvPr>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DAD708-8FEB-624D-95D7-E97223C2B416}"/>
              </a:ext>
            </a:extLst>
          </p:cNvPr>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853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2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2" name="Content Placeholder 8"/>
          <p:cNvSpPr>
            <a:spLocks noGrp="1"/>
          </p:cNvSpPr>
          <p:nvPr>
            <p:ph sz="quarter" idx="20"/>
          </p:nvPr>
        </p:nvSpPr>
        <p:spPr>
          <a:xfrm>
            <a:off x="662228" y="1554481"/>
            <a:ext cx="4204240" cy="4632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8"/>
          <p:cNvSpPr>
            <a:spLocks noGrp="1"/>
          </p:cNvSpPr>
          <p:nvPr>
            <p:ph sz="quarter" idx="21"/>
          </p:nvPr>
        </p:nvSpPr>
        <p:spPr>
          <a:xfrm>
            <a:off x="5507915" y="675645"/>
            <a:ext cx="6025272" cy="55221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659449" y="642545"/>
            <a:ext cx="4536440" cy="846562"/>
          </a:xfrm>
        </p:spPr>
        <p:txBody>
          <a:bodyPr/>
          <a:lstStyle/>
          <a:p>
            <a:r>
              <a:rPr lang="en-US"/>
              <a:t>Click to edit Master title style</a:t>
            </a:r>
          </a:p>
        </p:txBody>
      </p:sp>
    </p:spTree>
    <p:extLst>
      <p:ext uri="{BB962C8B-B14F-4D97-AF65-F5344CB8AC3E}">
        <p14:creationId xmlns:p14="http://schemas.microsoft.com/office/powerpoint/2010/main" val="33921763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4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2" name="Content Placeholder 8"/>
          <p:cNvSpPr>
            <a:spLocks noGrp="1"/>
          </p:cNvSpPr>
          <p:nvPr>
            <p:ph sz="quarter" idx="20"/>
          </p:nvPr>
        </p:nvSpPr>
        <p:spPr>
          <a:xfrm>
            <a:off x="670205" y="2328992"/>
            <a:ext cx="4175064" cy="3531014"/>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1"/>
          </p:nvPr>
        </p:nvSpPr>
        <p:spPr>
          <a:xfrm>
            <a:off x="5507915" y="892885"/>
            <a:ext cx="6025272" cy="5294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659450" y="892885"/>
            <a:ext cx="4185820" cy="1379431"/>
          </a:xfrm>
        </p:spPr>
        <p:txBody>
          <a:bodyPr/>
          <a:lstStyle/>
          <a:p>
            <a:r>
              <a:rPr lang="en-US"/>
              <a:t>Click to edit Master title style</a:t>
            </a:r>
          </a:p>
        </p:txBody>
      </p:sp>
    </p:spTree>
    <p:extLst>
      <p:ext uri="{BB962C8B-B14F-4D97-AF65-F5344CB8AC3E}">
        <p14:creationId xmlns:p14="http://schemas.microsoft.com/office/powerpoint/2010/main" val="3709295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7_Title and Text">
    <p:spTree>
      <p:nvGrpSpPr>
        <p:cNvPr id="1" name=""/>
        <p:cNvGrpSpPr/>
        <p:nvPr/>
      </p:nvGrpSpPr>
      <p:grpSpPr>
        <a:xfrm>
          <a:off x="0" y="0"/>
          <a:ext cx="0" cy="0"/>
          <a:chOff x="0" y="0"/>
          <a:chExt cx="0" cy="0"/>
        </a:xfrm>
      </p:grpSpPr>
      <p:sp>
        <p:nvSpPr>
          <p:cNvPr id="7" name="Rectangle 6"/>
          <p:cNvSpPr/>
          <p:nvPr/>
        </p:nvSpPr>
        <p:spPr>
          <a:xfrm>
            <a:off x="0" y="-6350"/>
            <a:ext cx="5195888" cy="6864350"/>
          </a:xfrm>
          <a:prstGeom prst="rect">
            <a:avLst/>
          </a:prstGeom>
          <a:solidFill>
            <a:schemeClr val="accent3">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2" name="Content Placeholder 8"/>
          <p:cNvSpPr>
            <a:spLocks noGrp="1"/>
          </p:cNvSpPr>
          <p:nvPr>
            <p:ph sz="quarter" idx="20"/>
          </p:nvPr>
        </p:nvSpPr>
        <p:spPr>
          <a:xfrm>
            <a:off x="670205" y="2496052"/>
            <a:ext cx="4175064" cy="3363953"/>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1"/>
          </p:nvPr>
        </p:nvSpPr>
        <p:spPr>
          <a:xfrm>
            <a:off x="5507915" y="892885"/>
            <a:ext cx="6025272" cy="5294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659449" y="1425754"/>
            <a:ext cx="4389069" cy="1070298"/>
          </a:xfrm>
        </p:spPr>
        <p:txBody>
          <a:bodyPr/>
          <a:lstStyle/>
          <a:p>
            <a:r>
              <a:rPr lang="en-US"/>
              <a:t>Click to edit Master title style</a:t>
            </a:r>
          </a:p>
        </p:txBody>
      </p:sp>
    </p:spTree>
    <p:extLst>
      <p:ext uri="{BB962C8B-B14F-4D97-AF65-F5344CB8AC3E}">
        <p14:creationId xmlns:p14="http://schemas.microsoft.com/office/powerpoint/2010/main" val="94551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0688" y="1554480"/>
            <a:ext cx="11375603" cy="4622483"/>
          </a:xfrm>
        </p:spPr>
        <p:txBody>
          <a:bodyPr>
            <a:normAutofit/>
          </a:bodyPr>
          <a:lstStyle>
            <a:lvl1pPr marL="0" indent="0">
              <a:lnSpc>
                <a:spcPct val="100000"/>
              </a:lnSpc>
              <a:buSzPct val="50000"/>
              <a:buFont typeface="Arial" charset="0"/>
              <a:buNone/>
              <a:defRPr sz="1600">
                <a:latin typeface="+mn-lt"/>
                <a:ea typeface="Arial" charset="0"/>
                <a:cs typeface="Arial" charset="0"/>
              </a:defRPr>
            </a:lvl1pPr>
            <a:lvl2pPr marL="685800" indent="-228600">
              <a:lnSpc>
                <a:spcPct val="100000"/>
              </a:lnSpc>
              <a:buSzPct val="50000"/>
              <a:buFont typeface="Arial" charset="0"/>
              <a:buChar char="•"/>
              <a:defRPr sz="1400">
                <a:latin typeface="+mn-lt"/>
                <a:ea typeface="Arial" charset="0"/>
                <a:cs typeface="Arial" charset="0"/>
              </a:defRPr>
            </a:lvl2pPr>
            <a:lvl3pPr marL="1143000" indent="-228600">
              <a:lnSpc>
                <a:spcPct val="100000"/>
              </a:lnSpc>
              <a:buSzPct val="50000"/>
              <a:buFont typeface="Arial" charset="0"/>
              <a:buChar char="•"/>
              <a:defRPr sz="1200">
                <a:latin typeface="+mn-lt"/>
                <a:ea typeface="Arial" charset="0"/>
                <a:cs typeface="Arial" charset="0"/>
              </a:defRPr>
            </a:lvl3pPr>
            <a:lvl4pPr marL="1600200" indent="-228600">
              <a:lnSpc>
                <a:spcPct val="100000"/>
              </a:lnSpc>
              <a:buSzPct val="50000"/>
              <a:buFont typeface="Arial" charset="0"/>
              <a:buChar char="•"/>
              <a:defRPr sz="1100">
                <a:latin typeface="+mn-lt"/>
                <a:ea typeface="Arial" charset="0"/>
                <a:cs typeface="Arial" charset="0"/>
              </a:defRPr>
            </a:lvl4pPr>
            <a:lvl5pPr marL="2057400" indent="-228600">
              <a:lnSpc>
                <a:spcPct val="100000"/>
              </a:lnSpc>
              <a:buSzPct val="50000"/>
              <a:buFont typeface="Arial" charset="0"/>
              <a:buChar char="•"/>
              <a:defRPr sz="110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8_Title and Text">
    <p:spTree>
      <p:nvGrpSpPr>
        <p:cNvPr id="1" name=""/>
        <p:cNvGrpSpPr/>
        <p:nvPr/>
      </p:nvGrpSpPr>
      <p:grpSpPr>
        <a:xfrm>
          <a:off x="0" y="0"/>
          <a:ext cx="0" cy="0"/>
          <a:chOff x="0" y="0"/>
          <a:chExt cx="0" cy="0"/>
        </a:xfrm>
      </p:grpSpPr>
      <p:sp>
        <p:nvSpPr>
          <p:cNvPr id="6" name="Picture Placeholder 5"/>
          <p:cNvSpPr>
            <a:spLocks noGrp="1"/>
          </p:cNvSpPr>
          <p:nvPr>
            <p:ph type="pic" sz="quarter" idx="22"/>
          </p:nvPr>
        </p:nvSpPr>
        <p:spPr>
          <a:xfrm>
            <a:off x="5195888" y="0"/>
            <a:ext cx="6996112" cy="6858000"/>
          </a:xfrm>
        </p:spPr>
        <p:txBody>
          <a:bodyPr/>
          <a:lstStyle/>
          <a:p>
            <a:r>
              <a:rPr lang="en-US"/>
              <a:t>Click icon to add picture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2" name="Content Placeholder 8"/>
          <p:cNvSpPr>
            <a:spLocks noGrp="1"/>
          </p:cNvSpPr>
          <p:nvPr>
            <p:ph sz="quarter" idx="20"/>
          </p:nvPr>
        </p:nvSpPr>
        <p:spPr>
          <a:xfrm>
            <a:off x="670205" y="2328992"/>
            <a:ext cx="4175064" cy="3531014"/>
          </a:xfrm>
        </p:spPr>
        <p:txBody>
          <a:bodyPr>
            <a:normAutofit/>
          </a:bodyPr>
          <a:lstStyle>
            <a:lvl1pPr>
              <a:defRPr sz="14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1"/>
          </p:nvPr>
        </p:nvSpPr>
        <p:spPr>
          <a:xfrm>
            <a:off x="5507915" y="892885"/>
            <a:ext cx="6025272" cy="5294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659449" y="892885"/>
            <a:ext cx="4389069" cy="1379431"/>
          </a:xfrm>
        </p:spPr>
        <p:txBody>
          <a:bodyPr anchor="b" anchorCtr="0">
            <a:noAutofit/>
          </a:bodyPr>
          <a:lstStyle>
            <a:lvl1pPr>
              <a:defRPr sz="2400"/>
            </a:lvl1pPr>
          </a:lstStyle>
          <a:p>
            <a:r>
              <a:rPr lang="en-US"/>
              <a:t>Click to edit Master title style</a:t>
            </a:r>
          </a:p>
        </p:txBody>
      </p:sp>
    </p:spTree>
    <p:extLst>
      <p:ext uri="{BB962C8B-B14F-4D97-AF65-F5344CB8AC3E}">
        <p14:creationId xmlns:p14="http://schemas.microsoft.com/office/powerpoint/2010/main" val="1809983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5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2" name="Content Placeholder 8"/>
          <p:cNvSpPr>
            <a:spLocks noGrp="1"/>
          </p:cNvSpPr>
          <p:nvPr>
            <p:ph sz="quarter" idx="20"/>
          </p:nvPr>
        </p:nvSpPr>
        <p:spPr>
          <a:xfrm>
            <a:off x="670205" y="2588654"/>
            <a:ext cx="4175064" cy="3271352"/>
          </a:xfrm>
        </p:spPr>
        <p:txBody>
          <a:bodyPr>
            <a:normAutofit/>
          </a:bodyPr>
          <a:lstStyle>
            <a:lvl1pPr>
              <a:defRPr sz="14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1"/>
          </p:nvPr>
        </p:nvSpPr>
        <p:spPr>
          <a:xfrm>
            <a:off x="6095999" y="448405"/>
            <a:ext cx="5437187" cy="2743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8"/>
          <p:cNvSpPr>
            <a:spLocks noGrp="1"/>
          </p:cNvSpPr>
          <p:nvPr>
            <p:ph sz="quarter" idx="22"/>
          </p:nvPr>
        </p:nvSpPr>
        <p:spPr>
          <a:xfrm>
            <a:off x="6095999" y="3488618"/>
            <a:ext cx="5437187" cy="2743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659448" y="1423632"/>
            <a:ext cx="4428919" cy="1165021"/>
          </a:xfrm>
        </p:spPr>
        <p:txBody>
          <a:bodyPr/>
          <a:lstStyle/>
          <a:p>
            <a:r>
              <a:rPr lang="en-US"/>
              <a:t>Click to edit Master title style</a:t>
            </a:r>
          </a:p>
        </p:txBody>
      </p:sp>
    </p:spTree>
    <p:extLst>
      <p:ext uri="{BB962C8B-B14F-4D97-AF65-F5344CB8AC3E}">
        <p14:creationId xmlns:p14="http://schemas.microsoft.com/office/powerpoint/2010/main" val="33849838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6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6" name="Content Placeholder 8"/>
          <p:cNvSpPr>
            <a:spLocks noGrp="1"/>
          </p:cNvSpPr>
          <p:nvPr>
            <p:ph sz="quarter" idx="20"/>
          </p:nvPr>
        </p:nvSpPr>
        <p:spPr>
          <a:xfrm>
            <a:off x="673515" y="1554481"/>
            <a:ext cx="10859673" cy="4632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153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9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8" name="Content Placeholder 8"/>
          <p:cNvSpPr>
            <a:spLocks noGrp="1"/>
          </p:cNvSpPr>
          <p:nvPr>
            <p:ph sz="quarter" idx="20"/>
          </p:nvPr>
        </p:nvSpPr>
        <p:spPr>
          <a:xfrm>
            <a:off x="659448" y="1554482"/>
            <a:ext cx="5247388" cy="23265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1"/>
          </p:nvPr>
        </p:nvSpPr>
        <p:spPr>
          <a:xfrm>
            <a:off x="6283639" y="1554482"/>
            <a:ext cx="5247388" cy="23265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658813" y="4068329"/>
            <a:ext cx="10872214" cy="23265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0369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9449" y="441325"/>
            <a:ext cx="8091360" cy="681622"/>
          </a:xfrm>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8" name="Content Placeholder 8"/>
          <p:cNvSpPr>
            <a:spLocks noGrp="1"/>
          </p:cNvSpPr>
          <p:nvPr>
            <p:ph sz="quarter" idx="20"/>
          </p:nvPr>
        </p:nvSpPr>
        <p:spPr>
          <a:xfrm>
            <a:off x="659448" y="1554482"/>
            <a:ext cx="8091360" cy="23265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658813" y="4068329"/>
            <a:ext cx="8091995" cy="23265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p:cNvSpPr>
            <a:spLocks noGrp="1"/>
          </p:cNvSpPr>
          <p:nvPr>
            <p:ph type="pic" sz="quarter" idx="14"/>
          </p:nvPr>
        </p:nvSpPr>
        <p:spPr>
          <a:xfrm>
            <a:off x="8940800" y="0"/>
            <a:ext cx="3251200" cy="6858000"/>
          </a:xfrm>
        </p:spPr>
        <p:txBody>
          <a:bodyPr/>
          <a:lstStyle>
            <a:lvl1pPr>
              <a:defRPr>
                <a:solidFill>
                  <a:sysClr val="windowText" lastClr="000000"/>
                </a:solidFill>
              </a:defRPr>
            </a:lvl1pPr>
          </a:lstStyle>
          <a:p>
            <a:r>
              <a:rPr lang="en-US"/>
              <a:t>Click icon to add picture</a:t>
            </a:r>
          </a:p>
        </p:txBody>
      </p:sp>
    </p:spTree>
    <p:extLst>
      <p:ext uri="{BB962C8B-B14F-4D97-AF65-F5344CB8AC3E}">
        <p14:creationId xmlns:p14="http://schemas.microsoft.com/office/powerpoint/2010/main" val="2311575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3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r>
              <a:rPr lang="en-US"/>
              <a:t> |  </a:t>
            </a:r>
            <a:fld id="{44F703B4-DA2E-2448-B3E1-6ABEB331EEF8}" type="slidenum">
              <a:rPr lang="en-US" smtClean="0"/>
              <a:pPr/>
              <a:t>‹#›</a:t>
            </a:fld>
            <a:endParaRPr lang="en-US"/>
          </a:p>
        </p:txBody>
      </p:sp>
      <p:sp>
        <p:nvSpPr>
          <p:cNvPr id="8" name="Content Placeholder 8"/>
          <p:cNvSpPr>
            <a:spLocks noGrp="1"/>
          </p:cNvSpPr>
          <p:nvPr>
            <p:ph sz="quarter" idx="20"/>
          </p:nvPr>
        </p:nvSpPr>
        <p:spPr>
          <a:xfrm>
            <a:off x="659448" y="2265746"/>
            <a:ext cx="4536719" cy="19727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658813" y="4068329"/>
            <a:ext cx="4537075" cy="23265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p:cNvSpPr>
            <a:spLocks noGrp="1"/>
          </p:cNvSpPr>
          <p:nvPr>
            <p:ph type="pic" sz="quarter" idx="14"/>
          </p:nvPr>
        </p:nvSpPr>
        <p:spPr>
          <a:xfrm>
            <a:off x="6096000" y="0"/>
            <a:ext cx="6096000" cy="6858000"/>
          </a:xfrm>
        </p:spPr>
        <p:txBody>
          <a:bodyPr/>
          <a:lstStyle>
            <a:lvl1pPr>
              <a:defRPr>
                <a:solidFill>
                  <a:sysClr val="windowText" lastClr="000000"/>
                </a:solidFill>
              </a:defRPr>
            </a:lvl1pPr>
          </a:lstStyle>
          <a:p>
            <a:r>
              <a:rPr lang="en-US"/>
              <a:t>Click icon to add picture</a:t>
            </a:r>
          </a:p>
        </p:txBody>
      </p:sp>
      <p:sp>
        <p:nvSpPr>
          <p:cNvPr id="6" name="Title 5"/>
          <p:cNvSpPr>
            <a:spLocks noGrp="1"/>
          </p:cNvSpPr>
          <p:nvPr>
            <p:ph type="title"/>
          </p:nvPr>
        </p:nvSpPr>
        <p:spPr>
          <a:xfrm>
            <a:off x="659449" y="1419866"/>
            <a:ext cx="4536440" cy="846562"/>
          </a:xfrm>
        </p:spPr>
        <p:txBody>
          <a:bodyPr/>
          <a:lstStyle/>
          <a:p>
            <a:r>
              <a:rPr lang="en-US"/>
              <a:t>Click to edit Master title style</a:t>
            </a:r>
          </a:p>
        </p:txBody>
      </p:sp>
      <p:sp>
        <p:nvSpPr>
          <p:cNvPr id="12" name="Rectangle 11"/>
          <p:cNvSpPr/>
          <p:nvPr/>
        </p:nvSpPr>
        <p:spPr>
          <a:xfrm>
            <a:off x="5430019" y="0"/>
            <a:ext cx="665702"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21"/>
          </p:nvPr>
        </p:nvSpPr>
        <p:spPr>
          <a:xfrm>
            <a:off x="6716889" y="1830414"/>
            <a:ext cx="4455935" cy="3487022"/>
          </a:xfrm>
          <a:prstGeom prst="wedgeRectCallout">
            <a:avLst>
              <a:gd name="adj1" fmla="val -39719"/>
              <a:gd name="adj2" fmla="val 62744"/>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288000" rIns="288000" bIns="180000" numCol="1" spcCol="0" rtlCol="0" fromWordArt="0" anchor="t" anchorCtr="0" forceAA="0" compatLnSpc="1">
            <a:prstTxWarp prst="textNoShape">
              <a:avLst/>
            </a:prstTxWarp>
            <a:noAutofit/>
          </a:bodyPr>
          <a:lstStyle>
            <a:lvl1pPr algn="l">
              <a:defRPr lang="en-US" sz="1200" b="0" i="1" dirty="0" smtClean="0">
                <a:solidFill>
                  <a:schemeClr val="lt1"/>
                </a:solidFill>
                <a:ea typeface="+mn-ea"/>
                <a:cs typeface="+mn-cs"/>
              </a:defRPr>
            </a:lvl1pPr>
            <a:lvl2pPr marL="142875" indent="-142875">
              <a:spcAft>
                <a:spcPts val="1600"/>
              </a:spcAft>
              <a:buNone/>
              <a:defRPr lang="en-US" b="1" cap="all" baseline="0" dirty="0" smtClean="0">
                <a:solidFill>
                  <a:schemeClr val="lt1"/>
                </a:solidFill>
                <a:ea typeface="+mn-ea"/>
                <a:cs typeface="+mn-cs"/>
              </a:defRPr>
            </a:lvl2pPr>
          </a:lstStyle>
          <a:p>
            <a:pPr lvl="0" algn="r">
              <a:lnSpc>
                <a:spcPct val="114000"/>
              </a:lnSpc>
            </a:pPr>
            <a:r>
              <a:rPr lang="en-US"/>
              <a:t>Edit Master text styles</a:t>
            </a:r>
          </a:p>
          <a:p>
            <a:pPr lvl="1" algn="r">
              <a:lnSpc>
                <a:spcPct val="114000"/>
              </a:lnSpc>
            </a:pPr>
            <a:r>
              <a:rPr lang="en-US"/>
              <a:t>Second level</a:t>
            </a:r>
          </a:p>
        </p:txBody>
      </p:sp>
    </p:spTree>
    <p:extLst>
      <p:ext uri="{BB962C8B-B14F-4D97-AF65-F5344CB8AC3E}">
        <p14:creationId xmlns:p14="http://schemas.microsoft.com/office/powerpoint/2010/main" val="376926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5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673516" y="3801293"/>
            <a:ext cx="2575618" cy="2272938"/>
          </a:xfrm>
        </p:spPr>
        <p:txBody>
          <a:bodyPr/>
          <a:lstStyle/>
          <a:p>
            <a:r>
              <a:rPr lang="en-US"/>
              <a:t>Click icon to add picture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11" name="Text Placeholder 10"/>
          <p:cNvSpPr>
            <a:spLocks noGrp="1"/>
          </p:cNvSpPr>
          <p:nvPr>
            <p:ph type="body" sz="quarter" idx="22"/>
          </p:nvPr>
        </p:nvSpPr>
        <p:spPr>
          <a:xfrm>
            <a:off x="673517" y="1476103"/>
            <a:ext cx="10764836" cy="2325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23"/>
          </p:nvPr>
        </p:nvSpPr>
        <p:spPr>
          <a:xfrm>
            <a:off x="3376109" y="3801294"/>
            <a:ext cx="8062244" cy="2272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D3891358-0DA4-4F4D-8DC0-2861E8EE9196}"/>
              </a:ext>
            </a:extLst>
          </p:cNvPr>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84D4B8-51B0-184D-AEFA-B4B10CF8035E}"/>
              </a:ext>
            </a:extLst>
          </p:cNvPr>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108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4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673516" y="1299525"/>
            <a:ext cx="3492000" cy="2129475"/>
          </a:xfrm>
        </p:spPr>
        <p:txBody>
          <a:bodyPr/>
          <a:lstStyle/>
          <a:p>
            <a:r>
              <a:rPr lang="en-US"/>
              <a:t>Click icon to add picture</a:t>
            </a:r>
          </a:p>
        </p:txBody>
      </p:sp>
      <p:sp>
        <p:nvSpPr>
          <p:cNvPr id="19" name="Text Placeholder 18"/>
          <p:cNvSpPr>
            <a:spLocks noGrp="1"/>
          </p:cNvSpPr>
          <p:nvPr>
            <p:ph type="body" sz="quarter" idx="14"/>
          </p:nvPr>
        </p:nvSpPr>
        <p:spPr>
          <a:xfrm>
            <a:off x="673516"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Edit Master text styles</a:t>
            </a:r>
          </a:p>
          <a:p>
            <a:pPr lvl="1"/>
            <a:r>
              <a:rPr lang="en-US"/>
              <a:t>Second level</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13" name="Picture Placeholder 7"/>
          <p:cNvSpPr>
            <a:spLocks noGrp="1"/>
          </p:cNvSpPr>
          <p:nvPr>
            <p:ph type="pic" sz="quarter" idx="21"/>
          </p:nvPr>
        </p:nvSpPr>
        <p:spPr>
          <a:xfrm>
            <a:off x="4350000" y="1299525"/>
            <a:ext cx="3492000" cy="2129475"/>
          </a:xfrm>
        </p:spPr>
        <p:txBody>
          <a:bodyPr/>
          <a:lstStyle/>
          <a:p>
            <a:r>
              <a:rPr lang="en-US"/>
              <a:t>Click icon to add picture</a:t>
            </a:r>
          </a:p>
        </p:txBody>
      </p:sp>
      <p:sp>
        <p:nvSpPr>
          <p:cNvPr id="14" name="Picture Placeholder 7"/>
          <p:cNvSpPr>
            <a:spLocks noGrp="1"/>
          </p:cNvSpPr>
          <p:nvPr>
            <p:ph type="pic" sz="quarter" idx="22"/>
          </p:nvPr>
        </p:nvSpPr>
        <p:spPr>
          <a:xfrm>
            <a:off x="8026484" y="1299525"/>
            <a:ext cx="3492000" cy="2129475"/>
          </a:xfrm>
        </p:spPr>
        <p:txBody>
          <a:bodyPr/>
          <a:lstStyle/>
          <a:p>
            <a:r>
              <a:rPr lang="en-US"/>
              <a:t>Click icon to add picture</a:t>
            </a:r>
          </a:p>
        </p:txBody>
      </p:sp>
      <p:sp>
        <p:nvSpPr>
          <p:cNvPr id="15" name="Text Placeholder 18"/>
          <p:cNvSpPr>
            <a:spLocks noGrp="1"/>
          </p:cNvSpPr>
          <p:nvPr>
            <p:ph type="body" sz="quarter" idx="23"/>
          </p:nvPr>
        </p:nvSpPr>
        <p:spPr>
          <a:xfrm>
            <a:off x="4350000"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Edit Master text styles</a:t>
            </a:r>
          </a:p>
          <a:p>
            <a:pPr lvl="1"/>
            <a:r>
              <a:rPr lang="en-US"/>
              <a:t>Second level</a:t>
            </a:r>
          </a:p>
        </p:txBody>
      </p:sp>
      <p:sp>
        <p:nvSpPr>
          <p:cNvPr id="16" name="Text Placeholder 18"/>
          <p:cNvSpPr>
            <a:spLocks noGrp="1"/>
          </p:cNvSpPr>
          <p:nvPr>
            <p:ph type="body" sz="quarter" idx="24"/>
          </p:nvPr>
        </p:nvSpPr>
        <p:spPr>
          <a:xfrm>
            <a:off x="8026484"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5355FE-355B-5142-A093-439E61728D43}"/>
              </a:ext>
            </a:extLst>
          </p:cNvPr>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4661BC-6D8E-3B4A-931E-7041CFEE311C}"/>
              </a:ext>
            </a:extLst>
          </p:cNvPr>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855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659448" y="1299526"/>
            <a:ext cx="2591752" cy="1548000"/>
          </a:xfrm>
        </p:spPr>
        <p:txBody>
          <a:bodyPr/>
          <a:lstStyle/>
          <a:p>
            <a:r>
              <a:rPr lang="en-US"/>
              <a:t>Click icon to add picture</a:t>
            </a:r>
          </a:p>
        </p:txBody>
      </p:sp>
      <p:sp>
        <p:nvSpPr>
          <p:cNvPr id="19" name="Text Placeholder 18"/>
          <p:cNvSpPr>
            <a:spLocks noGrp="1"/>
          </p:cNvSpPr>
          <p:nvPr>
            <p:ph type="body" sz="quarter" idx="14"/>
          </p:nvPr>
        </p:nvSpPr>
        <p:spPr>
          <a:xfrm>
            <a:off x="3569874" y="1394185"/>
            <a:ext cx="8072504" cy="1440000"/>
          </a:xfrm>
        </p:spPr>
        <p:txBody>
          <a:bodyPr lIns="0">
            <a:normAutofit/>
          </a:bodyPr>
          <a:lstStyle>
            <a:lvl1pPr marL="0" indent="0">
              <a:lnSpc>
                <a:spcPct val="100000"/>
              </a:lnSpc>
              <a:spcBef>
                <a:spcPts val="600"/>
              </a:spcBef>
              <a:buNone/>
              <a:defRPr sz="1200" cap="all" baseline="0">
                <a:solidFill>
                  <a:schemeClr val="tx1"/>
                </a:solidFill>
                <a:latin typeface="+mn-lt"/>
                <a:ea typeface="Gill Sans" charset="0"/>
                <a:cs typeface="Gill Sans" charset="0"/>
              </a:defRPr>
            </a:lvl1pPr>
            <a:lvl2pPr marL="12700" indent="0">
              <a:lnSpc>
                <a:spcPct val="100000"/>
              </a:lnSpc>
              <a:spcBef>
                <a:spcPts val="600"/>
              </a:spcBef>
              <a:buFont typeface="Arial" charset="0"/>
              <a:buNone/>
              <a:tabLst/>
              <a:defRPr sz="1100">
                <a:solidFill>
                  <a:schemeClr val="tx1"/>
                </a:solidFill>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Edit Master text styles</a:t>
            </a:r>
          </a:p>
          <a:p>
            <a:pPr lvl="1"/>
            <a:r>
              <a:rPr lang="en-US"/>
              <a:t>Second level</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13" name="Picture Placeholder 7"/>
          <p:cNvSpPr>
            <a:spLocks noGrp="1"/>
          </p:cNvSpPr>
          <p:nvPr>
            <p:ph type="pic" sz="quarter" idx="21"/>
          </p:nvPr>
        </p:nvSpPr>
        <p:spPr>
          <a:xfrm>
            <a:off x="659448" y="2945534"/>
            <a:ext cx="2591752" cy="1548000"/>
          </a:xfrm>
        </p:spPr>
        <p:txBody>
          <a:bodyPr/>
          <a:lstStyle/>
          <a:p>
            <a:r>
              <a:rPr lang="en-US"/>
              <a:t>Click icon to add picture</a:t>
            </a:r>
          </a:p>
        </p:txBody>
      </p:sp>
      <p:sp>
        <p:nvSpPr>
          <p:cNvPr id="14" name="Picture Placeholder 7"/>
          <p:cNvSpPr>
            <a:spLocks noGrp="1"/>
          </p:cNvSpPr>
          <p:nvPr>
            <p:ph type="pic" sz="quarter" idx="22"/>
          </p:nvPr>
        </p:nvSpPr>
        <p:spPr>
          <a:xfrm>
            <a:off x="659448" y="4591543"/>
            <a:ext cx="2591752" cy="1548000"/>
          </a:xfrm>
        </p:spPr>
        <p:txBody>
          <a:bodyPr/>
          <a:lstStyle/>
          <a:p>
            <a:r>
              <a:rPr lang="en-US"/>
              <a:t>Click icon to add picture</a:t>
            </a:r>
          </a:p>
        </p:txBody>
      </p:sp>
      <p:sp>
        <p:nvSpPr>
          <p:cNvPr id="15" name="Text Placeholder 18"/>
          <p:cNvSpPr>
            <a:spLocks noGrp="1"/>
          </p:cNvSpPr>
          <p:nvPr>
            <p:ph type="body" sz="quarter" idx="23"/>
          </p:nvPr>
        </p:nvSpPr>
        <p:spPr>
          <a:xfrm>
            <a:off x="3569873" y="3043793"/>
            <a:ext cx="8072504" cy="1440000"/>
          </a:xfrm>
        </p:spPr>
        <p:txBody>
          <a:bodyPr lIns="0">
            <a:normAutofit/>
          </a:bodyPr>
          <a:lstStyle>
            <a:lvl1pPr marL="0" indent="0">
              <a:lnSpc>
                <a:spcPct val="100000"/>
              </a:lnSpc>
              <a:spcBef>
                <a:spcPts val="600"/>
              </a:spcBef>
              <a:buNone/>
              <a:defRPr sz="1200" cap="all" baseline="0">
                <a:solidFill>
                  <a:schemeClr val="tx1"/>
                </a:solidFill>
                <a:latin typeface="+mn-lt"/>
                <a:ea typeface="Gill Sans" charset="0"/>
                <a:cs typeface="Gill Sans" charset="0"/>
              </a:defRPr>
            </a:lvl1pPr>
            <a:lvl2pPr marL="12700" indent="0">
              <a:lnSpc>
                <a:spcPct val="100000"/>
              </a:lnSpc>
              <a:spcBef>
                <a:spcPts val="600"/>
              </a:spcBef>
              <a:buFont typeface="Arial" charset="0"/>
              <a:buNone/>
              <a:tabLst/>
              <a:defRPr sz="1100">
                <a:solidFill>
                  <a:schemeClr val="tx1"/>
                </a:solidFill>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Edit Master text styles</a:t>
            </a:r>
          </a:p>
          <a:p>
            <a:pPr lvl="1"/>
            <a:r>
              <a:rPr lang="en-US"/>
              <a:t>Second level</a:t>
            </a:r>
          </a:p>
        </p:txBody>
      </p:sp>
      <p:sp>
        <p:nvSpPr>
          <p:cNvPr id="16" name="Text Placeholder 18"/>
          <p:cNvSpPr>
            <a:spLocks noGrp="1"/>
          </p:cNvSpPr>
          <p:nvPr>
            <p:ph type="body" sz="quarter" idx="24"/>
          </p:nvPr>
        </p:nvSpPr>
        <p:spPr>
          <a:xfrm>
            <a:off x="3569873" y="4686202"/>
            <a:ext cx="8072504" cy="1440000"/>
          </a:xfrm>
        </p:spPr>
        <p:txBody>
          <a:bodyPr lIns="0">
            <a:normAutofit/>
          </a:bodyPr>
          <a:lstStyle>
            <a:lvl1pPr marL="0" indent="0">
              <a:lnSpc>
                <a:spcPct val="100000"/>
              </a:lnSpc>
              <a:spcBef>
                <a:spcPts val="600"/>
              </a:spcBef>
              <a:buNone/>
              <a:defRPr sz="1200" cap="all" baseline="0">
                <a:solidFill>
                  <a:schemeClr val="tx1"/>
                </a:solidFill>
                <a:latin typeface="+mn-lt"/>
                <a:ea typeface="Gill Sans" charset="0"/>
                <a:cs typeface="Gill Sans" charset="0"/>
              </a:defRPr>
            </a:lvl1pPr>
            <a:lvl2pPr marL="12700" indent="0">
              <a:lnSpc>
                <a:spcPct val="100000"/>
              </a:lnSpc>
              <a:spcBef>
                <a:spcPts val="600"/>
              </a:spcBef>
              <a:buFont typeface="Arial" charset="0"/>
              <a:buNone/>
              <a:tabLst/>
              <a:defRPr sz="1100">
                <a:solidFill>
                  <a:schemeClr val="tx1"/>
                </a:solidFill>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Edit Master text styles</a:t>
            </a:r>
          </a:p>
          <a:p>
            <a:pPr lvl="1"/>
            <a:r>
              <a:rPr lang="en-US"/>
              <a:t>Second level</a:t>
            </a:r>
          </a:p>
        </p:txBody>
      </p:sp>
      <p:sp>
        <p:nvSpPr>
          <p:cNvPr id="20" name="Rectangle 19">
            <a:extLst>
              <a:ext uri="{FF2B5EF4-FFF2-40B4-BE49-F238E27FC236}">
                <a16:creationId xmlns:a16="http://schemas.microsoft.com/office/drawing/2014/main" id="{9A4DBAE7-BA4E-0248-8A2F-2638A6552777}"/>
              </a:ext>
            </a:extLst>
          </p:cNvPr>
          <p:cNvSpPr/>
          <p:nvPr userDrawn="1"/>
        </p:nvSpPr>
        <p:spPr>
          <a:xfrm>
            <a:off x="3553098" y="2949134"/>
            <a:ext cx="8638902" cy="154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645CA7-A867-5548-B7FD-0A583DE38194}"/>
              </a:ext>
            </a:extLst>
          </p:cNvPr>
          <p:cNvSpPr/>
          <p:nvPr userDrawn="1"/>
        </p:nvSpPr>
        <p:spPr>
          <a:xfrm>
            <a:off x="3553098" y="4591543"/>
            <a:ext cx="8638902" cy="154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998B4BD-6DA5-674A-A45E-3968109CE80D}"/>
              </a:ext>
            </a:extLst>
          </p:cNvPr>
          <p:cNvSpPr/>
          <p:nvPr userDrawn="1"/>
        </p:nvSpPr>
        <p:spPr>
          <a:xfrm>
            <a:off x="3553098" y="1299526"/>
            <a:ext cx="8638902" cy="154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B7820-BA34-E747-B1DA-C8839D946E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1098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3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863432" y="1880789"/>
            <a:ext cx="2556000" cy="1540837"/>
          </a:xfrm>
        </p:spPr>
        <p:txBody>
          <a:bodyPr/>
          <a:lstStyle/>
          <a:p>
            <a:r>
              <a:rPr lang="en-US"/>
              <a:t>Click icon to add picture</a:t>
            </a:r>
          </a:p>
        </p:txBody>
      </p:sp>
      <p:sp>
        <p:nvSpPr>
          <p:cNvPr id="19" name="Text Placeholder 18"/>
          <p:cNvSpPr>
            <a:spLocks noGrp="1"/>
          </p:cNvSpPr>
          <p:nvPr>
            <p:ph type="body" sz="quarter" idx="14" hasCustomPrompt="1"/>
          </p:nvPr>
        </p:nvSpPr>
        <p:spPr>
          <a:xfrm>
            <a:off x="863432"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11" name="Picture Placeholder 7"/>
          <p:cNvSpPr>
            <a:spLocks noGrp="1"/>
          </p:cNvSpPr>
          <p:nvPr>
            <p:ph type="pic" sz="quarter" idx="20"/>
          </p:nvPr>
        </p:nvSpPr>
        <p:spPr>
          <a:xfrm>
            <a:off x="3503974" y="1880789"/>
            <a:ext cx="2556000" cy="1540837"/>
          </a:xfrm>
        </p:spPr>
        <p:txBody>
          <a:bodyPr/>
          <a:lstStyle/>
          <a:p>
            <a:r>
              <a:rPr lang="en-US"/>
              <a:t>Click icon to add picture</a:t>
            </a:r>
          </a:p>
        </p:txBody>
      </p:sp>
      <p:sp>
        <p:nvSpPr>
          <p:cNvPr id="12" name="Picture Placeholder 7"/>
          <p:cNvSpPr>
            <a:spLocks noGrp="1"/>
          </p:cNvSpPr>
          <p:nvPr>
            <p:ph type="pic" sz="quarter" idx="21"/>
          </p:nvPr>
        </p:nvSpPr>
        <p:spPr>
          <a:xfrm>
            <a:off x="6144516" y="1880789"/>
            <a:ext cx="2556000" cy="1540837"/>
          </a:xfrm>
        </p:spPr>
        <p:txBody>
          <a:bodyPr/>
          <a:lstStyle/>
          <a:p>
            <a:r>
              <a:rPr lang="en-US"/>
              <a:t>Click icon to add picture</a:t>
            </a:r>
          </a:p>
        </p:txBody>
      </p:sp>
      <p:sp>
        <p:nvSpPr>
          <p:cNvPr id="13" name="Picture Placeholder 7"/>
          <p:cNvSpPr>
            <a:spLocks noGrp="1"/>
          </p:cNvSpPr>
          <p:nvPr>
            <p:ph type="pic" sz="quarter" idx="22"/>
          </p:nvPr>
        </p:nvSpPr>
        <p:spPr>
          <a:xfrm>
            <a:off x="8785057" y="1880789"/>
            <a:ext cx="2556000" cy="1540837"/>
          </a:xfrm>
        </p:spPr>
        <p:txBody>
          <a:bodyPr/>
          <a:lstStyle/>
          <a:p>
            <a:r>
              <a:rPr lang="en-US"/>
              <a:t>Click icon to add picture</a:t>
            </a:r>
          </a:p>
        </p:txBody>
      </p:sp>
      <p:sp>
        <p:nvSpPr>
          <p:cNvPr id="17" name="Text Placeholder 18"/>
          <p:cNvSpPr>
            <a:spLocks noGrp="1"/>
          </p:cNvSpPr>
          <p:nvPr>
            <p:ph type="body" sz="quarter" idx="23" hasCustomPrompt="1"/>
          </p:nvPr>
        </p:nvSpPr>
        <p:spPr>
          <a:xfrm>
            <a:off x="3503974"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18" name="Text Placeholder 18"/>
          <p:cNvSpPr>
            <a:spLocks noGrp="1"/>
          </p:cNvSpPr>
          <p:nvPr>
            <p:ph type="body" sz="quarter" idx="24" hasCustomPrompt="1"/>
          </p:nvPr>
        </p:nvSpPr>
        <p:spPr>
          <a:xfrm>
            <a:off x="6144516"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20" name="Text Placeholder 18"/>
          <p:cNvSpPr>
            <a:spLocks noGrp="1"/>
          </p:cNvSpPr>
          <p:nvPr>
            <p:ph type="body" sz="quarter" idx="25" hasCustomPrompt="1"/>
          </p:nvPr>
        </p:nvSpPr>
        <p:spPr>
          <a:xfrm>
            <a:off x="8785057"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37" name="Picture Placeholder 7"/>
          <p:cNvSpPr>
            <a:spLocks noGrp="1"/>
          </p:cNvSpPr>
          <p:nvPr>
            <p:ph type="pic" sz="quarter" idx="26"/>
          </p:nvPr>
        </p:nvSpPr>
        <p:spPr>
          <a:xfrm>
            <a:off x="863432" y="4145785"/>
            <a:ext cx="2556000" cy="1540837"/>
          </a:xfrm>
        </p:spPr>
        <p:txBody>
          <a:bodyPr/>
          <a:lstStyle/>
          <a:p>
            <a:r>
              <a:rPr lang="en-US"/>
              <a:t>Click icon to add picture</a:t>
            </a:r>
          </a:p>
        </p:txBody>
      </p:sp>
      <p:sp>
        <p:nvSpPr>
          <p:cNvPr id="38" name="Text Placeholder 18"/>
          <p:cNvSpPr>
            <a:spLocks noGrp="1"/>
          </p:cNvSpPr>
          <p:nvPr>
            <p:ph type="body" sz="quarter" idx="27" hasCustomPrompt="1"/>
          </p:nvPr>
        </p:nvSpPr>
        <p:spPr>
          <a:xfrm>
            <a:off x="863432"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39" name="Picture Placeholder 7"/>
          <p:cNvSpPr>
            <a:spLocks noGrp="1"/>
          </p:cNvSpPr>
          <p:nvPr>
            <p:ph type="pic" sz="quarter" idx="28"/>
          </p:nvPr>
        </p:nvSpPr>
        <p:spPr>
          <a:xfrm>
            <a:off x="3503974" y="4145785"/>
            <a:ext cx="2556000" cy="1540837"/>
          </a:xfrm>
        </p:spPr>
        <p:txBody>
          <a:bodyPr/>
          <a:lstStyle/>
          <a:p>
            <a:r>
              <a:rPr lang="en-US"/>
              <a:t>Click icon to add picture</a:t>
            </a:r>
          </a:p>
        </p:txBody>
      </p:sp>
      <p:sp>
        <p:nvSpPr>
          <p:cNvPr id="40" name="Picture Placeholder 7"/>
          <p:cNvSpPr>
            <a:spLocks noGrp="1"/>
          </p:cNvSpPr>
          <p:nvPr>
            <p:ph type="pic" sz="quarter" idx="29"/>
          </p:nvPr>
        </p:nvSpPr>
        <p:spPr>
          <a:xfrm>
            <a:off x="6144516" y="4145785"/>
            <a:ext cx="2556000" cy="1540837"/>
          </a:xfrm>
        </p:spPr>
        <p:txBody>
          <a:bodyPr/>
          <a:lstStyle/>
          <a:p>
            <a:r>
              <a:rPr lang="en-US"/>
              <a:t>Click icon to add picture</a:t>
            </a:r>
          </a:p>
        </p:txBody>
      </p:sp>
      <p:sp>
        <p:nvSpPr>
          <p:cNvPr id="41" name="Picture Placeholder 7"/>
          <p:cNvSpPr>
            <a:spLocks noGrp="1"/>
          </p:cNvSpPr>
          <p:nvPr>
            <p:ph type="pic" sz="quarter" idx="30"/>
          </p:nvPr>
        </p:nvSpPr>
        <p:spPr>
          <a:xfrm>
            <a:off x="8785057" y="4145785"/>
            <a:ext cx="2556000" cy="1540837"/>
          </a:xfrm>
        </p:spPr>
        <p:txBody>
          <a:bodyPr/>
          <a:lstStyle/>
          <a:p>
            <a:r>
              <a:rPr lang="en-US"/>
              <a:t>Click icon to add picture</a:t>
            </a:r>
          </a:p>
        </p:txBody>
      </p:sp>
      <p:sp>
        <p:nvSpPr>
          <p:cNvPr id="42" name="Text Placeholder 18"/>
          <p:cNvSpPr>
            <a:spLocks noGrp="1"/>
          </p:cNvSpPr>
          <p:nvPr>
            <p:ph type="body" sz="quarter" idx="31" hasCustomPrompt="1"/>
          </p:nvPr>
        </p:nvSpPr>
        <p:spPr>
          <a:xfrm>
            <a:off x="3503974"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43" name="Text Placeholder 18"/>
          <p:cNvSpPr>
            <a:spLocks noGrp="1"/>
          </p:cNvSpPr>
          <p:nvPr>
            <p:ph type="body" sz="quarter" idx="32" hasCustomPrompt="1"/>
          </p:nvPr>
        </p:nvSpPr>
        <p:spPr>
          <a:xfrm>
            <a:off x="6144516"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44" name="Text Placeholder 18"/>
          <p:cNvSpPr>
            <a:spLocks noGrp="1"/>
          </p:cNvSpPr>
          <p:nvPr>
            <p:ph type="body" sz="quarter" idx="33" hasCustomPrompt="1"/>
          </p:nvPr>
        </p:nvSpPr>
        <p:spPr>
          <a:xfrm>
            <a:off x="8785057"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Name</a:t>
            </a:r>
          </a:p>
          <a:p>
            <a:pPr lvl="1"/>
            <a:r>
              <a:rPr lang="en-US"/>
              <a:t>Expertise </a:t>
            </a:r>
          </a:p>
        </p:txBody>
      </p:sp>
      <p:sp>
        <p:nvSpPr>
          <p:cNvPr id="6" name="Text Placeholder 5"/>
          <p:cNvSpPr>
            <a:spLocks noGrp="1"/>
          </p:cNvSpPr>
          <p:nvPr>
            <p:ph type="body" sz="quarter" idx="34"/>
          </p:nvPr>
        </p:nvSpPr>
        <p:spPr>
          <a:xfrm>
            <a:off x="673516" y="1269595"/>
            <a:ext cx="7526112" cy="205195"/>
          </a:xfrm>
        </p:spPr>
        <p:txBody>
          <a:bodyPr>
            <a:noAutofit/>
          </a:bodyPr>
          <a:lstStyle>
            <a:lvl1pPr>
              <a:defRPr sz="1400" b="1"/>
            </a:lvl1pPr>
            <a:lvl2pPr>
              <a:defRPr sz="1400"/>
            </a:lvl2pPr>
            <a:lvl3pPr>
              <a:defRPr sz="1400"/>
            </a:lvl3pPr>
            <a:lvl4pPr>
              <a:defRPr sz="1400"/>
            </a:lvl4pPr>
            <a:lvl5pPr>
              <a:defRPr sz="1400"/>
            </a:lvl5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2A17865C-1116-0F4A-B9BA-E2456C40324D}"/>
              </a:ext>
            </a:extLst>
          </p:cNvPr>
          <p:cNvCxnSpPr/>
          <p:nvPr userDrawn="1"/>
        </p:nvCxnSpPr>
        <p:spPr>
          <a:xfrm>
            <a:off x="629814" y="1177377"/>
            <a:ext cx="0" cy="5680623"/>
          </a:xfrm>
          <a:prstGeom prst="line">
            <a:avLst/>
          </a:prstGeom>
          <a:ln w="6350">
            <a:solidFill>
              <a:schemeClr val="accent3"/>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B2CCE4-0D71-0F47-974D-5824718EDA93}"/>
              </a:ext>
            </a:extLst>
          </p:cNvPr>
          <p:cNvCxnSpPr/>
          <p:nvPr userDrawn="1"/>
        </p:nvCxnSpPr>
        <p:spPr>
          <a:xfrm>
            <a:off x="629814" y="0"/>
            <a:ext cx="0" cy="360000"/>
          </a:xfrm>
          <a:prstGeom prst="line">
            <a:avLst/>
          </a:prstGeom>
          <a:ln w="635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26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0688" y="1554480"/>
            <a:ext cx="11375603" cy="4622483"/>
          </a:xfrm>
        </p:spPr>
        <p:txBody>
          <a:bodyPr>
            <a:normAutofit/>
          </a:bodyPr>
          <a:lstStyle>
            <a:lvl1pPr marL="0" indent="0">
              <a:lnSpc>
                <a:spcPct val="100000"/>
              </a:lnSpc>
              <a:buSzPct val="50000"/>
              <a:buFont typeface="Arial" charset="0"/>
              <a:buNone/>
              <a:defRPr sz="1600">
                <a:latin typeface="+mn-lt"/>
                <a:ea typeface="Arial" charset="0"/>
                <a:cs typeface="Arial" charset="0"/>
              </a:defRPr>
            </a:lvl1pPr>
            <a:lvl2pPr marL="685800" indent="-228600">
              <a:lnSpc>
                <a:spcPct val="100000"/>
              </a:lnSpc>
              <a:buSzPct val="50000"/>
              <a:buFont typeface="Arial" charset="0"/>
              <a:buChar char="•"/>
              <a:defRPr sz="1400">
                <a:latin typeface="+mn-lt"/>
                <a:ea typeface="Arial" charset="0"/>
                <a:cs typeface="Arial" charset="0"/>
              </a:defRPr>
            </a:lvl2pPr>
            <a:lvl3pPr marL="1143000" indent="-228600">
              <a:lnSpc>
                <a:spcPct val="100000"/>
              </a:lnSpc>
              <a:buSzPct val="50000"/>
              <a:buFont typeface="Arial" charset="0"/>
              <a:buChar char="•"/>
              <a:defRPr sz="1200">
                <a:latin typeface="+mn-lt"/>
                <a:ea typeface="Arial" charset="0"/>
                <a:cs typeface="Arial" charset="0"/>
              </a:defRPr>
            </a:lvl3pPr>
            <a:lvl4pPr marL="1600200" indent="-228600">
              <a:lnSpc>
                <a:spcPct val="100000"/>
              </a:lnSpc>
              <a:buSzPct val="50000"/>
              <a:buFont typeface="Arial" charset="0"/>
              <a:buChar char="•"/>
              <a:defRPr sz="1100">
                <a:latin typeface="+mn-lt"/>
                <a:ea typeface="Arial" charset="0"/>
                <a:cs typeface="Arial" charset="0"/>
              </a:defRPr>
            </a:lvl4pPr>
            <a:lvl5pPr marL="2057400" indent="-228600">
              <a:lnSpc>
                <a:spcPct val="100000"/>
              </a:lnSpc>
              <a:buSzPct val="50000"/>
              <a:buFont typeface="Arial" charset="0"/>
              <a:buChar char="•"/>
              <a:defRPr sz="110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6" name="Text Placeholder 5">
            <a:extLst>
              <a:ext uri="{FF2B5EF4-FFF2-40B4-BE49-F238E27FC236}">
                <a16:creationId xmlns:a16="http://schemas.microsoft.com/office/drawing/2014/main" id="{35D2D0EB-6BFA-EB4F-8011-A3CD42D1E276}"/>
              </a:ext>
            </a:extLst>
          </p:cNvPr>
          <p:cNvSpPr>
            <a:spLocks noGrp="1"/>
          </p:cNvSpPr>
          <p:nvPr>
            <p:ph type="body" sz="quarter" idx="18"/>
          </p:nvPr>
        </p:nvSpPr>
        <p:spPr>
          <a:xfrm>
            <a:off x="420688" y="1217836"/>
            <a:ext cx="6342217" cy="241754"/>
          </a:xfrm>
        </p:spPr>
        <p:txBody>
          <a:bodyPr>
            <a:noAutofit/>
          </a:bodyPr>
          <a:lstStyle>
            <a:lvl1pPr>
              <a:defRPr sz="16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491944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8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019175" y="1681279"/>
            <a:ext cx="1839796" cy="867618"/>
          </a:xfrm>
        </p:spPr>
        <p:txBody>
          <a:bodyPr>
            <a:normAutofit/>
          </a:bodyPr>
          <a:lstStyle>
            <a:lvl1pPr>
              <a:defRPr sz="1100"/>
            </a:lvl1pPr>
          </a:lstStyle>
          <a:p>
            <a:r>
              <a:rPr lang="en-US"/>
              <a:t>Click icon to add picture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11" name="Picture Placeholder 7"/>
          <p:cNvSpPr>
            <a:spLocks noGrp="1"/>
          </p:cNvSpPr>
          <p:nvPr>
            <p:ph type="pic" sz="quarter" idx="20"/>
          </p:nvPr>
        </p:nvSpPr>
        <p:spPr>
          <a:xfrm>
            <a:off x="3790460" y="1681279"/>
            <a:ext cx="1839796" cy="867618"/>
          </a:xfrm>
        </p:spPr>
        <p:txBody>
          <a:bodyPr>
            <a:normAutofit/>
          </a:bodyPr>
          <a:lstStyle>
            <a:lvl1pPr>
              <a:defRPr sz="1100"/>
            </a:lvl1pPr>
          </a:lstStyle>
          <a:p>
            <a:r>
              <a:rPr lang="en-US"/>
              <a:t>Click icon to add picture</a:t>
            </a:r>
          </a:p>
        </p:txBody>
      </p:sp>
      <p:sp>
        <p:nvSpPr>
          <p:cNvPr id="12" name="Picture Placeholder 7"/>
          <p:cNvSpPr>
            <a:spLocks noGrp="1"/>
          </p:cNvSpPr>
          <p:nvPr>
            <p:ph type="pic" sz="quarter" idx="21"/>
          </p:nvPr>
        </p:nvSpPr>
        <p:spPr>
          <a:xfrm>
            <a:off x="6561745" y="1681279"/>
            <a:ext cx="1839796" cy="867618"/>
          </a:xfrm>
        </p:spPr>
        <p:txBody>
          <a:bodyPr>
            <a:normAutofit/>
          </a:bodyPr>
          <a:lstStyle>
            <a:lvl1pPr>
              <a:defRPr sz="1100"/>
            </a:lvl1pPr>
          </a:lstStyle>
          <a:p>
            <a:r>
              <a:rPr lang="en-US"/>
              <a:t>Click icon to add picture</a:t>
            </a:r>
          </a:p>
        </p:txBody>
      </p:sp>
      <p:sp>
        <p:nvSpPr>
          <p:cNvPr id="37" name="Picture Placeholder 7"/>
          <p:cNvSpPr>
            <a:spLocks noGrp="1"/>
          </p:cNvSpPr>
          <p:nvPr>
            <p:ph type="pic" sz="quarter" idx="26"/>
          </p:nvPr>
        </p:nvSpPr>
        <p:spPr>
          <a:xfrm>
            <a:off x="1019175" y="2765226"/>
            <a:ext cx="1839796" cy="867618"/>
          </a:xfrm>
        </p:spPr>
        <p:txBody>
          <a:bodyPr>
            <a:normAutofit/>
          </a:bodyPr>
          <a:lstStyle>
            <a:lvl1pPr>
              <a:defRPr sz="1100"/>
            </a:lvl1pPr>
          </a:lstStyle>
          <a:p>
            <a:r>
              <a:rPr lang="en-US"/>
              <a:t>Click icon to add picture</a:t>
            </a:r>
          </a:p>
        </p:txBody>
      </p:sp>
      <p:sp>
        <p:nvSpPr>
          <p:cNvPr id="39" name="Picture Placeholder 7"/>
          <p:cNvSpPr>
            <a:spLocks noGrp="1"/>
          </p:cNvSpPr>
          <p:nvPr>
            <p:ph type="pic" sz="quarter" idx="28"/>
          </p:nvPr>
        </p:nvSpPr>
        <p:spPr>
          <a:xfrm>
            <a:off x="3790460" y="2765226"/>
            <a:ext cx="1839796" cy="867618"/>
          </a:xfrm>
        </p:spPr>
        <p:txBody>
          <a:bodyPr>
            <a:normAutofit/>
          </a:bodyPr>
          <a:lstStyle>
            <a:lvl1pPr>
              <a:defRPr sz="1100"/>
            </a:lvl1pPr>
          </a:lstStyle>
          <a:p>
            <a:r>
              <a:rPr lang="en-US"/>
              <a:t>Click icon to add picture</a:t>
            </a:r>
          </a:p>
        </p:txBody>
      </p:sp>
      <p:sp>
        <p:nvSpPr>
          <p:cNvPr id="40" name="Picture Placeholder 7"/>
          <p:cNvSpPr>
            <a:spLocks noGrp="1"/>
          </p:cNvSpPr>
          <p:nvPr>
            <p:ph type="pic" sz="quarter" idx="29"/>
          </p:nvPr>
        </p:nvSpPr>
        <p:spPr>
          <a:xfrm>
            <a:off x="6561745" y="2765226"/>
            <a:ext cx="1839796" cy="867618"/>
          </a:xfrm>
        </p:spPr>
        <p:txBody>
          <a:bodyPr>
            <a:normAutofit/>
          </a:bodyPr>
          <a:lstStyle>
            <a:lvl1pPr>
              <a:defRPr sz="1100"/>
            </a:lvl1pPr>
          </a:lstStyle>
          <a:p>
            <a:r>
              <a:rPr lang="en-US"/>
              <a:t>Click icon to add picture</a:t>
            </a:r>
          </a:p>
        </p:txBody>
      </p:sp>
      <p:sp>
        <p:nvSpPr>
          <p:cNvPr id="24" name="Picture Placeholder 7"/>
          <p:cNvSpPr>
            <a:spLocks noGrp="1"/>
          </p:cNvSpPr>
          <p:nvPr>
            <p:ph type="pic" sz="quarter" idx="35"/>
          </p:nvPr>
        </p:nvSpPr>
        <p:spPr>
          <a:xfrm>
            <a:off x="9333029" y="1681279"/>
            <a:ext cx="1839796" cy="867618"/>
          </a:xfrm>
        </p:spPr>
        <p:txBody>
          <a:bodyPr>
            <a:normAutofit/>
          </a:bodyPr>
          <a:lstStyle>
            <a:lvl1pPr>
              <a:defRPr sz="1100"/>
            </a:lvl1pPr>
          </a:lstStyle>
          <a:p>
            <a:r>
              <a:rPr lang="en-US"/>
              <a:t>Click icon to add picture</a:t>
            </a:r>
          </a:p>
        </p:txBody>
      </p:sp>
      <p:sp>
        <p:nvSpPr>
          <p:cNvPr id="25" name="Picture Placeholder 7"/>
          <p:cNvSpPr>
            <a:spLocks noGrp="1"/>
          </p:cNvSpPr>
          <p:nvPr>
            <p:ph type="pic" sz="quarter" idx="36"/>
          </p:nvPr>
        </p:nvSpPr>
        <p:spPr>
          <a:xfrm>
            <a:off x="9333029" y="2765226"/>
            <a:ext cx="1839796" cy="867618"/>
          </a:xfrm>
        </p:spPr>
        <p:txBody>
          <a:bodyPr>
            <a:normAutofit/>
          </a:bodyPr>
          <a:lstStyle>
            <a:lvl1pPr>
              <a:defRPr sz="1100"/>
            </a:lvl1pPr>
          </a:lstStyle>
          <a:p>
            <a:r>
              <a:rPr lang="en-US"/>
              <a:t>Click icon to add picture</a:t>
            </a:r>
          </a:p>
        </p:txBody>
      </p:sp>
      <p:sp>
        <p:nvSpPr>
          <p:cNvPr id="26" name="Picture Placeholder 7"/>
          <p:cNvSpPr>
            <a:spLocks noGrp="1"/>
          </p:cNvSpPr>
          <p:nvPr>
            <p:ph type="pic" sz="quarter" idx="37"/>
          </p:nvPr>
        </p:nvSpPr>
        <p:spPr>
          <a:xfrm>
            <a:off x="1019175" y="3923193"/>
            <a:ext cx="1839796" cy="867618"/>
          </a:xfrm>
        </p:spPr>
        <p:txBody>
          <a:bodyPr>
            <a:normAutofit/>
          </a:bodyPr>
          <a:lstStyle>
            <a:lvl1pPr>
              <a:defRPr sz="1100"/>
            </a:lvl1pPr>
          </a:lstStyle>
          <a:p>
            <a:r>
              <a:rPr lang="en-US"/>
              <a:t>Click icon to add picture</a:t>
            </a:r>
          </a:p>
        </p:txBody>
      </p:sp>
      <p:sp>
        <p:nvSpPr>
          <p:cNvPr id="27" name="Picture Placeholder 7"/>
          <p:cNvSpPr>
            <a:spLocks noGrp="1"/>
          </p:cNvSpPr>
          <p:nvPr>
            <p:ph type="pic" sz="quarter" idx="38"/>
          </p:nvPr>
        </p:nvSpPr>
        <p:spPr>
          <a:xfrm>
            <a:off x="3790460" y="3923193"/>
            <a:ext cx="1839796" cy="867618"/>
          </a:xfrm>
        </p:spPr>
        <p:txBody>
          <a:bodyPr>
            <a:normAutofit/>
          </a:bodyPr>
          <a:lstStyle>
            <a:lvl1pPr>
              <a:defRPr sz="1100"/>
            </a:lvl1pPr>
          </a:lstStyle>
          <a:p>
            <a:r>
              <a:rPr lang="en-US"/>
              <a:t>Click icon to add picture</a:t>
            </a:r>
          </a:p>
        </p:txBody>
      </p:sp>
      <p:sp>
        <p:nvSpPr>
          <p:cNvPr id="28" name="Picture Placeholder 7"/>
          <p:cNvSpPr>
            <a:spLocks noGrp="1"/>
          </p:cNvSpPr>
          <p:nvPr>
            <p:ph type="pic" sz="quarter" idx="39"/>
          </p:nvPr>
        </p:nvSpPr>
        <p:spPr>
          <a:xfrm>
            <a:off x="6561745" y="3923193"/>
            <a:ext cx="1839796" cy="867618"/>
          </a:xfrm>
        </p:spPr>
        <p:txBody>
          <a:bodyPr>
            <a:normAutofit/>
          </a:bodyPr>
          <a:lstStyle>
            <a:lvl1pPr>
              <a:defRPr sz="1100"/>
            </a:lvl1pPr>
          </a:lstStyle>
          <a:p>
            <a:r>
              <a:rPr lang="en-US"/>
              <a:t>Click icon to add picture</a:t>
            </a:r>
          </a:p>
        </p:txBody>
      </p:sp>
      <p:sp>
        <p:nvSpPr>
          <p:cNvPr id="30" name="Picture Placeholder 7"/>
          <p:cNvSpPr>
            <a:spLocks noGrp="1"/>
          </p:cNvSpPr>
          <p:nvPr>
            <p:ph type="pic" sz="quarter" idx="41"/>
          </p:nvPr>
        </p:nvSpPr>
        <p:spPr>
          <a:xfrm>
            <a:off x="9333029" y="3923193"/>
            <a:ext cx="1839796" cy="867618"/>
          </a:xfrm>
        </p:spPr>
        <p:txBody>
          <a:bodyPr>
            <a:normAutofit/>
          </a:bodyPr>
          <a:lstStyle>
            <a:lvl1pPr>
              <a:defRPr sz="1100"/>
            </a:lvl1pPr>
          </a:lstStyle>
          <a:p>
            <a:r>
              <a:rPr lang="en-US"/>
              <a:t>Click icon to add picture</a:t>
            </a:r>
          </a:p>
        </p:txBody>
      </p:sp>
      <p:sp>
        <p:nvSpPr>
          <p:cNvPr id="31" name="Picture Placeholder 7"/>
          <p:cNvSpPr>
            <a:spLocks noGrp="1"/>
          </p:cNvSpPr>
          <p:nvPr>
            <p:ph type="pic" sz="quarter" idx="42"/>
          </p:nvPr>
        </p:nvSpPr>
        <p:spPr>
          <a:xfrm>
            <a:off x="1019175" y="5132814"/>
            <a:ext cx="1839796" cy="867618"/>
          </a:xfrm>
        </p:spPr>
        <p:txBody>
          <a:bodyPr>
            <a:normAutofit/>
          </a:bodyPr>
          <a:lstStyle>
            <a:lvl1pPr>
              <a:defRPr sz="1100"/>
            </a:lvl1pPr>
          </a:lstStyle>
          <a:p>
            <a:r>
              <a:rPr lang="en-US"/>
              <a:t>Click icon to add picture</a:t>
            </a:r>
          </a:p>
        </p:txBody>
      </p:sp>
      <p:sp>
        <p:nvSpPr>
          <p:cNvPr id="32" name="Picture Placeholder 7"/>
          <p:cNvSpPr>
            <a:spLocks noGrp="1"/>
          </p:cNvSpPr>
          <p:nvPr>
            <p:ph type="pic" sz="quarter" idx="43"/>
          </p:nvPr>
        </p:nvSpPr>
        <p:spPr>
          <a:xfrm>
            <a:off x="3790460" y="5132814"/>
            <a:ext cx="1839796" cy="867618"/>
          </a:xfrm>
        </p:spPr>
        <p:txBody>
          <a:bodyPr>
            <a:normAutofit/>
          </a:bodyPr>
          <a:lstStyle>
            <a:lvl1pPr>
              <a:defRPr sz="1100"/>
            </a:lvl1pPr>
          </a:lstStyle>
          <a:p>
            <a:r>
              <a:rPr lang="en-US"/>
              <a:t>Click icon to add picture</a:t>
            </a:r>
          </a:p>
        </p:txBody>
      </p:sp>
      <p:sp>
        <p:nvSpPr>
          <p:cNvPr id="33" name="Picture Placeholder 7"/>
          <p:cNvSpPr>
            <a:spLocks noGrp="1"/>
          </p:cNvSpPr>
          <p:nvPr>
            <p:ph type="pic" sz="quarter" idx="44"/>
          </p:nvPr>
        </p:nvSpPr>
        <p:spPr>
          <a:xfrm>
            <a:off x="6561745" y="5132814"/>
            <a:ext cx="1839796" cy="867618"/>
          </a:xfrm>
        </p:spPr>
        <p:txBody>
          <a:bodyPr>
            <a:normAutofit/>
          </a:bodyPr>
          <a:lstStyle>
            <a:lvl1pPr>
              <a:defRPr sz="1100"/>
            </a:lvl1pPr>
          </a:lstStyle>
          <a:p>
            <a:r>
              <a:rPr lang="en-US"/>
              <a:t>Click icon to add picture</a:t>
            </a:r>
          </a:p>
        </p:txBody>
      </p:sp>
      <p:sp>
        <p:nvSpPr>
          <p:cNvPr id="35" name="Picture Placeholder 7"/>
          <p:cNvSpPr>
            <a:spLocks noGrp="1"/>
          </p:cNvSpPr>
          <p:nvPr>
            <p:ph type="pic" sz="quarter" idx="46"/>
          </p:nvPr>
        </p:nvSpPr>
        <p:spPr>
          <a:xfrm>
            <a:off x="9333029" y="5132814"/>
            <a:ext cx="1839796" cy="867618"/>
          </a:xfrm>
        </p:spPr>
        <p:txBody>
          <a:bodyPr>
            <a:normAutofit/>
          </a:bodyPr>
          <a:lstStyle>
            <a:lvl1pPr>
              <a:defRPr sz="1100"/>
            </a:lvl1pPr>
          </a:lstStyle>
          <a:p>
            <a:r>
              <a:rPr lang="en-US"/>
              <a:t>Click icon to add picture</a:t>
            </a:r>
          </a:p>
        </p:txBody>
      </p:sp>
      <p:graphicFrame>
        <p:nvGraphicFramePr>
          <p:cNvPr id="36" name="Content Placeholder 4"/>
          <p:cNvGraphicFramePr>
            <a:graphicFrameLocks/>
          </p:cNvGraphicFramePr>
          <p:nvPr>
            <p:extLst>
              <p:ext uri="{D42A27DB-BD31-4B8C-83A1-F6EECF244321}">
                <p14:modId xmlns:p14="http://schemas.microsoft.com/office/powerpoint/2010/main" val="107530191"/>
              </p:ext>
            </p:extLst>
          </p:nvPr>
        </p:nvGraphicFramePr>
        <p:xfrm>
          <a:off x="407988" y="1464950"/>
          <a:ext cx="11376024" cy="4679372"/>
        </p:xfrm>
        <a:graphic>
          <a:graphicData uri="http://schemas.openxmlformats.org/drawingml/2006/table">
            <a:tbl>
              <a:tblPr firstRow="1" bandRow="1">
                <a:tableStyleId>{2D5ABB26-0587-4C30-8999-92F81FD0307C}</a:tableStyleId>
              </a:tblPr>
              <a:tblGrid>
                <a:gridCol w="2844006">
                  <a:extLst>
                    <a:ext uri="{9D8B030D-6E8A-4147-A177-3AD203B41FA5}">
                      <a16:colId xmlns:a16="http://schemas.microsoft.com/office/drawing/2014/main" val="20000"/>
                    </a:ext>
                  </a:extLst>
                </a:gridCol>
                <a:gridCol w="2844006">
                  <a:extLst>
                    <a:ext uri="{9D8B030D-6E8A-4147-A177-3AD203B41FA5}">
                      <a16:colId xmlns:a16="http://schemas.microsoft.com/office/drawing/2014/main" val="20001"/>
                    </a:ext>
                  </a:extLst>
                </a:gridCol>
                <a:gridCol w="2844006">
                  <a:extLst>
                    <a:ext uri="{9D8B030D-6E8A-4147-A177-3AD203B41FA5}">
                      <a16:colId xmlns:a16="http://schemas.microsoft.com/office/drawing/2014/main" val="20002"/>
                    </a:ext>
                  </a:extLst>
                </a:gridCol>
                <a:gridCol w="2844006">
                  <a:extLst>
                    <a:ext uri="{9D8B030D-6E8A-4147-A177-3AD203B41FA5}">
                      <a16:colId xmlns:a16="http://schemas.microsoft.com/office/drawing/2014/main" val="20003"/>
                    </a:ext>
                  </a:extLst>
                </a:gridCol>
              </a:tblGrid>
              <a:tr h="1169843">
                <a:tc>
                  <a:txBody>
                    <a:bodyPr/>
                    <a:lstStyle/>
                    <a:p>
                      <a:endParaRPr lang="en-US"/>
                    </a:p>
                  </a:txBody>
                  <a:tcPr>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0"/>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1"/>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2"/>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a:t>Click to edit Master title style</a:t>
            </a:r>
          </a:p>
        </p:txBody>
      </p:sp>
      <p:graphicFrame>
        <p:nvGraphicFramePr>
          <p:cNvPr id="22" name="Content Placeholder 4">
            <a:extLst>
              <a:ext uri="{FF2B5EF4-FFF2-40B4-BE49-F238E27FC236}">
                <a16:creationId xmlns:a16="http://schemas.microsoft.com/office/drawing/2014/main" id="{21D3FD1D-0A22-1D44-A922-483AC4C5F9CD}"/>
              </a:ext>
            </a:extLst>
          </p:cNvPr>
          <p:cNvGraphicFramePr>
            <a:graphicFrameLocks/>
          </p:cNvGraphicFramePr>
          <p:nvPr userDrawn="1">
            <p:extLst>
              <p:ext uri="{D42A27DB-BD31-4B8C-83A1-F6EECF244321}">
                <p14:modId xmlns:p14="http://schemas.microsoft.com/office/powerpoint/2010/main" val="1006260994"/>
              </p:ext>
            </p:extLst>
          </p:nvPr>
        </p:nvGraphicFramePr>
        <p:xfrm>
          <a:off x="407988" y="1464950"/>
          <a:ext cx="11376024" cy="4679372"/>
        </p:xfrm>
        <a:graphic>
          <a:graphicData uri="http://schemas.openxmlformats.org/drawingml/2006/table">
            <a:tbl>
              <a:tblPr firstRow="1" bandRow="1">
                <a:tableStyleId>{2D5ABB26-0587-4C30-8999-92F81FD0307C}</a:tableStyleId>
              </a:tblPr>
              <a:tblGrid>
                <a:gridCol w="2844006">
                  <a:extLst>
                    <a:ext uri="{9D8B030D-6E8A-4147-A177-3AD203B41FA5}">
                      <a16:colId xmlns:a16="http://schemas.microsoft.com/office/drawing/2014/main" val="20000"/>
                    </a:ext>
                  </a:extLst>
                </a:gridCol>
                <a:gridCol w="2844006">
                  <a:extLst>
                    <a:ext uri="{9D8B030D-6E8A-4147-A177-3AD203B41FA5}">
                      <a16:colId xmlns:a16="http://schemas.microsoft.com/office/drawing/2014/main" val="20001"/>
                    </a:ext>
                  </a:extLst>
                </a:gridCol>
                <a:gridCol w="2844006">
                  <a:extLst>
                    <a:ext uri="{9D8B030D-6E8A-4147-A177-3AD203B41FA5}">
                      <a16:colId xmlns:a16="http://schemas.microsoft.com/office/drawing/2014/main" val="20002"/>
                    </a:ext>
                  </a:extLst>
                </a:gridCol>
                <a:gridCol w="2844006">
                  <a:extLst>
                    <a:ext uri="{9D8B030D-6E8A-4147-A177-3AD203B41FA5}">
                      <a16:colId xmlns:a16="http://schemas.microsoft.com/office/drawing/2014/main" val="20003"/>
                    </a:ext>
                  </a:extLst>
                </a:gridCol>
              </a:tblGrid>
              <a:tr h="1169843">
                <a:tc>
                  <a:txBody>
                    <a:bodyPr/>
                    <a:lstStyle/>
                    <a:p>
                      <a:endParaRPr lang="en-US"/>
                    </a:p>
                  </a:txBody>
                  <a:tcPr>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0"/>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1"/>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2"/>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17786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0"/>
            <a:ext cx="12192000" cy="3428999"/>
          </a:xfrm>
        </p:spPr>
        <p:txBody>
          <a:bodyPr/>
          <a:lstStyle/>
          <a:p>
            <a:r>
              <a:rPr lang="en-US"/>
              <a:t>Click icon to add picture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6" name="Content Placeholder 5"/>
          <p:cNvSpPr>
            <a:spLocks noGrp="1"/>
          </p:cNvSpPr>
          <p:nvPr>
            <p:ph sz="quarter" idx="20"/>
          </p:nvPr>
        </p:nvSpPr>
        <p:spPr>
          <a:xfrm>
            <a:off x="4380169" y="4287180"/>
            <a:ext cx="3431661" cy="1907143"/>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21"/>
          </p:nvPr>
        </p:nvSpPr>
        <p:spPr>
          <a:xfrm>
            <a:off x="658814" y="4287179"/>
            <a:ext cx="3431658" cy="1907144"/>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22"/>
          </p:nvPr>
        </p:nvSpPr>
        <p:spPr>
          <a:xfrm>
            <a:off x="8101527" y="4287180"/>
            <a:ext cx="3431661" cy="1907143"/>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8"/>
          <p:cNvSpPr>
            <a:spLocks noGrp="1"/>
          </p:cNvSpPr>
          <p:nvPr>
            <p:ph type="body" sz="quarter" idx="23" hasCustomPrompt="1"/>
          </p:nvPr>
        </p:nvSpPr>
        <p:spPr>
          <a:xfrm>
            <a:off x="8101526" y="3714258"/>
            <a:ext cx="3431661" cy="356463"/>
          </a:xfrm>
        </p:spPr>
        <p:txBody>
          <a:bodyPr lIns="108000" rIns="108000" bIns="108000" anchor="b" anchorCtr="0">
            <a:noAutofit/>
          </a:bodyPr>
          <a:lstStyle>
            <a:lvl1pPr marL="0" indent="0" algn="ctr">
              <a:lnSpc>
                <a:spcPct val="100000"/>
              </a:lnSpc>
              <a:spcBef>
                <a:spcPts val="600"/>
              </a:spcBef>
              <a:buNone/>
              <a:defRPr sz="1200" b="1" cap="all" baseline="0">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Population </a:t>
            </a:r>
          </a:p>
        </p:txBody>
      </p:sp>
      <p:sp>
        <p:nvSpPr>
          <p:cNvPr id="15" name="Text Placeholder 18"/>
          <p:cNvSpPr>
            <a:spLocks noGrp="1"/>
          </p:cNvSpPr>
          <p:nvPr>
            <p:ph type="body" sz="quarter" idx="24" hasCustomPrompt="1"/>
          </p:nvPr>
        </p:nvSpPr>
        <p:spPr>
          <a:xfrm>
            <a:off x="4380169" y="3714258"/>
            <a:ext cx="3431661" cy="356463"/>
          </a:xfrm>
        </p:spPr>
        <p:txBody>
          <a:bodyPr lIns="108000" rIns="108000" bIns="108000" anchor="b" anchorCtr="0">
            <a:noAutofit/>
          </a:bodyPr>
          <a:lstStyle>
            <a:lvl1pPr marL="0" indent="0" algn="ctr">
              <a:lnSpc>
                <a:spcPct val="100000"/>
              </a:lnSpc>
              <a:spcBef>
                <a:spcPts val="600"/>
              </a:spcBef>
              <a:buNone/>
              <a:defRPr sz="1200" b="1" cap="all" baseline="0">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Goals</a:t>
            </a:r>
          </a:p>
        </p:txBody>
      </p:sp>
      <p:sp>
        <p:nvSpPr>
          <p:cNvPr id="16" name="Text Placeholder 18"/>
          <p:cNvSpPr>
            <a:spLocks noGrp="1"/>
          </p:cNvSpPr>
          <p:nvPr>
            <p:ph type="body" sz="quarter" idx="25" hasCustomPrompt="1"/>
          </p:nvPr>
        </p:nvSpPr>
        <p:spPr>
          <a:xfrm>
            <a:off x="658813" y="3714258"/>
            <a:ext cx="3431661" cy="356463"/>
          </a:xfrm>
        </p:spPr>
        <p:txBody>
          <a:bodyPr lIns="108000" rIns="108000" bIns="108000" anchor="b" anchorCtr="0">
            <a:noAutofit/>
          </a:bodyPr>
          <a:lstStyle>
            <a:lvl1pPr marL="0" indent="0" algn="ctr">
              <a:lnSpc>
                <a:spcPct val="100000"/>
              </a:lnSpc>
              <a:spcBef>
                <a:spcPts val="600"/>
              </a:spcBef>
              <a:buNone/>
              <a:defRPr sz="1200" b="1" cap="all" baseline="0">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Methodology </a:t>
            </a:r>
          </a:p>
        </p:txBody>
      </p:sp>
      <p:sp>
        <p:nvSpPr>
          <p:cNvPr id="2" name="Title 1"/>
          <p:cNvSpPr>
            <a:spLocks noGrp="1"/>
          </p:cNvSpPr>
          <p:nvPr>
            <p:ph type="title"/>
          </p:nvPr>
        </p:nvSpPr>
        <p:spPr>
          <a:xfrm>
            <a:off x="658815" y="2747378"/>
            <a:ext cx="8137298" cy="68162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240269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9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0"/>
            <a:ext cx="12192000" cy="6858000"/>
          </a:xfrm>
        </p:spPr>
        <p:txBody>
          <a:bodyPr/>
          <a:lstStyle/>
          <a:p>
            <a:r>
              <a:rPr lang="en-US"/>
              <a:t>Click icon to add picture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6" name="Content Placeholder 5"/>
          <p:cNvSpPr>
            <a:spLocks noGrp="1"/>
          </p:cNvSpPr>
          <p:nvPr>
            <p:ph sz="quarter" idx="20"/>
          </p:nvPr>
        </p:nvSpPr>
        <p:spPr>
          <a:xfrm>
            <a:off x="4380169" y="4287180"/>
            <a:ext cx="3431661" cy="1907143"/>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21"/>
          </p:nvPr>
        </p:nvSpPr>
        <p:spPr>
          <a:xfrm>
            <a:off x="658814" y="4287179"/>
            <a:ext cx="3431658" cy="1907144"/>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22"/>
          </p:nvPr>
        </p:nvSpPr>
        <p:spPr>
          <a:xfrm>
            <a:off x="8101527" y="4287180"/>
            <a:ext cx="3431661" cy="1907143"/>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8"/>
          <p:cNvSpPr>
            <a:spLocks noGrp="1"/>
          </p:cNvSpPr>
          <p:nvPr>
            <p:ph type="body" sz="quarter" idx="23" hasCustomPrompt="1"/>
          </p:nvPr>
        </p:nvSpPr>
        <p:spPr>
          <a:xfrm>
            <a:off x="8101526" y="3714258"/>
            <a:ext cx="3431661" cy="356463"/>
          </a:xfrm>
        </p:spPr>
        <p:txBody>
          <a:bodyPr lIns="108000" rIns="108000" bIns="108000" anchor="b" anchorCtr="0">
            <a:noAutofit/>
          </a:bodyPr>
          <a:lstStyle>
            <a:lvl1pPr marL="0" indent="0" algn="ctr">
              <a:lnSpc>
                <a:spcPct val="100000"/>
              </a:lnSpc>
              <a:spcBef>
                <a:spcPts val="600"/>
              </a:spcBef>
              <a:buNone/>
              <a:defRPr sz="1200" b="1" cap="all" baseline="0">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Population </a:t>
            </a:r>
          </a:p>
        </p:txBody>
      </p:sp>
      <p:sp>
        <p:nvSpPr>
          <p:cNvPr id="15" name="Text Placeholder 18"/>
          <p:cNvSpPr>
            <a:spLocks noGrp="1"/>
          </p:cNvSpPr>
          <p:nvPr>
            <p:ph type="body" sz="quarter" idx="24" hasCustomPrompt="1"/>
          </p:nvPr>
        </p:nvSpPr>
        <p:spPr>
          <a:xfrm>
            <a:off x="4380169" y="3714258"/>
            <a:ext cx="3431661" cy="356463"/>
          </a:xfrm>
        </p:spPr>
        <p:txBody>
          <a:bodyPr lIns="108000" rIns="108000" bIns="108000" anchor="b" anchorCtr="0">
            <a:noAutofit/>
          </a:bodyPr>
          <a:lstStyle>
            <a:lvl1pPr marL="0" indent="0" algn="ctr">
              <a:lnSpc>
                <a:spcPct val="100000"/>
              </a:lnSpc>
              <a:spcBef>
                <a:spcPts val="600"/>
              </a:spcBef>
              <a:buNone/>
              <a:defRPr sz="1200" b="1" cap="all" baseline="0">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Goals</a:t>
            </a:r>
          </a:p>
        </p:txBody>
      </p:sp>
      <p:sp>
        <p:nvSpPr>
          <p:cNvPr id="16" name="Text Placeholder 18"/>
          <p:cNvSpPr>
            <a:spLocks noGrp="1"/>
          </p:cNvSpPr>
          <p:nvPr>
            <p:ph type="body" sz="quarter" idx="25" hasCustomPrompt="1"/>
          </p:nvPr>
        </p:nvSpPr>
        <p:spPr>
          <a:xfrm>
            <a:off x="658813" y="3714258"/>
            <a:ext cx="3431661" cy="356463"/>
          </a:xfrm>
        </p:spPr>
        <p:txBody>
          <a:bodyPr lIns="108000" rIns="108000" bIns="108000" anchor="b" anchorCtr="0">
            <a:noAutofit/>
          </a:bodyPr>
          <a:lstStyle>
            <a:lvl1pPr marL="0" indent="0" algn="ctr">
              <a:lnSpc>
                <a:spcPct val="100000"/>
              </a:lnSpc>
              <a:spcBef>
                <a:spcPts val="600"/>
              </a:spcBef>
              <a:buNone/>
              <a:defRPr sz="1200" b="1" cap="all" baseline="0">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Methodology </a:t>
            </a:r>
          </a:p>
        </p:txBody>
      </p:sp>
      <p:sp>
        <p:nvSpPr>
          <p:cNvPr id="2" name="Title 1"/>
          <p:cNvSpPr>
            <a:spLocks noGrp="1"/>
          </p:cNvSpPr>
          <p:nvPr>
            <p:ph type="title"/>
          </p:nvPr>
        </p:nvSpPr>
        <p:spPr>
          <a:xfrm>
            <a:off x="658815" y="2747378"/>
            <a:ext cx="8137298" cy="68162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886494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7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0"/>
            <a:ext cx="12192000" cy="3989069"/>
          </a:xfrm>
        </p:spPr>
        <p:txBody>
          <a:bodyPr/>
          <a:lstStyle/>
          <a:p>
            <a:r>
              <a:rPr lang="en-US"/>
              <a:t>Click icon to add picture</a:t>
            </a:r>
          </a:p>
        </p:txBody>
      </p:sp>
      <p:sp>
        <p:nvSpPr>
          <p:cNvPr id="2" name="Title 1"/>
          <p:cNvSpPr>
            <a:spLocks noGrp="1"/>
          </p:cNvSpPr>
          <p:nvPr>
            <p:ph type="title"/>
          </p:nvPr>
        </p:nvSpPr>
        <p:spPr>
          <a:xfrm>
            <a:off x="658815" y="2061578"/>
            <a:ext cx="8137298" cy="681622"/>
          </a:xfrm>
        </p:spPr>
        <p:txBody>
          <a:bodyPr>
            <a:noAutofit/>
          </a:bodyPr>
          <a:lstStyle>
            <a:lvl1pPr>
              <a:defRPr sz="3200">
                <a:solidFill>
                  <a:schemeClr val="bg1"/>
                </a:solidFill>
              </a:defRPr>
            </a:lvl1p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10" name="Content Placeholder 5"/>
          <p:cNvSpPr>
            <a:spLocks noGrp="1"/>
          </p:cNvSpPr>
          <p:nvPr>
            <p:ph sz="quarter" idx="21"/>
          </p:nvPr>
        </p:nvSpPr>
        <p:spPr>
          <a:xfrm>
            <a:off x="658813" y="2743200"/>
            <a:ext cx="10874375" cy="3528000"/>
          </a:xfrm>
          <a:solidFill>
            <a:schemeClr val="bg1"/>
          </a:solidFill>
        </p:spPr>
        <p:txBody>
          <a:bodyPr lIns="144000" tIns="251999" rIns="144000" numCol="2" spcCol="180000">
            <a:normAutofit/>
          </a:bodyPr>
          <a:lstStyle>
            <a:lvl1pPr>
              <a:defRPr sz="14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944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8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1"/>
            <a:ext cx="12192000" cy="3791712"/>
          </a:xfrm>
        </p:spPr>
        <p:txBody>
          <a:bodyPr/>
          <a:lstStyle/>
          <a:p>
            <a:r>
              <a:rPr lang="en-US"/>
              <a:t>Click icon to add picture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7" name="Rectangle 6"/>
          <p:cNvSpPr/>
          <p:nvPr/>
        </p:nvSpPr>
        <p:spPr>
          <a:xfrm rot="5400000">
            <a:off x="5751934" y="-1980178"/>
            <a:ext cx="665702" cy="1221443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8815" y="1537322"/>
            <a:ext cx="8137298" cy="681622"/>
          </a:xfrm>
        </p:spPr>
        <p:txBody>
          <a:bodyPr>
            <a:noAutofit/>
          </a:bodyPr>
          <a:lstStyle>
            <a:lvl1pPr>
              <a:defRPr sz="4000">
                <a:solidFill>
                  <a:schemeClr val="bg1"/>
                </a:solidFill>
              </a:defRPr>
            </a:lvl1pPr>
          </a:lstStyle>
          <a:p>
            <a:r>
              <a:rPr lang="en-US"/>
              <a:t>Click to edit Master title style</a:t>
            </a:r>
          </a:p>
        </p:txBody>
      </p:sp>
      <p:sp>
        <p:nvSpPr>
          <p:cNvPr id="10" name="Content Placeholder 5"/>
          <p:cNvSpPr>
            <a:spLocks noGrp="1"/>
          </p:cNvSpPr>
          <p:nvPr>
            <p:ph sz="quarter" idx="21"/>
          </p:nvPr>
        </p:nvSpPr>
        <p:spPr>
          <a:xfrm>
            <a:off x="658813" y="2218944"/>
            <a:ext cx="10874375" cy="4140000"/>
          </a:xfrm>
          <a:solidFill>
            <a:schemeClr val="bg1"/>
          </a:solidFill>
        </p:spPr>
        <p:txBody>
          <a:bodyPr lIns="144000" tIns="1116000" rIns="144000" bIns="0" numCol="5" spcCol="108000">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6682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6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1831425"/>
            <a:ext cx="12192000" cy="2140147"/>
          </a:xfrm>
        </p:spPr>
        <p:txBody>
          <a:bodyPr/>
          <a:lstStyle/>
          <a:p>
            <a:r>
              <a:rPr lang="en-US"/>
              <a:t>Click icon to add picture</a:t>
            </a:r>
          </a:p>
        </p:txBody>
      </p:sp>
      <p:sp>
        <p:nvSpPr>
          <p:cNvPr id="19" name="Text Placeholder 18"/>
          <p:cNvSpPr>
            <a:spLocks noGrp="1"/>
          </p:cNvSpPr>
          <p:nvPr>
            <p:ph type="body" sz="quarter" idx="14" hasCustomPrompt="1"/>
          </p:nvPr>
        </p:nvSpPr>
        <p:spPr>
          <a:xfrm>
            <a:off x="6096000" y="441325"/>
            <a:ext cx="5437188" cy="1266451"/>
          </a:xfrm>
        </p:spPr>
        <p:txBody>
          <a:bodyPr anchor="ctr" anchorCtr="0">
            <a:noAutofit/>
          </a:bodyPr>
          <a:lstStyle>
            <a:lvl1pPr marL="0" indent="0">
              <a:lnSpc>
                <a:spcPct val="100000"/>
              </a:lnSpc>
              <a:spcBef>
                <a:spcPts val="600"/>
              </a:spcBef>
              <a:buNone/>
              <a:defRPr sz="1400" b="1">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Hypothesis</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12" name="Content Placeholder 5"/>
          <p:cNvSpPr>
            <a:spLocks noGrp="1"/>
          </p:cNvSpPr>
          <p:nvPr>
            <p:ph sz="quarter" idx="21" hasCustomPrompt="1"/>
          </p:nvPr>
        </p:nvSpPr>
        <p:spPr>
          <a:xfrm>
            <a:off x="6096000" y="4518211"/>
            <a:ext cx="5437188" cy="1623567"/>
          </a:xfrm>
          <a:noFill/>
          <a:ln>
            <a:noFill/>
          </a:ln>
        </p:spPr>
        <p:txBody>
          <a:bodyPr lIns="108000" tIns="108000" rIns="108000" bIns="108000" anchor="ctr" anchorCtr="0">
            <a:normAutofit/>
          </a:bodyPr>
          <a:lstStyle>
            <a:lvl1pPr>
              <a:lnSpc>
                <a:spcPct val="100000"/>
              </a:lnSpc>
              <a:spcBef>
                <a:spcPts val="200"/>
              </a:spcBef>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a:t>Calculations</a:t>
            </a:r>
          </a:p>
        </p:txBody>
      </p:sp>
      <p:sp>
        <p:nvSpPr>
          <p:cNvPr id="14" name="Text Placeholder 18"/>
          <p:cNvSpPr>
            <a:spLocks noGrp="1"/>
          </p:cNvSpPr>
          <p:nvPr>
            <p:ph type="body" sz="quarter" idx="22" hasCustomPrompt="1"/>
          </p:nvPr>
        </p:nvSpPr>
        <p:spPr>
          <a:xfrm>
            <a:off x="6096000" y="3971573"/>
            <a:ext cx="5437188" cy="546637"/>
          </a:xfrm>
        </p:spPr>
        <p:txBody>
          <a:bodyPr lIns="108000" rIns="108000" bIns="108000" anchor="b" anchorCtr="0">
            <a:noAutofit/>
          </a:bodyPr>
          <a:lstStyle>
            <a:lvl1pPr marL="0" indent="0" algn="ctr">
              <a:lnSpc>
                <a:spcPct val="100000"/>
              </a:lnSpc>
              <a:spcBef>
                <a:spcPts val="600"/>
              </a:spcBef>
              <a:buNone/>
              <a:defRPr sz="1200" b="1">
                <a:solidFill>
                  <a:schemeClr val="tx1">
                    <a:lumMod val="65000"/>
                    <a:lumOff val="35000"/>
                  </a:schemeClr>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a:t>Indicators</a:t>
            </a:r>
          </a:p>
        </p:txBody>
      </p:sp>
      <p:sp>
        <p:nvSpPr>
          <p:cNvPr id="2" name="Title 1"/>
          <p:cNvSpPr>
            <a:spLocks noGrp="1"/>
          </p:cNvSpPr>
          <p:nvPr>
            <p:ph type="title"/>
          </p:nvPr>
        </p:nvSpPr>
        <p:spPr>
          <a:xfrm>
            <a:off x="659449" y="441325"/>
            <a:ext cx="5305254" cy="681622"/>
          </a:xfrm>
        </p:spPr>
        <p:txBody>
          <a:bodyPr/>
          <a:lstStyle/>
          <a:p>
            <a:r>
              <a:rPr lang="en-US"/>
              <a:t>Click to edit Master title style</a:t>
            </a:r>
          </a:p>
        </p:txBody>
      </p:sp>
    </p:spTree>
    <p:extLst>
      <p:ext uri="{BB962C8B-B14F-4D97-AF65-F5344CB8AC3E}">
        <p14:creationId xmlns:p14="http://schemas.microsoft.com/office/powerpoint/2010/main" val="34270419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3_Section Title Slide">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12192000" cy="6858000"/>
          </a:xfrm>
        </p:spPr>
        <p:txBody>
          <a:bodyPr/>
          <a:lstStyle>
            <a:lvl1pPr>
              <a:defRPr>
                <a:solidFill>
                  <a:sysClr val="windowText" lastClr="000000"/>
                </a:solidFill>
              </a:defRPr>
            </a:lvl1pPr>
          </a:lstStyle>
          <a:p>
            <a:r>
              <a:rPr lang="en-US"/>
              <a:t>Click icon to add picture</a:t>
            </a:r>
          </a:p>
        </p:txBody>
      </p:sp>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6" name="Text Placeholder 12"/>
          <p:cNvSpPr>
            <a:spLocks noGrp="1"/>
          </p:cNvSpPr>
          <p:nvPr>
            <p:ph type="body" sz="quarter" idx="21"/>
          </p:nvPr>
        </p:nvSpPr>
        <p:spPr>
          <a:xfrm>
            <a:off x="2777334" y="0"/>
            <a:ext cx="6650446" cy="5546835"/>
          </a:xfrm>
          <a:prstGeom prst="wedgeRectCallout">
            <a:avLst>
              <a:gd name="adj1" fmla="val -39719"/>
              <a:gd name="adj2" fmla="val 62744"/>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288000" rIns="288000" bIns="180000" numCol="1" spcCol="0" rtlCol="0" fromWordArt="0" anchor="t" anchorCtr="0" forceAA="0" compatLnSpc="1">
            <a:prstTxWarp prst="textNoShape">
              <a:avLst/>
            </a:prstTxWarp>
            <a:noAutofit/>
          </a:bodyPr>
          <a:lstStyle>
            <a:lvl1pPr algn="l">
              <a:defRPr lang="en-US" sz="1400" b="0" i="1" dirty="0" smtClean="0">
                <a:solidFill>
                  <a:schemeClr val="lt1"/>
                </a:solidFill>
                <a:ea typeface="+mn-ea"/>
                <a:cs typeface="+mn-cs"/>
              </a:defRPr>
            </a:lvl1pPr>
            <a:lvl2pPr marL="142875" indent="-142875">
              <a:spcAft>
                <a:spcPts val="1600"/>
              </a:spcAft>
              <a:buNone/>
              <a:defRPr lang="en-US" b="1" cap="all" baseline="0" dirty="0" smtClean="0">
                <a:solidFill>
                  <a:schemeClr val="lt1"/>
                </a:solidFill>
                <a:ea typeface="+mn-ea"/>
                <a:cs typeface="+mn-cs"/>
              </a:defRPr>
            </a:lvl2pPr>
          </a:lstStyle>
          <a:p>
            <a:pPr lvl="0" algn="r">
              <a:lnSpc>
                <a:spcPct val="114000"/>
              </a:lnSpc>
            </a:pPr>
            <a:r>
              <a:rPr lang="en-US"/>
              <a:t>Edit Master text styles</a:t>
            </a:r>
          </a:p>
          <a:p>
            <a:pPr lvl="1" algn="r">
              <a:lnSpc>
                <a:spcPct val="114000"/>
              </a:lnSpc>
            </a:pPr>
            <a:r>
              <a:rPr lang="en-US"/>
              <a:t>Second level</a:t>
            </a:r>
          </a:p>
        </p:txBody>
      </p:sp>
    </p:spTree>
    <p:extLst>
      <p:ext uri="{BB962C8B-B14F-4D97-AF65-F5344CB8AC3E}">
        <p14:creationId xmlns:p14="http://schemas.microsoft.com/office/powerpoint/2010/main" val="2302656151"/>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9_Section Title Slide">
    <p:bg>
      <p:bgPr>
        <a:solidFill>
          <a:schemeClr val="tx1"/>
        </a:solidFill>
        <a:effectLst/>
      </p:bgPr>
    </p:bg>
    <p:spTree>
      <p:nvGrpSpPr>
        <p:cNvPr id="1" name=""/>
        <p:cNvGrpSpPr/>
        <p:nvPr/>
      </p:nvGrpSpPr>
      <p:grpSpPr>
        <a:xfrm>
          <a:off x="0" y="0"/>
          <a:ext cx="0" cy="0"/>
          <a:chOff x="0" y="0"/>
          <a:chExt cx="0" cy="0"/>
        </a:xfrm>
      </p:grpSpPr>
      <p:sp>
        <p:nvSpPr>
          <p:cNvPr id="12" name="Content Placeholder 11"/>
          <p:cNvSpPr>
            <a:spLocks noGrp="1"/>
          </p:cNvSpPr>
          <p:nvPr>
            <p:ph sz="quarter" idx="20"/>
          </p:nvPr>
        </p:nvSpPr>
        <p:spPr>
          <a:xfrm>
            <a:off x="658814" y="2264069"/>
            <a:ext cx="4325312" cy="3470906"/>
          </a:xfrm>
        </p:spPr>
        <p:txBody>
          <a:bodyPr>
            <a:normAutofit/>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6096000" y="0"/>
            <a:ext cx="6096000" cy="6858000"/>
          </a:xfrm>
        </p:spPr>
        <p:txBody>
          <a:bodyPr/>
          <a:lstStyle>
            <a:lvl1pPr>
              <a:defRPr>
                <a:solidFill>
                  <a:sysClr val="windowText" lastClr="000000"/>
                </a:solidFill>
              </a:defRPr>
            </a:lvl1pPr>
          </a:lstStyle>
          <a:p>
            <a:r>
              <a:rPr lang="en-US"/>
              <a:t>Click icon to add picture</a:t>
            </a:r>
          </a:p>
        </p:txBody>
      </p:sp>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10" name="Rectangle 9"/>
          <p:cNvSpPr/>
          <p:nvPr/>
        </p:nvSpPr>
        <p:spPr>
          <a:xfrm>
            <a:off x="5422528" y="0"/>
            <a:ext cx="665702"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449" y="441325"/>
            <a:ext cx="4324676" cy="1835623"/>
          </a:xfrm>
        </p:spPr>
        <p:txBody>
          <a:bodyPr/>
          <a:lstStyle>
            <a:lvl1pPr>
              <a:defRPr>
                <a:solidFill>
                  <a:schemeClr val="bg1"/>
                </a:solidFill>
              </a:defRPr>
            </a:lvl1pPr>
          </a:lstStyle>
          <a:p>
            <a:r>
              <a:rPr lang="en-US"/>
              <a:t>Click to edit Master title style</a:t>
            </a:r>
          </a:p>
        </p:txBody>
      </p:sp>
      <p:sp>
        <p:nvSpPr>
          <p:cNvPr id="14" name="Text Placeholder 12"/>
          <p:cNvSpPr>
            <a:spLocks noGrp="1"/>
          </p:cNvSpPr>
          <p:nvPr>
            <p:ph type="body" sz="quarter" idx="21"/>
          </p:nvPr>
        </p:nvSpPr>
        <p:spPr>
          <a:xfrm>
            <a:off x="6716889" y="1830414"/>
            <a:ext cx="4455935" cy="3487022"/>
          </a:xfrm>
          <a:prstGeom prst="wedgeRectCallout">
            <a:avLst>
              <a:gd name="adj1" fmla="val -37881"/>
              <a:gd name="adj2" fmla="val 69006"/>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288000" rIns="288000" bIns="180000" numCol="1" spcCol="0" rtlCol="0" fromWordArt="0" anchor="t" anchorCtr="0" forceAA="0" compatLnSpc="1">
            <a:prstTxWarp prst="textNoShape">
              <a:avLst/>
            </a:prstTxWarp>
            <a:noAutofit/>
          </a:bodyPr>
          <a:lstStyle>
            <a:lvl1pPr algn="l">
              <a:defRPr lang="en-US" sz="1200" b="0" i="1" dirty="0" smtClean="0">
                <a:solidFill>
                  <a:schemeClr val="lt1"/>
                </a:solidFill>
                <a:ea typeface="+mn-ea"/>
                <a:cs typeface="+mn-cs"/>
              </a:defRPr>
            </a:lvl1pPr>
            <a:lvl2pPr marL="142875" indent="-142875">
              <a:spcAft>
                <a:spcPts val="1600"/>
              </a:spcAft>
              <a:buNone/>
              <a:defRPr lang="en-US" b="1" cap="all" baseline="0" dirty="0" smtClean="0">
                <a:solidFill>
                  <a:schemeClr val="lt1"/>
                </a:solidFill>
                <a:ea typeface="+mn-ea"/>
                <a:cs typeface="+mn-cs"/>
              </a:defRPr>
            </a:lvl2pPr>
          </a:lstStyle>
          <a:p>
            <a:pPr lvl="0" algn="r">
              <a:lnSpc>
                <a:spcPct val="114000"/>
              </a:lnSpc>
            </a:pPr>
            <a:r>
              <a:rPr lang="en-US"/>
              <a:t>Edit Master text styles</a:t>
            </a:r>
          </a:p>
          <a:p>
            <a:pPr lvl="1" algn="r">
              <a:lnSpc>
                <a:spcPct val="114000"/>
              </a:lnSpc>
            </a:pPr>
            <a:r>
              <a:rPr lang="en-US"/>
              <a:t>Second level</a:t>
            </a:r>
          </a:p>
        </p:txBody>
      </p:sp>
      <p:sp>
        <p:nvSpPr>
          <p:cNvPr id="4" name="Slide Number Placeholder 3"/>
          <p:cNvSpPr>
            <a:spLocks noGrp="1"/>
          </p:cNvSpPr>
          <p:nvPr>
            <p:ph type="sldNum" sz="quarter" idx="23"/>
          </p:nvPr>
        </p:nvSpPr>
        <p:spPr/>
        <p:txBody>
          <a:bodyPr/>
          <a:lstStyle>
            <a:lvl1pPr>
              <a:defRPr>
                <a:solidFill>
                  <a:schemeClr val="accent3"/>
                </a:solidFill>
              </a:defRPr>
            </a:lvl1pPr>
          </a:lstStyle>
          <a:p>
            <a:fld id="{035C8AA1-B7F0-BA48-A29E-BEDB392DDF0B}" type="slidenum">
              <a:rPr lang="en-US" smtClean="0"/>
              <a:pPr/>
              <a:t>‹#›</a:t>
            </a:fld>
            <a:endParaRPr lang="en-US"/>
          </a:p>
        </p:txBody>
      </p:sp>
      <p:sp>
        <p:nvSpPr>
          <p:cNvPr id="3" name="Footer Placeholder 2">
            <a:extLst>
              <a:ext uri="{FF2B5EF4-FFF2-40B4-BE49-F238E27FC236}">
                <a16:creationId xmlns:a16="http://schemas.microsoft.com/office/drawing/2014/main" id="{94B581B8-5938-E24A-A32B-A48929C317A0}"/>
              </a:ext>
            </a:extLst>
          </p:cNvPr>
          <p:cNvSpPr>
            <a:spLocks noGrp="1"/>
          </p:cNvSpPr>
          <p:nvPr>
            <p:ph type="ftr" sz="quarter" idx="24"/>
          </p:nvPr>
        </p:nvSpPr>
        <p:spPr/>
        <p:txBody>
          <a:bodyPr/>
          <a:lstStyle/>
          <a:p>
            <a:endParaRPr lang="en-US"/>
          </a:p>
        </p:txBody>
      </p:sp>
    </p:spTree>
    <p:extLst>
      <p:ext uri="{BB962C8B-B14F-4D97-AF65-F5344CB8AC3E}">
        <p14:creationId xmlns:p14="http://schemas.microsoft.com/office/powerpoint/2010/main" val="2991752283"/>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1_Section Title Slide">
    <p:bg>
      <p:bgPr>
        <a:solidFill>
          <a:schemeClr val="tx1"/>
        </a:solidFill>
        <a:effectLst/>
      </p:bgPr>
    </p:bg>
    <p:spTree>
      <p:nvGrpSpPr>
        <p:cNvPr id="1" name=""/>
        <p:cNvGrpSpPr/>
        <p:nvPr/>
      </p:nvGrpSpPr>
      <p:grpSpPr>
        <a:xfrm>
          <a:off x="0" y="0"/>
          <a:ext cx="0" cy="0"/>
          <a:chOff x="0" y="0"/>
          <a:chExt cx="0" cy="0"/>
        </a:xfrm>
      </p:grpSpPr>
      <p:sp>
        <p:nvSpPr>
          <p:cNvPr id="12" name="Content Placeholder 11"/>
          <p:cNvSpPr>
            <a:spLocks noGrp="1"/>
          </p:cNvSpPr>
          <p:nvPr>
            <p:ph sz="quarter" idx="20"/>
          </p:nvPr>
        </p:nvSpPr>
        <p:spPr>
          <a:xfrm>
            <a:off x="6996112" y="2264069"/>
            <a:ext cx="4537075" cy="3470906"/>
          </a:xfrm>
        </p:spPr>
        <p:txBody>
          <a:bodyPr/>
          <a:lstStyle>
            <a:lvl1pPr>
              <a:defRPr sz="1300" b="1">
                <a:solidFill>
                  <a:schemeClr val="bg1"/>
                </a:solidFill>
              </a:defRPr>
            </a:lvl1pPr>
            <a:lvl2pPr marL="0" indent="0">
              <a:buNone/>
              <a:defRPr>
                <a:solidFill>
                  <a:schemeClr val="bg1"/>
                </a:solidFill>
              </a:defRPr>
            </a:lvl2pPr>
            <a:lvl3pPr>
              <a:buFont typeface="Arial" charset="0"/>
              <a:buChar char="•"/>
              <a:defRPr>
                <a:solidFill>
                  <a:schemeClr val="bg1"/>
                </a:solidFill>
              </a:defRPr>
            </a:lvl3pPr>
            <a:lvl4pPr marL="247650" indent="-247650">
              <a:buSzPct val="100000"/>
              <a:buFont typeface="+mj-lt"/>
              <a:buAutoNum type="arabicPeriod"/>
              <a:tabLst/>
              <a:defRPr>
                <a:solidFill>
                  <a:schemeClr val="bg1"/>
                </a:solidFill>
              </a:defRPr>
            </a:lvl4pPr>
            <a:lvl5pPr marL="446088" indent="-238125">
              <a:buSzPct val="100000"/>
              <a:tabLs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0" y="0"/>
            <a:ext cx="6096000" cy="6858000"/>
          </a:xfrm>
        </p:spPr>
        <p:txBody>
          <a:bodyPr/>
          <a:lstStyle>
            <a:lvl1pPr>
              <a:defRPr>
                <a:solidFill>
                  <a:sysClr val="windowText" lastClr="000000"/>
                </a:solidFill>
              </a:defRPr>
            </a:lvl1pPr>
          </a:lstStyle>
          <a:p>
            <a:r>
              <a:rPr lang="en-US"/>
              <a:t>Click icon to add picture</a:t>
            </a:r>
          </a:p>
        </p:txBody>
      </p:sp>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10" name="Rectangle 9"/>
          <p:cNvSpPr/>
          <p:nvPr/>
        </p:nvSpPr>
        <p:spPr>
          <a:xfrm>
            <a:off x="6098356" y="0"/>
            <a:ext cx="665702"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6112" y="1425754"/>
            <a:ext cx="4537075" cy="846562"/>
          </a:xfrm>
        </p:spPr>
        <p:txBody>
          <a:bodyPr/>
          <a:lstStyle>
            <a:lvl1pPr>
              <a:defRPr>
                <a:solidFill>
                  <a:schemeClr val="bg1"/>
                </a:solidFill>
              </a:defRPr>
            </a:lvl1pPr>
          </a:lstStyle>
          <a:p>
            <a:r>
              <a:rPr lang="en-US"/>
              <a:t>Click to edit Master title style</a:t>
            </a:r>
          </a:p>
        </p:txBody>
      </p:sp>
      <p:sp>
        <p:nvSpPr>
          <p:cNvPr id="13" name="Text Placeholder 12"/>
          <p:cNvSpPr>
            <a:spLocks noGrp="1"/>
          </p:cNvSpPr>
          <p:nvPr>
            <p:ph type="body" sz="quarter" idx="18"/>
          </p:nvPr>
        </p:nvSpPr>
        <p:spPr>
          <a:xfrm>
            <a:off x="1019175" y="1412875"/>
            <a:ext cx="4523669" cy="4322099"/>
          </a:xfrm>
          <a:prstGeom prst="wedgeRectCallout">
            <a:avLst>
              <a:gd name="adj1" fmla="val 34258"/>
              <a:gd name="adj2" fmla="val 62633"/>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288000" rIns="288000" bIns="180000" numCol="1" spcCol="0" rtlCol="0" fromWordArt="0" anchor="t" anchorCtr="0" forceAA="0" compatLnSpc="1">
            <a:prstTxWarp prst="textNoShape">
              <a:avLst/>
            </a:prstTxWarp>
            <a:noAutofit/>
          </a:bodyPr>
          <a:lstStyle>
            <a:lvl1pPr algn="l">
              <a:defRPr lang="en-US" sz="1200" b="0" i="1" dirty="0" smtClean="0">
                <a:solidFill>
                  <a:schemeClr val="lt1"/>
                </a:solidFill>
                <a:ea typeface="+mn-ea"/>
                <a:cs typeface="+mn-cs"/>
              </a:defRPr>
            </a:lvl1pPr>
            <a:lvl2pPr marL="142875" indent="-142875">
              <a:spcAft>
                <a:spcPts val="1600"/>
              </a:spcAft>
              <a:buNone/>
              <a:defRPr lang="en-US" b="1" cap="all" baseline="0" dirty="0" smtClean="0">
                <a:solidFill>
                  <a:schemeClr val="lt1"/>
                </a:solidFill>
                <a:ea typeface="+mn-ea"/>
                <a:cs typeface="+mn-cs"/>
              </a:defRPr>
            </a:lvl2pPr>
          </a:lstStyle>
          <a:p>
            <a:pPr lvl="0" algn="r">
              <a:lnSpc>
                <a:spcPct val="114000"/>
              </a:lnSpc>
            </a:pPr>
            <a:r>
              <a:rPr lang="en-US"/>
              <a:t>Edit Master text styles</a:t>
            </a:r>
          </a:p>
          <a:p>
            <a:pPr lvl="1" algn="r">
              <a:lnSpc>
                <a:spcPct val="114000"/>
              </a:lnSpc>
            </a:pPr>
            <a:r>
              <a:rPr lang="en-US"/>
              <a:t>Second level</a:t>
            </a:r>
          </a:p>
        </p:txBody>
      </p:sp>
      <p:sp>
        <p:nvSpPr>
          <p:cNvPr id="9" name="Rectangle 8"/>
          <p:cNvSpPr/>
          <p:nvPr/>
        </p:nvSpPr>
        <p:spPr>
          <a:xfrm>
            <a:off x="1029174" y="6495979"/>
            <a:ext cx="2458365" cy="246221"/>
          </a:xfrm>
          <a:prstGeom prst="rect">
            <a:avLst/>
          </a:prstGeom>
        </p:spPr>
        <p:txBody>
          <a:bodyPr vert="horz" lIns="0" tIns="45720" rIns="0" bIns="45720" rtlCol="0" anchor="b" anchorCtr="0"/>
          <a:lstStyle/>
          <a:p>
            <a:pPr lvl="0"/>
            <a:r>
              <a:rPr lang="en-GB" sz="900">
                <a:solidFill>
                  <a:schemeClr val="tx1">
                    <a:tint val="75000"/>
                  </a:schemeClr>
                </a:solidFill>
                <a:ea typeface="Gill Sans" charset="0"/>
                <a:cs typeface="Gill Sans" charset="0"/>
              </a:rPr>
              <a:t>PELICAN II – IRAQ SUMMARY REPORT</a:t>
            </a:r>
          </a:p>
        </p:txBody>
      </p:sp>
    </p:spTree>
    <p:extLst>
      <p:ext uri="{BB962C8B-B14F-4D97-AF65-F5344CB8AC3E}">
        <p14:creationId xmlns:p14="http://schemas.microsoft.com/office/powerpoint/2010/main" val="248470186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8_Section Title Slide">
    <p:bg>
      <p:bgPr>
        <a:solidFill>
          <a:schemeClr val="tx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2364059"/>
            <a:ext cx="5702716" cy="2921619"/>
          </a:xfrm>
        </p:spPr>
        <p:txBody>
          <a:bodyPr anchor="t" anchorCtr="0">
            <a:normAutofit/>
          </a:bodyPr>
          <a:lstStyle>
            <a:lvl1pPr marL="0" indent="0" algn="ctr">
              <a:buFont typeface="Arial" charset="0"/>
              <a:buNone/>
              <a:defRPr sz="1400" baseline="0">
                <a:solidFill>
                  <a:schemeClr val="bg2">
                    <a:lumMod val="65000"/>
                    <a:lumOff val="35000"/>
                  </a:schemeClr>
                </a:solidFill>
                <a:latin typeface="+mj-lt"/>
                <a:ea typeface="Gill Sans" charset="0"/>
                <a:cs typeface="Gill Sans" charset="0"/>
              </a:defRPr>
            </a:lvl1pPr>
          </a:lstStyle>
          <a:p>
            <a:pPr lvl="0"/>
            <a:r>
              <a:rPr lang="en-US"/>
              <a:t>Edit summary text</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8" name="Triangle 31"/>
          <p:cNvSpPr/>
          <p:nvPr/>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83707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19175" y="1554480"/>
            <a:ext cx="3135312" cy="4622483"/>
          </a:xfrm>
        </p:spPr>
        <p:txBody>
          <a:bodyPr>
            <a:normAutofit/>
          </a:bodyPr>
          <a:lstStyle>
            <a:lvl1pPr marL="12700" indent="0" algn="l">
              <a:lnSpc>
                <a:spcPct val="100000"/>
              </a:lnSpc>
              <a:buSzPct val="50000"/>
              <a:buFont typeface="Arial" charset="0"/>
              <a:buNone/>
              <a:tabLst/>
              <a:defRPr sz="2000" b="1">
                <a:solidFill>
                  <a:schemeClr val="tx1"/>
                </a:solidFill>
                <a:latin typeface="+mn-lt"/>
                <a:ea typeface="Arial" charset="0"/>
                <a:cs typeface="Arial" charset="0"/>
              </a:defRPr>
            </a:lvl1pPr>
            <a:lvl2pPr marL="12700" indent="0" algn="l">
              <a:lnSpc>
                <a:spcPct val="100000"/>
              </a:lnSpc>
              <a:buSzPct val="50000"/>
              <a:buFont typeface="Arial" charset="0"/>
              <a:buNone/>
              <a:tabLst/>
              <a:defRPr sz="1200">
                <a:latin typeface="+mn-lt"/>
                <a:ea typeface="Arial" charset="0"/>
                <a:cs typeface="Arial" charset="0"/>
              </a:defRPr>
            </a:lvl2pPr>
            <a:lvl3pPr marL="266700" indent="-254000" algn="l">
              <a:lnSpc>
                <a:spcPct val="100000"/>
              </a:lnSpc>
              <a:buSzPct val="50000"/>
              <a:buFont typeface="Arial" charset="0"/>
              <a:buChar char="•"/>
              <a:tabLst/>
              <a:defRPr sz="1200">
                <a:latin typeface="+mn-lt"/>
                <a:ea typeface="Arial" charset="0"/>
                <a:cs typeface="Arial" charset="0"/>
              </a:defRPr>
            </a:lvl3pPr>
            <a:lvl4pPr marL="534988" indent="-254000" algn="l">
              <a:lnSpc>
                <a:spcPct val="100000"/>
              </a:lnSpc>
              <a:buSzPct val="50000"/>
              <a:buFont typeface="Arial" charset="0"/>
              <a:buChar char="•"/>
              <a:tabLst/>
              <a:defRPr sz="1100">
                <a:latin typeface="+mn-lt"/>
                <a:ea typeface="Arial" charset="0"/>
                <a:cs typeface="Arial" charset="0"/>
              </a:defRPr>
            </a:lvl4pPr>
            <a:lvl5pPr marL="762000" indent="-254000" algn="l">
              <a:lnSpc>
                <a:spcPct val="100000"/>
              </a:lnSpc>
              <a:buSzPct val="50000"/>
              <a:buFont typeface="Arial" charset="0"/>
              <a:buChar char="•"/>
              <a:tabLst/>
              <a:defRPr sz="1100">
                <a:latin typeface="+mn-lt"/>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8" name="Content Placeholder 2">
            <a:extLst>
              <a:ext uri="{FF2B5EF4-FFF2-40B4-BE49-F238E27FC236}">
                <a16:creationId xmlns:a16="http://schemas.microsoft.com/office/drawing/2014/main" id="{5C8011A9-B676-4A41-9E7D-E697CE181EBD}"/>
              </a:ext>
            </a:extLst>
          </p:cNvPr>
          <p:cNvSpPr>
            <a:spLocks noGrp="1"/>
          </p:cNvSpPr>
          <p:nvPr>
            <p:ph idx="17" hasCustomPrompt="1"/>
          </p:nvPr>
        </p:nvSpPr>
        <p:spPr>
          <a:xfrm>
            <a:off x="4635340" y="1554480"/>
            <a:ext cx="3135312" cy="4622483"/>
          </a:xfrm>
        </p:spPr>
        <p:txBody>
          <a:bodyPr>
            <a:normAutofit/>
          </a:bodyPr>
          <a:lstStyle>
            <a:lvl1pPr marL="12700" indent="0" algn="l">
              <a:lnSpc>
                <a:spcPct val="100000"/>
              </a:lnSpc>
              <a:buSzPct val="50000"/>
              <a:buFont typeface="Arial" charset="0"/>
              <a:buNone/>
              <a:tabLst/>
              <a:defRPr sz="2000" b="1">
                <a:solidFill>
                  <a:schemeClr val="tx1"/>
                </a:solidFill>
                <a:latin typeface="+mn-lt"/>
                <a:ea typeface="Arial" charset="0"/>
                <a:cs typeface="Arial" charset="0"/>
              </a:defRPr>
            </a:lvl1pPr>
            <a:lvl2pPr marL="12700" indent="0" algn="l">
              <a:lnSpc>
                <a:spcPct val="100000"/>
              </a:lnSpc>
              <a:buSzPct val="50000"/>
              <a:buFont typeface="Arial" charset="0"/>
              <a:buNone/>
              <a:tabLst/>
              <a:defRPr sz="1200">
                <a:latin typeface="+mn-lt"/>
                <a:ea typeface="Arial" charset="0"/>
                <a:cs typeface="Arial" charset="0"/>
              </a:defRPr>
            </a:lvl2pPr>
            <a:lvl3pPr marL="266700" indent="-254000" algn="l">
              <a:lnSpc>
                <a:spcPct val="100000"/>
              </a:lnSpc>
              <a:buSzPct val="50000"/>
              <a:buFont typeface="Arial" charset="0"/>
              <a:buChar char="•"/>
              <a:tabLst/>
              <a:defRPr sz="1200">
                <a:latin typeface="+mn-lt"/>
                <a:ea typeface="Arial" charset="0"/>
                <a:cs typeface="Arial" charset="0"/>
              </a:defRPr>
            </a:lvl3pPr>
            <a:lvl4pPr marL="534988" indent="-254000" algn="l">
              <a:lnSpc>
                <a:spcPct val="100000"/>
              </a:lnSpc>
              <a:buSzPct val="50000"/>
              <a:buFont typeface="Arial" charset="0"/>
              <a:buChar char="•"/>
              <a:tabLst/>
              <a:defRPr sz="1100">
                <a:latin typeface="+mn-lt"/>
                <a:ea typeface="Arial" charset="0"/>
                <a:cs typeface="Arial" charset="0"/>
              </a:defRPr>
            </a:lvl4pPr>
            <a:lvl5pPr marL="762000" indent="-254000" algn="l">
              <a:lnSpc>
                <a:spcPct val="100000"/>
              </a:lnSpc>
              <a:buSzPct val="50000"/>
              <a:buFont typeface="Arial" charset="0"/>
              <a:buChar char="•"/>
              <a:tabLst/>
              <a:defRPr sz="1100">
                <a:latin typeface="+mn-lt"/>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432FA45-2D4F-2B4E-9654-A92FA69D0874}"/>
              </a:ext>
            </a:extLst>
          </p:cNvPr>
          <p:cNvSpPr>
            <a:spLocks noGrp="1"/>
          </p:cNvSpPr>
          <p:nvPr>
            <p:ph idx="18" hasCustomPrompt="1"/>
          </p:nvPr>
        </p:nvSpPr>
        <p:spPr>
          <a:xfrm>
            <a:off x="8251505" y="1554480"/>
            <a:ext cx="3135312" cy="4622483"/>
          </a:xfrm>
        </p:spPr>
        <p:txBody>
          <a:bodyPr>
            <a:normAutofit/>
          </a:bodyPr>
          <a:lstStyle>
            <a:lvl1pPr marL="12700" indent="0" algn="l">
              <a:lnSpc>
                <a:spcPct val="100000"/>
              </a:lnSpc>
              <a:buSzPct val="50000"/>
              <a:buFont typeface="Arial" charset="0"/>
              <a:buNone/>
              <a:tabLst/>
              <a:defRPr sz="2000" b="1">
                <a:solidFill>
                  <a:schemeClr val="tx1"/>
                </a:solidFill>
                <a:latin typeface="+mn-lt"/>
                <a:ea typeface="Arial" charset="0"/>
                <a:cs typeface="Arial" charset="0"/>
              </a:defRPr>
            </a:lvl1pPr>
            <a:lvl2pPr marL="12700" indent="0" algn="l">
              <a:lnSpc>
                <a:spcPct val="100000"/>
              </a:lnSpc>
              <a:buSzPct val="50000"/>
              <a:buFont typeface="Arial" charset="0"/>
              <a:buNone/>
              <a:tabLst/>
              <a:defRPr sz="1200">
                <a:latin typeface="+mn-lt"/>
                <a:ea typeface="Arial" charset="0"/>
                <a:cs typeface="Arial" charset="0"/>
              </a:defRPr>
            </a:lvl2pPr>
            <a:lvl3pPr marL="266700" indent="-254000" algn="l">
              <a:lnSpc>
                <a:spcPct val="100000"/>
              </a:lnSpc>
              <a:buSzPct val="50000"/>
              <a:buFont typeface="Arial" charset="0"/>
              <a:buChar char="•"/>
              <a:tabLst/>
              <a:defRPr sz="1200">
                <a:latin typeface="+mn-lt"/>
                <a:ea typeface="Arial" charset="0"/>
                <a:cs typeface="Arial" charset="0"/>
              </a:defRPr>
            </a:lvl3pPr>
            <a:lvl4pPr marL="534988" indent="-254000" algn="l">
              <a:lnSpc>
                <a:spcPct val="100000"/>
              </a:lnSpc>
              <a:buSzPct val="50000"/>
              <a:buFont typeface="Arial" charset="0"/>
              <a:buChar char="•"/>
              <a:tabLst/>
              <a:defRPr sz="1100">
                <a:latin typeface="+mn-lt"/>
                <a:ea typeface="Arial" charset="0"/>
                <a:cs typeface="Arial" charset="0"/>
              </a:defRPr>
            </a:lvl4pPr>
            <a:lvl5pPr marL="762000" indent="-254000" algn="l">
              <a:lnSpc>
                <a:spcPct val="100000"/>
              </a:lnSpc>
              <a:buSzPct val="50000"/>
              <a:buFont typeface="Arial" charset="0"/>
              <a:buChar char="•"/>
              <a:tabLst/>
              <a:defRPr sz="1100">
                <a:latin typeface="+mn-lt"/>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0134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5_Section 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6475" y="2363638"/>
            <a:ext cx="7259052" cy="1215869"/>
          </a:xfrm>
        </p:spPr>
        <p:txBody>
          <a:bodyPr>
            <a:noAutofit/>
          </a:bodyPr>
          <a:lstStyle>
            <a:lvl1pPr algn="ctr">
              <a:defRPr sz="4000">
                <a:solidFill>
                  <a:schemeClr val="bg1"/>
                </a:solidFill>
              </a:defRPr>
            </a:lvl1pPr>
          </a:lstStyle>
          <a:p>
            <a:r>
              <a:rPr lang="en-US"/>
              <a:t>Edit section slide</a:t>
            </a:r>
          </a:p>
        </p:txBody>
      </p:sp>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586284"/>
            <a:ext cx="5702716" cy="914502"/>
          </a:xfrm>
        </p:spPr>
        <p:txBody>
          <a:bodyPr anchor="ctr">
            <a:normAutofit/>
          </a:bodyPr>
          <a:lstStyle>
            <a:lvl1pPr marL="0" indent="0" algn="ctr">
              <a:buFont typeface="Arial" charset="0"/>
              <a:buNone/>
              <a:defRPr sz="1600">
                <a:solidFill>
                  <a:schemeClr val="bg2">
                    <a:lumMod val="65000"/>
                    <a:lumOff val="35000"/>
                  </a:schemeClr>
                </a:solidFill>
                <a:latin typeface="+mj-lt"/>
                <a:ea typeface="Gill Sans" charset="0"/>
                <a:cs typeface="Gill Sans" charset="0"/>
              </a:defRPr>
            </a:lvl1pPr>
          </a:lstStyle>
          <a:p>
            <a:pPr lvl="0"/>
            <a:r>
              <a:rPr lang="en-US"/>
              <a:t>Edit </a:t>
            </a:r>
            <a:r>
              <a:rPr lang="en-US" err="1"/>
              <a:t>Subheader</a:t>
            </a:r>
            <a:r>
              <a:rPr lang="en-US"/>
              <a:t> as Needed</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8" name="Triangle 31"/>
          <p:cNvSpPr/>
          <p:nvPr/>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12526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Section Title Slide">
    <p:bg>
      <p:bgRef idx="1002">
        <a:schemeClr val="bg2"/>
      </p:bgRef>
    </p:bg>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12700" y="0"/>
            <a:ext cx="12179300" cy="6858000"/>
          </a:xfrm>
        </p:spPr>
        <p:txBody>
          <a:bodyPr/>
          <a:lstStyle/>
          <a:p>
            <a:r>
              <a:rPr lang="en-US"/>
              <a:t>Click icon to add picture</a:t>
            </a:r>
          </a:p>
        </p:txBody>
      </p:sp>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4045774"/>
            <a:ext cx="5702716" cy="914502"/>
          </a:xfrm>
        </p:spPr>
        <p:txBody>
          <a:bodyPr anchor="ctr">
            <a:normAutofit/>
          </a:bodyPr>
          <a:lstStyle>
            <a:lvl1pPr marL="0" indent="0" algn="ctr">
              <a:buFont typeface="Arial" charset="0"/>
              <a:buNone/>
              <a:defRPr sz="1400" b="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
        <p:nvSpPr>
          <p:cNvPr id="10" name="Title 1"/>
          <p:cNvSpPr>
            <a:spLocks noGrp="1"/>
          </p:cNvSpPr>
          <p:nvPr>
            <p:ph type="title"/>
          </p:nvPr>
        </p:nvSpPr>
        <p:spPr>
          <a:xfrm>
            <a:off x="3053171" y="2363638"/>
            <a:ext cx="6085660" cy="1215869"/>
          </a:xfrm>
        </p:spPr>
        <p:txBody>
          <a:bodyPr>
            <a:noAutofit/>
          </a:bodyPr>
          <a:lstStyle>
            <a:lvl1pPr algn="ctr">
              <a:defRPr sz="4000"/>
            </a:lvl1pPr>
          </a:lstStyle>
          <a:p>
            <a:r>
              <a:rPr lang="en-US"/>
              <a:t>Click to edit Master title style</a:t>
            </a:r>
          </a:p>
        </p:txBody>
      </p:sp>
      <p:sp>
        <p:nvSpPr>
          <p:cNvPr id="9" name="Rectangle 8">
            <a:extLst>
              <a:ext uri="{FF2B5EF4-FFF2-40B4-BE49-F238E27FC236}">
                <a16:creationId xmlns:a16="http://schemas.microsoft.com/office/drawing/2014/main" id="{66CE3B51-2785-464E-AEC5-D5497CD5586C}"/>
              </a:ext>
            </a:extLst>
          </p:cNvPr>
          <p:cNvSpPr/>
          <p:nvPr userDrawn="1"/>
        </p:nvSpPr>
        <p:spPr>
          <a:xfrm>
            <a:off x="1029174" y="6495979"/>
            <a:ext cx="2458365" cy="246221"/>
          </a:xfrm>
          <a:prstGeom prst="rect">
            <a:avLst/>
          </a:prstGeom>
        </p:spPr>
        <p:txBody>
          <a:bodyPr vert="horz" lIns="0" tIns="45720" rIns="0" bIns="45720" rtlCol="0" anchor="b" anchorCtr="0"/>
          <a:lstStyle/>
          <a:p>
            <a:pPr lvl="0"/>
            <a:r>
              <a:rPr lang="en-GB" sz="900">
                <a:solidFill>
                  <a:schemeClr val="tx1">
                    <a:tint val="75000"/>
                  </a:schemeClr>
                </a:solidFill>
                <a:ea typeface="Gill Sans" charset="0"/>
                <a:cs typeface="Gill Sans" charset="0"/>
              </a:rPr>
              <a:t>PHASE TWO ANALYTICS REPORT</a:t>
            </a:r>
          </a:p>
        </p:txBody>
      </p:sp>
    </p:spTree>
    <p:extLst>
      <p:ext uri="{BB962C8B-B14F-4D97-AF65-F5344CB8AC3E}">
        <p14:creationId xmlns:p14="http://schemas.microsoft.com/office/powerpoint/2010/main" val="133177205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0_Section Title Slide">
    <p:bg>
      <p:bgRef idx="1002">
        <a:schemeClr val="bg2"/>
      </p:bgRef>
    </p:bg>
    <p:spTree>
      <p:nvGrpSpPr>
        <p:cNvPr id="1" name=""/>
        <p:cNvGrpSpPr/>
        <p:nvPr/>
      </p:nvGrpSpPr>
      <p:grpSpPr>
        <a:xfrm>
          <a:off x="0" y="0"/>
          <a:ext cx="0" cy="0"/>
          <a:chOff x="0" y="0"/>
          <a:chExt cx="0" cy="0"/>
        </a:xfrm>
      </p:grpSpPr>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4045774"/>
            <a:ext cx="5702716" cy="914502"/>
          </a:xfrm>
        </p:spPr>
        <p:txBody>
          <a:bodyPr anchor="ctr">
            <a:normAutofit/>
          </a:bodyPr>
          <a:lstStyle>
            <a:lvl1pPr marL="0" indent="0" algn="ctr">
              <a:buFont typeface="Arial" charset="0"/>
              <a:buNone/>
              <a:defRPr sz="1400" b="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5" name="Slide Number Placeholder 4"/>
          <p:cNvSpPr>
            <a:spLocks noGrp="1"/>
          </p:cNvSpPr>
          <p:nvPr>
            <p:ph type="sldNum" sz="quarter" idx="13"/>
          </p:nvPr>
        </p:nvSpPr>
        <p:spPr/>
        <p:txBody>
          <a:bodyPr/>
          <a:lstStyle>
            <a:lvl1pPr algn="ctr">
              <a:defRPr/>
            </a:lvl1pPr>
          </a:lstStyle>
          <a:p>
            <a:r>
              <a:rPr lang="en-US"/>
              <a:t> |  </a:t>
            </a:r>
            <a:fld id="{44F703B4-DA2E-2448-B3E1-6ABEB331EEF8}" type="slidenum">
              <a:rPr lang="en-US" smtClean="0"/>
              <a:pPr/>
              <a:t>‹#›</a:t>
            </a:fld>
            <a:endParaRPr lang="en-US"/>
          </a:p>
        </p:txBody>
      </p:sp>
      <p:sp>
        <p:nvSpPr>
          <p:cNvPr id="7" name="Triangle 31"/>
          <p:cNvSpPr/>
          <p:nvPr/>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
        <p:nvSpPr>
          <p:cNvPr id="10" name="Title 1"/>
          <p:cNvSpPr>
            <a:spLocks noGrp="1"/>
          </p:cNvSpPr>
          <p:nvPr>
            <p:ph type="title"/>
          </p:nvPr>
        </p:nvSpPr>
        <p:spPr>
          <a:xfrm>
            <a:off x="3053171" y="2363638"/>
            <a:ext cx="6085660" cy="1215869"/>
          </a:xfrm>
        </p:spPr>
        <p:txBody>
          <a:bodyPr>
            <a:noAutofit/>
          </a:bodyPr>
          <a:lstStyle>
            <a:lvl1pPr algn="ctr">
              <a:defRPr sz="4000"/>
            </a:lvl1pPr>
          </a:lstStyle>
          <a:p>
            <a:r>
              <a:rPr lang="en-US"/>
              <a:t>Click to edit Master title style</a:t>
            </a:r>
          </a:p>
        </p:txBody>
      </p:sp>
      <p:sp>
        <p:nvSpPr>
          <p:cNvPr id="9" name="Triangle 31">
            <a:extLst>
              <a:ext uri="{FF2B5EF4-FFF2-40B4-BE49-F238E27FC236}">
                <a16:creationId xmlns:a16="http://schemas.microsoft.com/office/drawing/2014/main" id="{CBC4338B-8FAD-6B4A-9FF6-E16261704762}"/>
              </a:ext>
            </a:extLst>
          </p:cNvPr>
          <p:cNvSpPr/>
          <p:nvPr userDrawn="1"/>
        </p:nvSpPr>
        <p:spPr>
          <a:xfrm>
            <a:off x="5445763" y="950719"/>
            <a:ext cx="1300480"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8761767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6_Section 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0469" y="2380892"/>
            <a:ext cx="6111064" cy="1205974"/>
          </a:xfrm>
        </p:spPr>
        <p:txBody>
          <a:bodyPr>
            <a:noAutofit/>
          </a:bodyPr>
          <a:lstStyle>
            <a:lvl1pPr algn="ctr">
              <a:defRPr sz="4000" baseline="0"/>
            </a:lvl1pPr>
          </a:lstStyle>
          <a:p>
            <a:r>
              <a:rPr lang="en-US"/>
              <a:t>Edit section title</a:t>
            </a:r>
          </a:p>
        </p:txBody>
      </p:sp>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586866"/>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extLst>
      <p:ext uri="{BB962C8B-B14F-4D97-AF65-F5344CB8AC3E}">
        <p14:creationId xmlns:p14="http://schemas.microsoft.com/office/powerpoint/2010/main" val="2385675509"/>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7_Section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0469" y="2380892"/>
            <a:ext cx="6111064" cy="1205974"/>
          </a:xfrm>
        </p:spPr>
        <p:txBody>
          <a:bodyPr>
            <a:noAutofit/>
          </a:bodyPr>
          <a:lstStyle>
            <a:lvl1pPr algn="ctr">
              <a:defRPr sz="4000" baseline="0"/>
            </a:lvl1pPr>
          </a:lstStyle>
          <a:p>
            <a:r>
              <a:rPr lang="en-US"/>
              <a:t>Edit section title</a:t>
            </a:r>
          </a:p>
        </p:txBody>
      </p:sp>
      <p:sp>
        <p:nvSpPr>
          <p:cNvPr id="11" name="Title 1"/>
          <p:cNvSpPr txBox="1">
            <a:spLocks/>
          </p:cNvSpPr>
          <p:nvPr/>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586866"/>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extLst>
      <p:ext uri="{BB962C8B-B14F-4D97-AF65-F5344CB8AC3E}">
        <p14:creationId xmlns:p14="http://schemas.microsoft.com/office/powerpoint/2010/main" val="1540544659"/>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lgn="ctr">
              <a:defRPr/>
            </a:lvl1pPr>
          </a:lstStyle>
          <a:p>
            <a:fld id="{035C8AA1-B7F0-BA48-A29E-BEDB392DDF0B}" type="slidenum">
              <a:rPr lang="en-US" smtClean="0"/>
              <a:pPr/>
              <a:t>‹#›</a:t>
            </a:fld>
            <a:endParaRPr lang="en-US"/>
          </a:p>
        </p:txBody>
      </p:sp>
    </p:spTree>
    <p:extLst>
      <p:ext uri="{BB962C8B-B14F-4D97-AF65-F5344CB8AC3E}">
        <p14:creationId xmlns:p14="http://schemas.microsoft.com/office/powerpoint/2010/main" val="33816701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ontact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68611"/>
          <a:stretch/>
        </p:blipFill>
        <p:spPr>
          <a:xfrm>
            <a:off x="4283438" y="376365"/>
            <a:ext cx="3625127" cy="3913632"/>
          </a:xfrm>
          <a:prstGeom prst="rect">
            <a:avLst/>
          </a:prstGeom>
        </p:spPr>
      </p:pic>
      <p:sp>
        <p:nvSpPr>
          <p:cNvPr id="10" name="Text Placeholder 4"/>
          <p:cNvSpPr>
            <a:spLocks noGrp="1"/>
          </p:cNvSpPr>
          <p:nvPr>
            <p:ph type="body" sz="quarter" idx="11" hasCustomPrompt="1"/>
          </p:nvPr>
        </p:nvSpPr>
        <p:spPr>
          <a:xfrm>
            <a:off x="1524000" y="4259835"/>
            <a:ext cx="9144000" cy="568325"/>
          </a:xfrm>
        </p:spPr>
        <p:txBody>
          <a:bodyPr>
            <a:noAutofit/>
          </a:bodyPr>
          <a:lstStyle>
            <a:lvl1pPr marL="0" indent="0" algn="ctr">
              <a:buNone/>
              <a:defRPr sz="4400" b="1" cap="all" baseline="0">
                <a:solidFill>
                  <a:schemeClr val="tx2"/>
                </a:solidFill>
                <a:latin typeface="+mj-lt"/>
                <a:ea typeface="Gill Sans" charset="0"/>
                <a:cs typeface="Gill Sans" charset="0"/>
              </a:defRPr>
            </a:lvl1pPr>
          </a:lstStyle>
          <a:p>
            <a:pPr lvl="0"/>
            <a:r>
              <a:rPr lang="en-US"/>
              <a:t>Contact</a:t>
            </a:r>
          </a:p>
        </p:txBody>
      </p:sp>
      <p:sp>
        <p:nvSpPr>
          <p:cNvPr id="3" name="Text Placeholder 2"/>
          <p:cNvSpPr>
            <a:spLocks noGrp="1"/>
          </p:cNvSpPr>
          <p:nvPr>
            <p:ph type="body" sz="quarter" idx="12" hasCustomPrompt="1"/>
          </p:nvPr>
        </p:nvSpPr>
        <p:spPr>
          <a:xfrm>
            <a:off x="1524000" y="5053263"/>
            <a:ext cx="9144000" cy="1701551"/>
          </a:xfrm>
        </p:spPr>
        <p:txBody>
          <a:bodyPr>
            <a:normAutofit/>
          </a:bodyPr>
          <a:lstStyle>
            <a:lvl1pPr marL="0" indent="0" algn="ctr">
              <a:buNone/>
              <a:defRPr sz="1600"/>
            </a:lvl1pPr>
          </a:lstStyle>
          <a:p>
            <a:pPr lvl="0"/>
            <a:r>
              <a:rPr lang="en-US"/>
              <a:t>Type Name </a:t>
            </a:r>
            <a:r>
              <a:rPr lang="is-IS"/>
              <a:t>… Email here ... Etc.</a:t>
            </a:r>
            <a:endParaRPr lang="en-US"/>
          </a:p>
        </p:txBody>
      </p:sp>
      <p:sp>
        <p:nvSpPr>
          <p:cNvPr id="4" name="Slide Number Placeholder 3"/>
          <p:cNvSpPr>
            <a:spLocks noGrp="1"/>
          </p:cNvSpPr>
          <p:nvPr>
            <p:ph type="sldNum" sz="quarter" idx="14"/>
          </p:nvPr>
        </p:nvSpPr>
        <p:spPr/>
        <p:txBody>
          <a:bodyPr/>
          <a:lstStyle>
            <a:lvl1pPr algn="ctr">
              <a:defRPr/>
            </a:lvl1pPr>
          </a:lstStyle>
          <a:p>
            <a:fld id="{035C8AA1-B7F0-BA48-A29E-BEDB392DDF0B}" type="slidenum">
              <a:rPr lang="en-US" smtClean="0"/>
              <a:pPr/>
              <a:t>‹#›</a:t>
            </a:fld>
            <a:endParaRPr lang="en-US"/>
          </a:p>
        </p:txBody>
      </p:sp>
      <p:pic>
        <p:nvPicPr>
          <p:cNvPr id="6" name="Picture 5">
            <a:extLst>
              <a:ext uri="{FF2B5EF4-FFF2-40B4-BE49-F238E27FC236}">
                <a16:creationId xmlns:a16="http://schemas.microsoft.com/office/drawing/2014/main" id="{FDDBEE54-151E-BF4F-A9CD-C971F952E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8611"/>
          <a:stretch/>
        </p:blipFill>
        <p:spPr>
          <a:xfrm>
            <a:off x="4283438" y="376365"/>
            <a:ext cx="3625127" cy="3913632"/>
          </a:xfrm>
          <a:prstGeom prst="rect">
            <a:avLst/>
          </a:prstGeom>
        </p:spPr>
      </p:pic>
      <p:sp>
        <p:nvSpPr>
          <p:cNvPr id="8" name="Rectangle 7">
            <a:extLst>
              <a:ext uri="{FF2B5EF4-FFF2-40B4-BE49-F238E27FC236}">
                <a16:creationId xmlns:a16="http://schemas.microsoft.com/office/drawing/2014/main" id="{9D99B0F4-EF7F-2C4B-8FCF-AA387FA4BEB6}"/>
              </a:ext>
            </a:extLst>
          </p:cNvPr>
          <p:cNvSpPr/>
          <p:nvPr userDrawn="1"/>
        </p:nvSpPr>
        <p:spPr>
          <a:xfrm>
            <a:off x="1029174" y="6510267"/>
            <a:ext cx="2458365" cy="246221"/>
          </a:xfrm>
          <a:prstGeom prst="rect">
            <a:avLst/>
          </a:prstGeom>
        </p:spPr>
        <p:txBody>
          <a:bodyPr vert="horz" lIns="0" tIns="45720" rIns="0" bIns="45720" rtlCol="0" anchor="b" anchorCtr="0"/>
          <a:lstStyle/>
          <a:p>
            <a:pPr lvl="0"/>
            <a:r>
              <a:rPr lang="en-GB" sz="900">
                <a:solidFill>
                  <a:schemeClr val="tx1">
                    <a:tint val="75000"/>
                  </a:schemeClr>
                </a:solidFill>
                <a:ea typeface="Gill Sans" charset="0"/>
                <a:cs typeface="Gill Sans" charset="0"/>
              </a:rPr>
              <a:t>PHASE TWO ANALYTICS REPORT</a:t>
            </a:r>
          </a:p>
        </p:txBody>
      </p:sp>
    </p:spTree>
    <p:extLst>
      <p:ext uri="{BB962C8B-B14F-4D97-AF65-F5344CB8AC3E}">
        <p14:creationId xmlns:p14="http://schemas.microsoft.com/office/powerpoint/2010/main" val="941573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29_Title and Text">
    <p:spTree>
      <p:nvGrpSpPr>
        <p:cNvPr id="1" name=""/>
        <p:cNvGrpSpPr/>
        <p:nvPr/>
      </p:nvGrpSpPr>
      <p:grpSpPr>
        <a:xfrm>
          <a:off x="0" y="0"/>
          <a:ext cx="0" cy="0"/>
          <a:chOff x="0" y="0"/>
          <a:chExt cx="0" cy="0"/>
        </a:xfrm>
      </p:grpSpPr>
      <p:sp>
        <p:nvSpPr>
          <p:cNvPr id="8" name="Picture Placeholder 5"/>
          <p:cNvSpPr>
            <a:spLocks noGrp="1"/>
          </p:cNvSpPr>
          <p:nvPr>
            <p:ph type="pic" sz="quarter" idx="23"/>
          </p:nvPr>
        </p:nvSpPr>
        <p:spPr>
          <a:xfrm>
            <a:off x="5195888" y="0"/>
            <a:ext cx="6996112" cy="6858000"/>
          </a:xfrm>
        </p:spPr>
        <p:txBody>
          <a:bodyPr/>
          <a:lstStyle/>
          <a:p>
            <a:r>
              <a:rPr lang="en-US"/>
              <a:t>Click icon to add picture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12" name="Content Placeholder 8"/>
          <p:cNvSpPr>
            <a:spLocks noGrp="1"/>
          </p:cNvSpPr>
          <p:nvPr>
            <p:ph sz="quarter" idx="20"/>
          </p:nvPr>
        </p:nvSpPr>
        <p:spPr>
          <a:xfrm>
            <a:off x="670205" y="2328992"/>
            <a:ext cx="4175064" cy="3531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21"/>
          </p:nvPr>
        </p:nvSpPr>
        <p:spPr>
          <a:xfrm>
            <a:off x="6095999" y="448405"/>
            <a:ext cx="5437187" cy="2743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8"/>
          <p:cNvSpPr>
            <a:spLocks noGrp="1"/>
          </p:cNvSpPr>
          <p:nvPr>
            <p:ph sz="quarter" idx="22"/>
          </p:nvPr>
        </p:nvSpPr>
        <p:spPr>
          <a:xfrm>
            <a:off x="6095999" y="3488618"/>
            <a:ext cx="5437187" cy="2743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659448" y="1423633"/>
            <a:ext cx="4428919" cy="846562"/>
          </a:xfrm>
        </p:spPr>
        <p:txBody>
          <a:bodyPr/>
          <a:lstStyle/>
          <a:p>
            <a:r>
              <a:rPr lang="en-US"/>
              <a:t>Click to edit Master title style</a:t>
            </a:r>
          </a:p>
        </p:txBody>
      </p:sp>
    </p:spTree>
    <p:extLst>
      <p:ext uri="{BB962C8B-B14F-4D97-AF65-F5344CB8AC3E}">
        <p14:creationId xmlns:p14="http://schemas.microsoft.com/office/powerpoint/2010/main" val="1253029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0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0"/>
            <a:ext cx="12192000" cy="6858000"/>
          </a:xfrm>
        </p:spPr>
        <p:txBody>
          <a:bodyPr/>
          <a:lstStyle/>
          <a:p>
            <a:r>
              <a:rPr lang="en-US"/>
              <a:t>Click icon to add picture</a:t>
            </a:r>
          </a:p>
        </p:txBody>
      </p:sp>
      <p:sp>
        <p:nvSpPr>
          <p:cNvPr id="4" name="Footer Placeholder 3"/>
          <p:cNvSpPr>
            <a:spLocks noGrp="1"/>
          </p:cNvSpPr>
          <p:nvPr>
            <p:ph type="ftr" sz="quarter" idx="16"/>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7"/>
          </p:nvPr>
        </p:nvSpPr>
        <p:spPr/>
        <p:txBody>
          <a:bodyPr/>
          <a:lstStyle>
            <a:lvl1pPr algn="ctr">
              <a:defRPr>
                <a:solidFill>
                  <a:schemeClr val="bg1"/>
                </a:solidFill>
              </a:defRPr>
            </a:lvl1pPr>
          </a:lstStyle>
          <a:p>
            <a:fld id="{035C8AA1-B7F0-BA48-A29E-BEDB392DDF0B}" type="slidenum">
              <a:rPr lang="en-US" smtClean="0"/>
              <a:pPr/>
              <a:t>‹#›</a:t>
            </a:fld>
            <a:endParaRPr lang="en-US"/>
          </a:p>
        </p:txBody>
      </p:sp>
      <p:sp>
        <p:nvSpPr>
          <p:cNvPr id="6" name="Content Placeholder 5"/>
          <p:cNvSpPr>
            <a:spLocks noGrp="1"/>
          </p:cNvSpPr>
          <p:nvPr>
            <p:ph sz="quarter" idx="20"/>
          </p:nvPr>
        </p:nvSpPr>
        <p:spPr>
          <a:xfrm>
            <a:off x="4924997" y="2259000"/>
            <a:ext cx="2340196" cy="23400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21"/>
          </p:nvPr>
        </p:nvSpPr>
        <p:spPr>
          <a:xfrm>
            <a:off x="416117" y="2259000"/>
            <a:ext cx="2340196" cy="23400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22"/>
          </p:nvPr>
        </p:nvSpPr>
        <p:spPr>
          <a:xfrm>
            <a:off x="9433879" y="2259000"/>
            <a:ext cx="2340196" cy="23400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3" name="Content Placeholder 5"/>
          <p:cNvSpPr>
            <a:spLocks noGrp="1"/>
          </p:cNvSpPr>
          <p:nvPr>
            <p:ph sz="quarter" idx="23"/>
          </p:nvPr>
        </p:nvSpPr>
        <p:spPr>
          <a:xfrm>
            <a:off x="7179438" y="2259000"/>
            <a:ext cx="2340196" cy="23400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24"/>
          </p:nvPr>
        </p:nvSpPr>
        <p:spPr>
          <a:xfrm>
            <a:off x="2670557" y="2259000"/>
            <a:ext cx="2340196" cy="23400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3781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3_Section Title Slide">
    <p:bg>
      <p:bgRef idx="1002">
        <a:schemeClr val="bg2"/>
      </p:bgRef>
    </p:bg>
    <p:spTree>
      <p:nvGrpSpPr>
        <p:cNvPr id="1" name=""/>
        <p:cNvGrpSpPr/>
        <p:nvPr/>
      </p:nvGrpSpPr>
      <p:grpSpPr>
        <a:xfrm>
          <a:off x="0" y="0"/>
          <a:ext cx="0" cy="0"/>
          <a:chOff x="0" y="0"/>
          <a:chExt cx="0" cy="0"/>
        </a:xfrm>
      </p:grpSpPr>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a:p>
        </p:txBody>
      </p:sp>
      <p:sp>
        <p:nvSpPr>
          <p:cNvPr id="3" name="Text Placeholder 2"/>
          <p:cNvSpPr>
            <a:spLocks noGrp="1"/>
          </p:cNvSpPr>
          <p:nvPr>
            <p:ph type="body" sz="quarter" idx="10" hasCustomPrompt="1"/>
          </p:nvPr>
        </p:nvSpPr>
        <p:spPr>
          <a:xfrm>
            <a:off x="3251200" y="3596760"/>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a:t>Edit </a:t>
            </a:r>
            <a:r>
              <a:rPr lang="en-US" err="1"/>
              <a:t>Subheader</a:t>
            </a:r>
            <a:r>
              <a:rPr lang="en-US"/>
              <a:t> as Needed</a:t>
            </a:r>
          </a:p>
        </p:txBody>
      </p:sp>
      <p:sp>
        <p:nvSpPr>
          <p:cNvPr id="4" name="Text Placeholder 3"/>
          <p:cNvSpPr>
            <a:spLocks noGrp="1"/>
          </p:cNvSpPr>
          <p:nvPr>
            <p:ph type="body" sz="quarter" idx="11" hasCustomPrompt="1"/>
          </p:nvPr>
        </p:nvSpPr>
        <p:spPr>
          <a:xfrm>
            <a:off x="3053170" y="2363638"/>
            <a:ext cx="6098362" cy="1215869"/>
          </a:xfrm>
        </p:spPr>
        <p:txBody>
          <a:bodyPr vert="horz" lIns="91440" tIns="45720" rIns="91440" bIns="45720" rtlCol="0" anchor="b" anchorCtr="0">
            <a:normAutofit/>
          </a:bodyPr>
          <a:lstStyle>
            <a:lvl1pPr algn="ctr">
              <a:defRPr lang="en-US" sz="4400" b="1" cap="all" baseline="0" dirty="0" smtClean="0">
                <a:solidFill>
                  <a:schemeClr val="tx1"/>
                </a:solidFill>
                <a:latin typeface="+mj-lt"/>
                <a:ea typeface="Gill Sans" charset="0"/>
                <a:cs typeface="Gill Sans" charset="0"/>
              </a:defRPr>
            </a:lvl1pPr>
          </a:lstStyle>
          <a:p>
            <a:pPr lvl="0" algn="ctr"/>
            <a:r>
              <a:rPr lang="en-US"/>
              <a:t>Edit Section Title</a:t>
            </a:r>
          </a:p>
        </p:txBody>
      </p:sp>
      <p:sp>
        <p:nvSpPr>
          <p:cNvPr id="5" name="Slide Number Placeholder 4"/>
          <p:cNvSpPr>
            <a:spLocks noGrp="1"/>
          </p:cNvSpPr>
          <p:nvPr>
            <p:ph type="sldNum" sz="quarter" idx="13"/>
          </p:nvPr>
        </p:nvSpPr>
        <p:spPr/>
        <p:txBody>
          <a:bodyPr/>
          <a:lstStyle>
            <a:lvl1pPr algn="ctr">
              <a:defRPr/>
            </a:lvl1pPr>
          </a:lstStyle>
          <a:p>
            <a:fld id="{035C8AA1-B7F0-BA48-A29E-BEDB392DDF0B}" type="slidenum">
              <a:rPr lang="en-US" smtClean="0"/>
              <a:pPr/>
              <a:t>‹#›</a:t>
            </a:fld>
            <a:endParaRPr lang="en-US"/>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
        <p:nvSpPr>
          <p:cNvPr id="10" name="Rectangle 9">
            <a:extLst>
              <a:ext uri="{FF2B5EF4-FFF2-40B4-BE49-F238E27FC236}">
                <a16:creationId xmlns:a16="http://schemas.microsoft.com/office/drawing/2014/main" id="{9D99B0F4-EF7F-2C4B-8FCF-AA387FA4BEB6}"/>
              </a:ext>
            </a:extLst>
          </p:cNvPr>
          <p:cNvSpPr/>
          <p:nvPr userDrawn="1"/>
        </p:nvSpPr>
        <p:spPr>
          <a:xfrm>
            <a:off x="1029174" y="6495979"/>
            <a:ext cx="2458365" cy="246221"/>
          </a:xfrm>
          <a:prstGeom prst="rect">
            <a:avLst/>
          </a:prstGeom>
        </p:spPr>
        <p:txBody>
          <a:bodyPr vert="horz" lIns="0" tIns="45720" rIns="0" bIns="45720" rtlCol="0" anchor="b" anchorCtr="0"/>
          <a:lstStyle/>
          <a:p>
            <a:pPr lvl="0"/>
            <a:r>
              <a:rPr lang="en-GB" sz="900">
                <a:solidFill>
                  <a:schemeClr val="tx1">
                    <a:tint val="75000"/>
                  </a:schemeClr>
                </a:solidFill>
                <a:ea typeface="Gill Sans" charset="0"/>
                <a:cs typeface="Gill Sans" charset="0"/>
              </a:rPr>
              <a:t>PHASE TWO ANALYTIC REPORT</a:t>
            </a:r>
          </a:p>
        </p:txBody>
      </p:sp>
    </p:spTree>
    <p:extLst>
      <p:ext uri="{BB962C8B-B14F-4D97-AF65-F5344CB8AC3E}">
        <p14:creationId xmlns:p14="http://schemas.microsoft.com/office/powerpoint/2010/main" val="5025944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9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0688" y="1554480"/>
            <a:ext cx="5515655" cy="2326509"/>
          </a:xfrm>
        </p:spPr>
        <p:txBody>
          <a:bodyPr>
            <a:normAutofit/>
          </a:bodyPr>
          <a:lstStyle>
            <a:lvl1pPr marL="0" indent="0">
              <a:lnSpc>
                <a:spcPct val="100000"/>
              </a:lnSpc>
              <a:buSzPct val="50000"/>
              <a:buFont typeface="Arial" charset="0"/>
              <a:buNone/>
              <a:defRPr sz="1200">
                <a:latin typeface="+mn-lt"/>
                <a:ea typeface="Arial" charset="0"/>
                <a:cs typeface="Arial" charset="0"/>
              </a:defRPr>
            </a:lvl1pPr>
            <a:lvl2pPr marL="685800" indent="-228600">
              <a:lnSpc>
                <a:spcPct val="100000"/>
              </a:lnSpc>
              <a:buSzPct val="50000"/>
              <a:buFont typeface="Arial" charset="0"/>
              <a:buChar char="•"/>
              <a:defRPr sz="1100">
                <a:latin typeface="+mn-lt"/>
                <a:ea typeface="Arial" charset="0"/>
                <a:cs typeface="Arial" charset="0"/>
              </a:defRPr>
            </a:lvl2pPr>
            <a:lvl3pPr marL="1143000" indent="-228600">
              <a:lnSpc>
                <a:spcPct val="100000"/>
              </a:lnSpc>
              <a:buSzPct val="50000"/>
              <a:buFont typeface="Arial" charset="0"/>
              <a:buChar char="•"/>
              <a:defRPr sz="1050">
                <a:latin typeface="+mn-lt"/>
                <a:ea typeface="Arial" charset="0"/>
                <a:cs typeface="Arial" charset="0"/>
              </a:defRPr>
            </a:lvl3pPr>
            <a:lvl4pPr marL="1600200" indent="-228600">
              <a:lnSpc>
                <a:spcPct val="100000"/>
              </a:lnSpc>
              <a:buSzPct val="50000"/>
              <a:buFont typeface="Arial" charset="0"/>
              <a:buChar char="•"/>
              <a:defRPr sz="1000">
                <a:latin typeface="+mn-lt"/>
                <a:ea typeface="Arial" charset="0"/>
                <a:cs typeface="Arial" charset="0"/>
              </a:defRPr>
            </a:lvl4pPr>
            <a:lvl5pPr marL="2057400" indent="-228600">
              <a:lnSpc>
                <a:spcPct val="100000"/>
              </a:lnSpc>
              <a:buSzPct val="50000"/>
              <a:buFont typeface="Arial" charset="0"/>
              <a:buChar char="•"/>
              <a:defRPr sz="100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
        <p:nvSpPr>
          <p:cNvPr id="6" name="Content Placeholder 2"/>
          <p:cNvSpPr>
            <a:spLocks noGrp="1"/>
          </p:cNvSpPr>
          <p:nvPr>
            <p:ph idx="17" hasCustomPrompt="1"/>
          </p:nvPr>
        </p:nvSpPr>
        <p:spPr>
          <a:xfrm>
            <a:off x="6282841" y="1554480"/>
            <a:ext cx="5315918" cy="2326509"/>
          </a:xfrm>
          <a:noFill/>
        </p:spPr>
        <p:txBody>
          <a:bodyPr>
            <a:normAutofit/>
          </a:bodyPr>
          <a:lstStyle>
            <a:lvl1pPr marL="0" indent="0">
              <a:lnSpc>
                <a:spcPct val="100000"/>
              </a:lnSpc>
              <a:buSzPct val="50000"/>
              <a:buFont typeface="Arial" charset="0"/>
              <a:buNone/>
              <a:defRPr sz="1400">
                <a:latin typeface="+mn-lt"/>
                <a:ea typeface="Arial" charset="0"/>
                <a:cs typeface="Arial" charset="0"/>
              </a:defRPr>
            </a:lvl1pPr>
            <a:lvl2pPr marL="685800" indent="-228600">
              <a:lnSpc>
                <a:spcPct val="100000"/>
              </a:lnSpc>
              <a:buSzPct val="50000"/>
              <a:buFont typeface="Arial" charset="0"/>
              <a:buChar char="•"/>
              <a:defRPr sz="1200">
                <a:latin typeface="+mn-lt"/>
                <a:ea typeface="Arial" charset="0"/>
                <a:cs typeface="Arial" charset="0"/>
              </a:defRPr>
            </a:lvl2pPr>
            <a:lvl3pPr marL="1143000" indent="-228600">
              <a:lnSpc>
                <a:spcPct val="100000"/>
              </a:lnSpc>
              <a:buSzPct val="50000"/>
              <a:buFont typeface="Arial" charset="0"/>
              <a:buChar char="•"/>
              <a:defRPr sz="1100">
                <a:latin typeface="+mn-lt"/>
                <a:ea typeface="Arial" charset="0"/>
                <a:cs typeface="Arial" charset="0"/>
              </a:defRPr>
            </a:lvl3pPr>
            <a:lvl4pPr marL="1600200" indent="-228600">
              <a:lnSpc>
                <a:spcPct val="100000"/>
              </a:lnSpc>
              <a:buSzPct val="50000"/>
              <a:buFont typeface="Arial" charset="0"/>
              <a:buChar char="•"/>
              <a:defRPr sz="1050">
                <a:latin typeface="+mn-lt"/>
                <a:ea typeface="Arial" charset="0"/>
                <a:cs typeface="Arial" charset="0"/>
              </a:defRPr>
            </a:lvl4pPr>
            <a:lvl5pPr marL="2057400" indent="-228600">
              <a:lnSpc>
                <a:spcPct val="100000"/>
              </a:lnSpc>
              <a:buSzPct val="50000"/>
              <a:buFont typeface="Arial" charset="0"/>
              <a:buChar char="•"/>
              <a:defRPr sz="105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8" hasCustomPrompt="1"/>
          </p:nvPr>
        </p:nvSpPr>
        <p:spPr>
          <a:xfrm>
            <a:off x="407988" y="4068328"/>
            <a:ext cx="11388303" cy="2326509"/>
          </a:xfrm>
        </p:spPr>
        <p:txBody>
          <a:bodyPr>
            <a:normAutofit/>
          </a:bodyPr>
          <a:lstStyle>
            <a:lvl1pPr marL="0" indent="0">
              <a:lnSpc>
                <a:spcPct val="100000"/>
              </a:lnSpc>
              <a:buSzPct val="50000"/>
              <a:buFont typeface="Arial" charset="0"/>
              <a:buNone/>
              <a:defRPr sz="1400">
                <a:latin typeface="+mn-lt"/>
                <a:ea typeface="Arial" charset="0"/>
                <a:cs typeface="Arial" charset="0"/>
              </a:defRPr>
            </a:lvl1pPr>
            <a:lvl2pPr marL="685800" indent="-228600">
              <a:lnSpc>
                <a:spcPct val="100000"/>
              </a:lnSpc>
              <a:buSzPct val="50000"/>
              <a:buFont typeface="Arial" charset="0"/>
              <a:buChar char="•"/>
              <a:defRPr sz="1200">
                <a:latin typeface="+mn-lt"/>
                <a:ea typeface="Arial" charset="0"/>
                <a:cs typeface="Arial" charset="0"/>
              </a:defRPr>
            </a:lvl2pPr>
            <a:lvl3pPr marL="1143000" indent="-228600">
              <a:lnSpc>
                <a:spcPct val="100000"/>
              </a:lnSpc>
              <a:buSzPct val="50000"/>
              <a:buFont typeface="Arial" charset="0"/>
              <a:buChar char="•"/>
              <a:defRPr sz="1100">
                <a:latin typeface="+mn-lt"/>
                <a:ea typeface="Arial" charset="0"/>
                <a:cs typeface="Arial" charset="0"/>
              </a:defRPr>
            </a:lvl3pPr>
            <a:lvl4pPr marL="1600200" indent="-228600">
              <a:lnSpc>
                <a:spcPct val="100000"/>
              </a:lnSpc>
              <a:buSzPct val="50000"/>
              <a:buFont typeface="Arial" charset="0"/>
              <a:buChar char="•"/>
              <a:defRPr sz="1050">
                <a:latin typeface="+mn-lt"/>
                <a:ea typeface="Arial" charset="0"/>
                <a:cs typeface="Arial" charset="0"/>
              </a:defRPr>
            </a:lvl4pPr>
            <a:lvl5pPr marL="2057400" indent="-228600">
              <a:lnSpc>
                <a:spcPct val="100000"/>
              </a:lnSpc>
              <a:buSzPct val="50000"/>
              <a:buFont typeface="Arial" charset="0"/>
              <a:buChar char="•"/>
              <a:defRPr sz="1050">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1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7988" y="2225759"/>
            <a:ext cx="5463422" cy="3951204"/>
          </a:xfrm>
        </p:spPr>
        <p:txBody>
          <a:bodyPr>
            <a:normAutofit/>
          </a:bodyPr>
          <a:lstStyle>
            <a:lvl1pPr marL="0" indent="0">
              <a:lnSpc>
                <a:spcPct val="100000"/>
              </a:lnSpc>
              <a:buSzPct val="50000"/>
              <a:buFont typeface="Arial" charset="0"/>
              <a:buNone/>
              <a:defRPr sz="2000">
                <a:latin typeface="+mn-lt"/>
                <a:ea typeface="Gill Sans" charset="0"/>
                <a:cs typeface="Gill Sans" charset="0"/>
              </a:defRPr>
            </a:lvl1pPr>
            <a:lvl2pPr marL="685800" indent="-228600">
              <a:lnSpc>
                <a:spcPct val="100000"/>
              </a:lnSpc>
              <a:buSzPct val="50000"/>
              <a:buFont typeface="Arial" charset="0"/>
              <a:buChar char="•"/>
              <a:defRPr sz="1800">
                <a:latin typeface="+mn-lt"/>
                <a:ea typeface="Gill Sans" charset="0"/>
                <a:cs typeface="Gill Sans" charset="0"/>
              </a:defRPr>
            </a:lvl2pPr>
            <a:lvl3pPr marL="1143000" indent="-228600">
              <a:lnSpc>
                <a:spcPct val="100000"/>
              </a:lnSpc>
              <a:buSzPct val="50000"/>
              <a:buFont typeface="Arial" charset="0"/>
              <a:buChar char="•"/>
              <a:defRPr sz="1600">
                <a:latin typeface="+mn-lt"/>
                <a:ea typeface="Gill Sans" charset="0"/>
                <a:cs typeface="Gill Sans" charset="0"/>
              </a:defRPr>
            </a:lvl3pPr>
            <a:lvl4pPr marL="1600200" indent="-228600">
              <a:lnSpc>
                <a:spcPct val="100000"/>
              </a:lnSpc>
              <a:buSzPct val="50000"/>
              <a:buFont typeface="Arial" charset="0"/>
              <a:buChar char="•"/>
              <a:defRPr sz="1400">
                <a:latin typeface="+mn-lt"/>
                <a:ea typeface="Gill Sans" charset="0"/>
                <a:cs typeface="Gill Sans" charset="0"/>
              </a:defRPr>
            </a:lvl4pPr>
            <a:lvl5pPr marL="2057400" indent="-228600">
              <a:lnSpc>
                <a:spcPct val="100000"/>
              </a:lnSpc>
              <a:buSzPct val="50000"/>
              <a:buFont typeface="Arial" charset="0"/>
              <a:buChar char="•"/>
              <a:defRPr sz="1400">
                <a:latin typeface="+mn-lt"/>
                <a:ea typeface="Gill Sans" charset="0"/>
                <a:cs typeface="Gill Sans"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4"/>
          </p:nvPr>
        </p:nvSpPr>
        <p:spPr>
          <a:xfrm>
            <a:off x="407988" y="1187367"/>
            <a:ext cx="5688012" cy="893763"/>
          </a:xfrm>
        </p:spPr>
        <p:txBody>
          <a:bodyPr/>
          <a:lstStyle>
            <a:lvl1pPr marL="0" indent="0">
              <a:lnSpc>
                <a:spcPct val="100000"/>
              </a:lnSpc>
              <a:spcBef>
                <a:spcPts val="600"/>
              </a:spcBef>
              <a:buNone/>
              <a:defRPr sz="1600">
                <a:latin typeface="+mn-lt"/>
                <a:ea typeface="Gill Sans" charset="0"/>
                <a:cs typeface="Gill Sans" charset="0"/>
              </a:defRPr>
            </a:lvl1pPr>
            <a:lvl2pPr marL="742950" indent="-285750">
              <a:lnSpc>
                <a:spcPct val="100000"/>
              </a:lnSpc>
              <a:spcBef>
                <a:spcPts val="600"/>
              </a:spcBef>
              <a:buFont typeface="Arial" charset="0"/>
              <a:buChar char="•"/>
              <a:defRPr sz="1400">
                <a:latin typeface="+mn-lt"/>
                <a:ea typeface="Gill Sans" charset="0"/>
                <a:cs typeface="Gill Sans" charset="0"/>
              </a:defRPr>
            </a:lvl2pPr>
            <a:lvl3pPr marL="1085850" indent="-171450">
              <a:lnSpc>
                <a:spcPct val="100000"/>
              </a:lnSpc>
              <a:spcBef>
                <a:spcPts val="600"/>
              </a:spcBef>
              <a:buFont typeface="Arial" charset="0"/>
              <a:buChar char="•"/>
              <a:defRPr sz="1200">
                <a:latin typeface="+mn-lt"/>
                <a:ea typeface="Gill Sans" charset="0"/>
                <a:cs typeface="Gill Sans" charset="0"/>
              </a:defRPr>
            </a:lvl3pPr>
            <a:lvl4pPr marL="1543050" indent="-171450">
              <a:lnSpc>
                <a:spcPct val="100000"/>
              </a:lnSpc>
              <a:spcBef>
                <a:spcPts val="600"/>
              </a:spcBef>
              <a:buFont typeface="Arial" charset="0"/>
              <a:buChar char="•"/>
              <a:defRPr sz="1100">
                <a:latin typeface="+mn-lt"/>
                <a:ea typeface="Gill Sans" charset="0"/>
                <a:cs typeface="Gill Sans" charset="0"/>
              </a:defRPr>
            </a:lvl4pPr>
            <a:lvl5pPr marL="2000250" indent="-171450">
              <a:lnSpc>
                <a:spcPct val="100000"/>
              </a:lnSpc>
              <a:spcBef>
                <a:spcPts val="600"/>
              </a:spcBef>
              <a:buFont typeface="Arial" charset="0"/>
              <a:buChar char="•"/>
              <a:defRPr sz="10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07989" y="441325"/>
            <a:ext cx="5688012" cy="681622"/>
          </a:xfrm>
        </p:spPr>
        <p:txBody>
          <a:bodyPr/>
          <a:lstStyle/>
          <a:p>
            <a:r>
              <a:rPr lang="en-US"/>
              <a:t>Click to edit Master title style</a:t>
            </a:r>
          </a:p>
        </p:txBody>
      </p:sp>
      <p:sp>
        <p:nvSpPr>
          <p:cNvPr id="4" name="Footer Placeholder 3"/>
          <p:cNvSpPr>
            <a:spLocks noGrp="1"/>
          </p:cNvSpPr>
          <p:nvPr>
            <p:ph type="ftr" sz="quarter" idx="16"/>
          </p:nvPr>
        </p:nvSpPr>
        <p:spPr/>
        <p:txBody>
          <a:bodyPr/>
          <a:lstStyle/>
          <a:p>
            <a:endParaRPr lang="en-US"/>
          </a:p>
        </p:txBody>
      </p:sp>
      <p:sp>
        <p:nvSpPr>
          <p:cNvPr id="5" name="Slide Number Placeholder 4"/>
          <p:cNvSpPr>
            <a:spLocks noGrp="1"/>
          </p:cNvSpPr>
          <p:nvPr>
            <p:ph type="sldNum" sz="quarter" idx="17"/>
          </p:nvPr>
        </p:nvSpPr>
        <p:spPr/>
        <p:txBody>
          <a:bodyPr/>
          <a:lstStyle>
            <a:lvl1pPr algn="ctr">
              <a:defRPr/>
            </a:lvl1pPr>
          </a:lstStyle>
          <a:p>
            <a:fld id="{035C8AA1-B7F0-BA48-A29E-BEDB392DDF0B}" type="slidenum">
              <a:rPr lang="en-US" smtClean="0"/>
              <a:pPr/>
              <a:t>‹#›</a:t>
            </a:fld>
            <a:endParaRPr lang="en-US"/>
          </a:p>
        </p:txBody>
      </p:sp>
      <p:sp>
        <p:nvSpPr>
          <p:cNvPr id="8" name="Picture Placeholder 7">
            <a:extLst>
              <a:ext uri="{FF2B5EF4-FFF2-40B4-BE49-F238E27FC236}">
                <a16:creationId xmlns:a16="http://schemas.microsoft.com/office/drawing/2014/main" id="{51305967-297B-B344-B36E-C40A0EA8D6A3}"/>
              </a:ext>
            </a:extLst>
          </p:cNvPr>
          <p:cNvSpPr>
            <a:spLocks noGrp="1"/>
          </p:cNvSpPr>
          <p:nvPr>
            <p:ph type="pic" sz="quarter" idx="18"/>
          </p:nvPr>
        </p:nvSpPr>
        <p:spPr>
          <a:xfrm>
            <a:off x="6110990" y="0"/>
            <a:ext cx="6096000" cy="6858000"/>
          </a:xfrm>
        </p:spPr>
        <p:txBody>
          <a:bodyPr/>
          <a:lstStyle/>
          <a:p>
            <a:endParaRPr lang="en-US"/>
          </a:p>
        </p:txBody>
      </p:sp>
    </p:spTree>
    <p:extLst>
      <p:ext uri="{BB962C8B-B14F-4D97-AF65-F5344CB8AC3E}">
        <p14:creationId xmlns:p14="http://schemas.microsoft.com/office/powerpoint/2010/main" val="2673328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9" name="Content Placeholder 8"/>
          <p:cNvSpPr>
            <a:spLocks noGrp="1"/>
          </p:cNvSpPr>
          <p:nvPr>
            <p:ph sz="quarter" idx="17"/>
          </p:nvPr>
        </p:nvSpPr>
        <p:spPr>
          <a:xfrm>
            <a:off x="994950" y="1410067"/>
            <a:ext cx="10236468" cy="4659728"/>
          </a:xfrm>
        </p:spPr>
        <p:txBody>
          <a:bodyPr vert="horz" lIns="91440" tIns="45720" rIns="91440" bIns="45720" numCol="1" spcCol="288000" rtlCol="0">
            <a:normAutofit/>
          </a:bodyPr>
          <a:lstStyle>
            <a:lvl1pPr>
              <a:defRPr lang="en-US" sz="969"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marL="0" lvl="1" indent="0">
              <a:buNone/>
            </a:pPr>
            <a:r>
              <a:rPr lang="en-US"/>
              <a:t>Second level</a:t>
            </a:r>
          </a:p>
          <a:p>
            <a:pPr lvl="2"/>
            <a:r>
              <a:rPr lang="en-US"/>
              <a:t>Third level</a:t>
            </a:r>
          </a:p>
          <a:p>
            <a:pPr marL="97814" lvl="3" indent="-89021">
              <a:buSzPct val="100000"/>
            </a:pPr>
            <a:r>
              <a:rPr lang="en-US"/>
              <a:t>Fourth level</a:t>
            </a:r>
          </a:p>
          <a:p>
            <a:pPr lvl="4"/>
            <a:r>
              <a:rPr lang="en-US"/>
              <a:t>Fifth level</a:t>
            </a:r>
          </a:p>
        </p:txBody>
      </p:sp>
      <p:sp>
        <p:nvSpPr>
          <p:cNvPr id="6" name="Text Placeholder 5"/>
          <p:cNvSpPr>
            <a:spLocks noGrp="1"/>
          </p:cNvSpPr>
          <p:nvPr>
            <p:ph type="body" sz="quarter" idx="18"/>
          </p:nvPr>
        </p:nvSpPr>
        <p:spPr>
          <a:xfrm>
            <a:off x="994952" y="978144"/>
            <a:ext cx="6342217" cy="241754"/>
          </a:xfrm>
        </p:spPr>
        <p:txBody>
          <a:bodyPr>
            <a:normAutofit/>
          </a:bodyPr>
          <a:lstStyle>
            <a:lvl1pPr>
              <a:defRPr sz="969" b="1">
                <a:solidFill>
                  <a:schemeClr val="tx1"/>
                </a:solidFill>
              </a:defRPr>
            </a:lvl1pPr>
          </a:lstStyle>
          <a:p>
            <a:pPr lvl="0"/>
            <a:r>
              <a:rPr lang="en-US"/>
              <a:t>Click to edit Master text styles</a:t>
            </a:r>
          </a:p>
        </p:txBody>
      </p:sp>
      <p:sp>
        <p:nvSpPr>
          <p:cNvPr id="8" name="Slide Number Placeholder 7"/>
          <p:cNvSpPr>
            <a:spLocks noGrp="1"/>
          </p:cNvSpPr>
          <p:nvPr>
            <p:ph type="sldNum" sz="quarter" idx="19"/>
          </p:nvPr>
        </p:nvSpPr>
        <p:spPr/>
        <p:txBody>
          <a:bodyPr/>
          <a:lstStyle/>
          <a:p>
            <a:r>
              <a:rPr lang="en-US"/>
              <a:t> |  </a:t>
            </a:r>
            <a:fld id="{44F703B4-DA2E-2448-B3E1-6ABEB331EEF8}" type="slidenum">
              <a:rPr lang="en-US" smtClean="0"/>
              <a:pPr/>
              <a:t>‹#›</a:t>
            </a:fld>
            <a:endParaRPr lang="en-US"/>
          </a:p>
        </p:txBody>
      </p:sp>
    </p:spTree>
    <p:extLst>
      <p:ext uri="{BB962C8B-B14F-4D97-AF65-F5344CB8AC3E}">
        <p14:creationId xmlns:p14="http://schemas.microsoft.com/office/powerpoint/2010/main" val="14168319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7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13" name="Content Placeholder 8"/>
          <p:cNvSpPr>
            <a:spLocks noGrp="1"/>
          </p:cNvSpPr>
          <p:nvPr>
            <p:ph sz="quarter" idx="21"/>
          </p:nvPr>
        </p:nvSpPr>
        <p:spPr>
          <a:xfrm>
            <a:off x="994951" y="1410067"/>
            <a:ext cx="10240000" cy="1359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0" name="Content Placeholder 8"/>
          <p:cNvSpPr>
            <a:spLocks noGrp="1"/>
          </p:cNvSpPr>
          <p:nvPr>
            <p:ph sz="quarter" idx="22"/>
          </p:nvPr>
        </p:nvSpPr>
        <p:spPr>
          <a:xfrm>
            <a:off x="994951" y="2867868"/>
            <a:ext cx="10240000" cy="1652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23"/>
          </p:nvPr>
        </p:nvSpPr>
        <p:spPr/>
        <p:txBody>
          <a:bodyPr/>
          <a:lstStyle/>
          <a:p>
            <a:r>
              <a:rPr lang="en-US"/>
              <a:t> |  </a:t>
            </a:r>
            <a:fld id="{44F703B4-DA2E-2448-B3E1-6ABEB331EEF8}" type="slidenum">
              <a:rPr lang="en-US" smtClean="0"/>
              <a:pPr/>
              <a:t>‹#›</a:t>
            </a:fld>
            <a:endParaRPr lang="en-US"/>
          </a:p>
        </p:txBody>
      </p:sp>
      <p:sp>
        <p:nvSpPr>
          <p:cNvPr id="8" name="Text Placeholder 5">
            <a:extLst>
              <a:ext uri="{FF2B5EF4-FFF2-40B4-BE49-F238E27FC236}">
                <a16:creationId xmlns:a16="http://schemas.microsoft.com/office/drawing/2014/main" id="{FEE4D963-BD74-5044-844B-FB7192ED57EA}"/>
              </a:ext>
            </a:extLst>
          </p:cNvPr>
          <p:cNvSpPr>
            <a:spLocks noGrp="1"/>
          </p:cNvSpPr>
          <p:nvPr>
            <p:ph type="body" sz="quarter" idx="18"/>
          </p:nvPr>
        </p:nvSpPr>
        <p:spPr>
          <a:xfrm>
            <a:off x="994952" y="978144"/>
            <a:ext cx="6342217" cy="241754"/>
          </a:xfrm>
        </p:spPr>
        <p:txBody>
          <a:bodyPr>
            <a:normAutofit/>
          </a:bodyPr>
          <a:lstStyle>
            <a:lvl1pPr>
              <a:defRPr sz="969" b="1">
                <a:solidFill>
                  <a:schemeClr val="tx1"/>
                </a:solidFill>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61337C61-157F-C342-BFAD-9FA8E231E7E8}"/>
              </a:ext>
            </a:extLst>
          </p:cNvPr>
          <p:cNvSpPr>
            <a:spLocks noGrp="1"/>
          </p:cNvSpPr>
          <p:nvPr>
            <p:ph sz="quarter" idx="24"/>
          </p:nvPr>
        </p:nvSpPr>
        <p:spPr>
          <a:xfrm>
            <a:off x="994951" y="4618822"/>
            <a:ext cx="10240000" cy="1652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1883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2 column 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9" name="Content Placeholder 8"/>
          <p:cNvSpPr>
            <a:spLocks noGrp="1"/>
          </p:cNvSpPr>
          <p:nvPr>
            <p:ph sz="quarter" idx="17"/>
          </p:nvPr>
        </p:nvSpPr>
        <p:spPr>
          <a:xfrm>
            <a:off x="994949" y="1415822"/>
            <a:ext cx="10240000" cy="4637385"/>
          </a:xfrm>
        </p:spPr>
        <p:txBody>
          <a:bodyPr numCol="2" spcCol="288000"/>
          <a:lstStyle>
            <a:lvl1pPr>
              <a:defRPr sz="969"/>
            </a:lvl1pPr>
            <a:lvl2pPr marL="0" indent="0">
              <a:buNone/>
              <a:defRPr/>
            </a:lvl2pPr>
            <a:lvl4pPr marL="97814" indent="-89021">
              <a:buSzPct val="1000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8"/>
          </p:nvPr>
        </p:nvSpPr>
        <p:spPr>
          <a:xfrm>
            <a:off x="994952" y="979970"/>
            <a:ext cx="6342217" cy="241627"/>
          </a:xfrm>
        </p:spPr>
        <p:txBody>
          <a:bodyPr>
            <a:normAutofit/>
          </a:bodyPr>
          <a:lstStyle>
            <a:lvl1pPr>
              <a:defRPr sz="969" b="1">
                <a:solidFill>
                  <a:schemeClr val="tx1"/>
                </a:solidFill>
              </a:defRPr>
            </a:lvl1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9"/>
          </p:nvPr>
        </p:nvSpPr>
        <p:spPr/>
        <p:txBody>
          <a:bodyPr/>
          <a:lstStyle/>
          <a:p>
            <a:r>
              <a:rPr lang="en-US"/>
              <a:t> |  </a:t>
            </a:r>
            <a:fld id="{44F703B4-DA2E-2448-B3E1-6ABEB331EEF8}" type="slidenum">
              <a:rPr lang="en-US" smtClean="0"/>
              <a:pPr/>
              <a:t>‹#›</a:t>
            </a:fld>
            <a:endParaRPr lang="en-US"/>
          </a:p>
        </p:txBody>
      </p:sp>
    </p:spTree>
    <p:extLst>
      <p:ext uri="{BB962C8B-B14F-4D97-AF65-F5344CB8AC3E}">
        <p14:creationId xmlns:p14="http://schemas.microsoft.com/office/powerpoint/2010/main" val="5353145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0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8" name="Content Placeholder 8"/>
          <p:cNvSpPr>
            <a:spLocks noGrp="1"/>
          </p:cNvSpPr>
          <p:nvPr>
            <p:ph sz="quarter" idx="20"/>
          </p:nvPr>
        </p:nvSpPr>
        <p:spPr>
          <a:xfrm>
            <a:off x="970160" y="1410067"/>
            <a:ext cx="4992000" cy="200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1"/>
          </p:nvPr>
        </p:nvSpPr>
        <p:spPr>
          <a:xfrm>
            <a:off x="6220983" y="1410067"/>
            <a:ext cx="4992000" cy="200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972983" y="3523206"/>
            <a:ext cx="10240000" cy="2326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23"/>
          </p:nvPr>
        </p:nvSpPr>
        <p:spPr/>
        <p:txBody>
          <a:bodyPr/>
          <a:lstStyle/>
          <a:p>
            <a:r>
              <a:rPr lang="en-US"/>
              <a:t> |  </a:t>
            </a:r>
            <a:fld id="{44F703B4-DA2E-2448-B3E1-6ABEB331EEF8}" type="slidenum">
              <a:rPr lang="en-US" smtClean="0"/>
              <a:pPr/>
              <a:t>‹#›</a:t>
            </a:fld>
            <a:endParaRPr lang="en-US"/>
          </a:p>
        </p:txBody>
      </p:sp>
      <p:sp>
        <p:nvSpPr>
          <p:cNvPr id="11" name="Text Placeholder 5">
            <a:extLst>
              <a:ext uri="{FF2B5EF4-FFF2-40B4-BE49-F238E27FC236}">
                <a16:creationId xmlns:a16="http://schemas.microsoft.com/office/drawing/2014/main" id="{F5FE14C7-E2EA-254E-BB78-79C53C592D4B}"/>
              </a:ext>
            </a:extLst>
          </p:cNvPr>
          <p:cNvSpPr>
            <a:spLocks noGrp="1"/>
          </p:cNvSpPr>
          <p:nvPr>
            <p:ph type="body" sz="quarter" idx="18"/>
          </p:nvPr>
        </p:nvSpPr>
        <p:spPr>
          <a:xfrm>
            <a:off x="994952" y="978144"/>
            <a:ext cx="6342217" cy="241754"/>
          </a:xfrm>
        </p:spPr>
        <p:txBody>
          <a:bodyPr>
            <a:normAutofit/>
          </a:bodyPr>
          <a:lstStyle>
            <a:lvl1pPr>
              <a:defRPr sz="969"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6005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08096"/>
            <a:ext cx="2844800" cy="246221"/>
          </a:xfrm>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a:xfrm>
            <a:off x="4165600" y="6408096"/>
            <a:ext cx="3860800" cy="246221"/>
          </a:xfr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9144000" y="6408096"/>
            <a:ext cx="2844800" cy="246221"/>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1089235"/>
            <a:ext cx="10363200" cy="424732"/>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9941441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9FD1-5CD6-4E68-9610-3CB13C1E59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149C80-885E-46CE-A226-0C8309326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1B249A-9C68-47FA-B9EB-D9835021862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D6322E-15A9-4447-B0F3-E179F942A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1D0D1-4606-4503-A7F6-D4705839120D}"/>
              </a:ext>
            </a:extLst>
          </p:cNvPr>
          <p:cNvSpPr>
            <a:spLocks noGrp="1"/>
          </p:cNvSpPr>
          <p:nvPr>
            <p:ph type="sldNum" sz="quarter" idx="12"/>
          </p:nvPr>
        </p:nvSpPr>
        <p:spPr/>
        <p:txBody>
          <a:bodyPr/>
          <a:lstStyle/>
          <a:p>
            <a:fld id="{E42D00A0-CE03-4327-8AFF-841270AF9835}" type="slidenum">
              <a:rPr lang="en-US" smtClean="0"/>
              <a:t>‹#›</a:t>
            </a:fld>
            <a:endParaRPr lang="en-US"/>
          </a:p>
        </p:txBody>
      </p:sp>
    </p:spTree>
    <p:extLst>
      <p:ext uri="{BB962C8B-B14F-4D97-AF65-F5344CB8AC3E}">
        <p14:creationId xmlns:p14="http://schemas.microsoft.com/office/powerpoint/2010/main" val="41645567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67FD6-A3B3-A643-A01D-97E427F3E93C}"/>
              </a:ext>
            </a:extLst>
          </p:cNvPr>
          <p:cNvSpPr>
            <a:spLocks noGrp="1"/>
          </p:cNvSpPr>
          <p:nvPr>
            <p:ph type="dt" sz="half" idx="10"/>
          </p:nvPr>
        </p:nvSpPr>
        <p:spPr/>
        <p:txBody>
          <a:bodyPr/>
          <a:lstStyle>
            <a:lvl1pPr>
              <a:defRPr/>
            </a:lvl1pPr>
          </a:lstStyle>
          <a:p>
            <a:pPr>
              <a:defRPr/>
            </a:pPr>
            <a:fld id="{3FC2A968-74C2-8F4E-B6F0-DF255A25AAEC}" type="datetime1">
              <a:rPr lang="en-US"/>
              <a:pPr>
                <a:defRPr/>
              </a:pPr>
              <a:t>6/14/2023</a:t>
            </a:fld>
            <a:endParaRPr lang="en-US"/>
          </a:p>
        </p:txBody>
      </p:sp>
      <p:sp>
        <p:nvSpPr>
          <p:cNvPr id="3" name="Footer Placeholder 2">
            <a:extLst>
              <a:ext uri="{FF2B5EF4-FFF2-40B4-BE49-F238E27FC236}">
                <a16:creationId xmlns:a16="http://schemas.microsoft.com/office/drawing/2014/main" id="{3B6C29AA-C974-1148-AE8E-C16F40D25606}"/>
              </a:ext>
            </a:extLst>
          </p:cNvPr>
          <p:cNvSpPr>
            <a:spLocks noGrp="1"/>
          </p:cNvSpPr>
          <p:nvPr>
            <p:ph type="ftr" sz="quarter" idx="11"/>
          </p:nvPr>
        </p:nvSpPr>
        <p:spPr/>
        <p:txBody>
          <a:bodyPr/>
          <a:lstStyle>
            <a:lvl1pPr>
              <a:defRPr/>
            </a:lvl1pPr>
          </a:lstStyle>
          <a:p>
            <a:pPr>
              <a:defRPr/>
            </a:pPr>
            <a:r>
              <a:rPr lang="en-US"/>
              <a:t>Wave 2 Analytical Report</a:t>
            </a:r>
          </a:p>
        </p:txBody>
      </p:sp>
      <p:sp>
        <p:nvSpPr>
          <p:cNvPr id="4" name="Slide Number Placeholder 3">
            <a:extLst>
              <a:ext uri="{FF2B5EF4-FFF2-40B4-BE49-F238E27FC236}">
                <a16:creationId xmlns:a16="http://schemas.microsoft.com/office/drawing/2014/main" id="{A69238AA-30A7-494A-8607-6290587C2040}"/>
              </a:ext>
            </a:extLst>
          </p:cNvPr>
          <p:cNvSpPr>
            <a:spLocks noGrp="1"/>
          </p:cNvSpPr>
          <p:nvPr>
            <p:ph type="sldNum" sz="quarter" idx="12"/>
          </p:nvPr>
        </p:nvSpPr>
        <p:spPr/>
        <p:txBody>
          <a:bodyPr/>
          <a:lstStyle>
            <a:lvl1pPr>
              <a:defRPr/>
            </a:lvl1pPr>
          </a:lstStyle>
          <a:p>
            <a:pPr>
              <a:defRPr/>
            </a:pPr>
            <a:fld id="{25B1DBDC-D7DD-9F44-9E3B-1CC405A2D581}" type="slidenum">
              <a:rPr lang="en-US"/>
              <a:pPr>
                <a:defRPr/>
              </a:pPr>
              <a:t>‹#›</a:t>
            </a:fld>
            <a:endParaRPr lang="en-US"/>
          </a:p>
        </p:txBody>
      </p:sp>
    </p:spTree>
    <p:extLst>
      <p:ext uri="{BB962C8B-B14F-4D97-AF65-F5344CB8AC3E}">
        <p14:creationId xmlns:p14="http://schemas.microsoft.com/office/powerpoint/2010/main" val="22855644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2_Title and Text">
    <p:spTree>
      <p:nvGrpSpPr>
        <p:cNvPr id="1" name=""/>
        <p:cNvGrpSpPr/>
        <p:nvPr/>
      </p:nvGrpSpPr>
      <p:grpSpPr>
        <a:xfrm>
          <a:off x="0" y="0"/>
          <a:ext cx="0" cy="0"/>
          <a:chOff x="0" y="0"/>
          <a:chExt cx="0" cy="0"/>
        </a:xfrm>
      </p:grpSpPr>
      <p:sp>
        <p:nvSpPr>
          <p:cNvPr id="7" name="Picture Placeholder 6"/>
          <p:cNvSpPr>
            <a:spLocks noGrp="1"/>
          </p:cNvSpPr>
          <p:nvPr>
            <p:ph type="pic" sz="quarter" idx="17"/>
          </p:nvPr>
        </p:nvSpPr>
        <p:spPr>
          <a:xfrm>
            <a:off x="0" y="0"/>
            <a:ext cx="12192000" cy="6858000"/>
          </a:xfrm>
        </p:spPr>
        <p:txBody>
          <a:bodyPr/>
          <a:lstStyle/>
          <a:p>
            <a:endParaRPr lang="en-US"/>
          </a:p>
        </p:txBody>
      </p:sp>
      <p:sp>
        <p:nvSpPr>
          <p:cNvPr id="3" name="Content Placeholder 2"/>
          <p:cNvSpPr>
            <a:spLocks noGrp="1"/>
          </p:cNvSpPr>
          <p:nvPr>
            <p:ph idx="1" hasCustomPrompt="1"/>
          </p:nvPr>
        </p:nvSpPr>
        <p:spPr>
          <a:xfrm>
            <a:off x="420688" y="1554481"/>
            <a:ext cx="11375604" cy="4622483"/>
          </a:xfrm>
        </p:spPr>
        <p:txBody>
          <a:bodyPr>
            <a:normAutofit/>
          </a:bodyPr>
          <a:lstStyle>
            <a:lvl1pPr marL="0" indent="0">
              <a:lnSpc>
                <a:spcPct val="100000"/>
              </a:lnSpc>
              <a:buSzPct val="50000"/>
              <a:buFont typeface="Arial" charset="0"/>
              <a:buNone/>
              <a:defRPr sz="1200">
                <a:solidFill>
                  <a:schemeClr val="bg1"/>
                </a:solidFill>
                <a:latin typeface="+mn-lt"/>
                <a:ea typeface="Arial" charset="0"/>
                <a:cs typeface="Arial" charset="0"/>
              </a:defRPr>
            </a:lvl1pPr>
            <a:lvl2pPr marL="514306" indent="-171436">
              <a:lnSpc>
                <a:spcPct val="100000"/>
              </a:lnSpc>
              <a:buSzPct val="50000"/>
              <a:buFont typeface="Arial" charset="0"/>
              <a:buChar char="•"/>
              <a:defRPr sz="1050">
                <a:solidFill>
                  <a:schemeClr val="bg1"/>
                </a:solidFill>
                <a:latin typeface="+mn-lt"/>
                <a:ea typeface="Arial" charset="0"/>
                <a:cs typeface="Arial" charset="0"/>
              </a:defRPr>
            </a:lvl2pPr>
            <a:lvl3pPr marL="857178" indent="-171436">
              <a:lnSpc>
                <a:spcPct val="100000"/>
              </a:lnSpc>
              <a:buSzPct val="50000"/>
              <a:buFont typeface="Arial" charset="0"/>
              <a:buChar char="•"/>
              <a:defRPr sz="900">
                <a:solidFill>
                  <a:schemeClr val="bg1"/>
                </a:solidFill>
                <a:latin typeface="+mn-lt"/>
                <a:ea typeface="Arial" charset="0"/>
                <a:cs typeface="Arial" charset="0"/>
              </a:defRPr>
            </a:lvl3pPr>
            <a:lvl4pPr marL="1200049" indent="-171436">
              <a:lnSpc>
                <a:spcPct val="100000"/>
              </a:lnSpc>
              <a:buSzPct val="50000"/>
              <a:buFont typeface="Arial" charset="0"/>
              <a:buChar char="•"/>
              <a:defRPr sz="825">
                <a:solidFill>
                  <a:schemeClr val="bg1"/>
                </a:solidFill>
                <a:latin typeface="+mn-lt"/>
                <a:ea typeface="Arial" charset="0"/>
                <a:cs typeface="Arial" charset="0"/>
              </a:defRPr>
            </a:lvl4pPr>
            <a:lvl5pPr marL="1542921" indent="-171436">
              <a:lnSpc>
                <a:spcPct val="100000"/>
              </a:lnSpc>
              <a:buSzPct val="50000"/>
              <a:buFont typeface="Arial" charset="0"/>
              <a:buChar char="•"/>
              <a:defRPr sz="825">
                <a:solidFill>
                  <a:schemeClr val="bg1"/>
                </a:solidFill>
                <a:latin typeface="+mn-lt"/>
                <a:ea typeface="Arial" charset="0"/>
                <a:cs typeface="Arial"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lvl1pPr algn="ctr">
              <a:defRPr/>
            </a:lvl1pPr>
          </a:lstStyle>
          <a:p>
            <a:fld id="{035C8AA1-B7F0-BA48-A29E-BEDB392DDF0B}" type="slidenum">
              <a:rPr lang="en-US" smtClean="0"/>
              <a:pPr/>
              <a:t>‹#›</a:t>
            </a:fld>
            <a:endParaRPr lang="en-US"/>
          </a:p>
        </p:txBody>
      </p:sp>
    </p:spTree>
    <p:extLst>
      <p:ext uri="{BB962C8B-B14F-4D97-AF65-F5344CB8AC3E}">
        <p14:creationId xmlns:p14="http://schemas.microsoft.com/office/powerpoint/2010/main" val="31914539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0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0F1EDE-F4A5-4680-B00E-575E05211A0F}"/>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85000"/>
              </a:lnSpc>
              <a:spcBef>
                <a:spcPct val="0"/>
              </a:spcBef>
              <a:spcAft>
                <a:spcPts val="1200"/>
              </a:spcAft>
              <a:buClrTx/>
              <a:buSzTx/>
              <a:buFontTx/>
              <a:buNone/>
              <a:tabLst/>
            </a:pPr>
            <a:endParaRPr kumimoji="0" lang="en-GB" b="0" i="0" u="none" strike="noStrike" cap="none" normalizeH="0" baseline="0">
              <a:ln>
                <a:noFill/>
              </a:ln>
              <a:effectLst/>
              <a:latin typeface="+mn-lt"/>
            </a:endParaRPr>
          </a:p>
        </p:txBody>
      </p:sp>
      <p:sp>
        <p:nvSpPr>
          <p:cNvPr id="12" name="Picture Placeholder 5"/>
          <p:cNvSpPr>
            <a:spLocks noGrp="1"/>
          </p:cNvSpPr>
          <p:nvPr>
            <p:ph type="pic" sz="quarter" idx="17"/>
          </p:nvPr>
        </p:nvSpPr>
        <p:spPr>
          <a:xfrm>
            <a:off x="1" y="2043654"/>
            <a:ext cx="12192000" cy="4814348"/>
          </a:xfrm>
          <a:solidFill>
            <a:schemeClr val="bg1">
              <a:lumMod val="75000"/>
            </a:schemeClr>
          </a:solidFill>
        </p:spPr>
        <p:txBody>
          <a:bodyPr/>
          <a:lstStyle/>
          <a:p>
            <a:endParaRPr lang="en-GB"/>
          </a:p>
        </p:txBody>
      </p:sp>
      <p:sp>
        <p:nvSpPr>
          <p:cNvPr id="15" name="Text Placeholder 3"/>
          <p:cNvSpPr>
            <a:spLocks noGrp="1"/>
          </p:cNvSpPr>
          <p:nvPr>
            <p:ph type="body" sz="quarter" idx="15" hasCustomPrompt="1"/>
          </p:nvPr>
        </p:nvSpPr>
        <p:spPr>
          <a:xfrm>
            <a:off x="407988" y="1032403"/>
            <a:ext cx="7649827" cy="346087"/>
          </a:xfrm>
        </p:spPr>
        <p:txBody>
          <a:bodyPr lIns="0" tIns="0"/>
          <a:lstStyle>
            <a:lvl1pPr algn="l">
              <a:spcAft>
                <a:spcPts val="0"/>
              </a:spcAft>
              <a:defRPr sz="2400" b="0" cap="all" spc="0" baseline="0">
                <a:solidFill>
                  <a:schemeClr val="accent3"/>
                </a:solidFill>
                <a:latin typeface="+mn-lt"/>
              </a:defRPr>
            </a:lvl1pPr>
            <a:lvl2pPr algn="ctr">
              <a:defRPr/>
            </a:lvl2pPr>
            <a:lvl3pPr algn="ctr">
              <a:defRPr/>
            </a:lvl3pPr>
            <a:lvl4pPr algn="ctr">
              <a:defRPr/>
            </a:lvl4pPr>
            <a:lvl5pPr algn="ctr">
              <a:defRPr/>
            </a:lvl5pPr>
          </a:lstStyle>
          <a:p>
            <a:pPr lvl="0"/>
            <a:r>
              <a:rPr lang="en-US"/>
              <a:t>Add subhead</a:t>
            </a:r>
            <a:endParaRPr lang="en-GB"/>
          </a:p>
        </p:txBody>
      </p:sp>
      <p:sp>
        <p:nvSpPr>
          <p:cNvPr id="8" name="Text Placeholder 3">
            <a:extLst>
              <a:ext uri="{FF2B5EF4-FFF2-40B4-BE49-F238E27FC236}">
                <a16:creationId xmlns:a16="http://schemas.microsoft.com/office/drawing/2014/main" id="{FCFF7F77-267A-4B70-981C-58938AEDE306}"/>
              </a:ext>
            </a:extLst>
          </p:cNvPr>
          <p:cNvSpPr>
            <a:spLocks noGrp="1"/>
          </p:cNvSpPr>
          <p:nvPr>
            <p:ph type="body" sz="quarter" idx="18" hasCustomPrompt="1"/>
          </p:nvPr>
        </p:nvSpPr>
        <p:spPr>
          <a:xfrm>
            <a:off x="407988" y="1586603"/>
            <a:ext cx="5628300" cy="239170"/>
          </a:xfrm>
        </p:spPr>
        <p:txBody>
          <a:bodyPr lIns="0" tIns="36000"/>
          <a:lstStyle>
            <a:lvl1pPr algn="l">
              <a:spcAft>
                <a:spcPts val="0"/>
              </a:spcAft>
              <a:defRPr sz="1200" b="0">
                <a:solidFill>
                  <a:schemeClr val="bg1"/>
                </a:solidFill>
                <a:latin typeface="+mn-lt"/>
              </a:defRPr>
            </a:lvl1pPr>
            <a:lvl2pPr algn="ctr">
              <a:defRPr/>
            </a:lvl2pPr>
            <a:lvl3pPr algn="ctr">
              <a:defRPr/>
            </a:lvl3pPr>
            <a:lvl4pPr algn="ctr">
              <a:defRPr/>
            </a:lvl4pPr>
            <a:lvl5pPr algn="ctr">
              <a:defRPr/>
            </a:lvl5pPr>
          </a:lstStyle>
          <a:p>
            <a:pPr lvl="0"/>
            <a:r>
              <a:rPr lang="en-US"/>
              <a:t>Add date here</a:t>
            </a:r>
            <a:endParaRPr lang="en-GB"/>
          </a:p>
        </p:txBody>
      </p:sp>
      <p:sp>
        <p:nvSpPr>
          <p:cNvPr id="9" name="Title 1">
            <a:extLst>
              <a:ext uri="{FF2B5EF4-FFF2-40B4-BE49-F238E27FC236}">
                <a16:creationId xmlns:a16="http://schemas.microsoft.com/office/drawing/2014/main" id="{6DA00368-3A13-4037-BD7C-7D7FE2D63AAB}"/>
              </a:ext>
            </a:extLst>
          </p:cNvPr>
          <p:cNvSpPr>
            <a:spLocks noGrp="1"/>
          </p:cNvSpPr>
          <p:nvPr>
            <p:ph type="title"/>
          </p:nvPr>
        </p:nvSpPr>
        <p:spPr>
          <a:xfrm>
            <a:off x="408048" y="691573"/>
            <a:ext cx="7645969" cy="336122"/>
          </a:xfrm>
        </p:spPr>
        <p:txBody>
          <a:bodyPr anchor="b"/>
          <a:lstStyle>
            <a:lvl1pPr>
              <a:lnSpc>
                <a:spcPct val="85000"/>
              </a:lnSpc>
              <a:defRPr sz="2400">
                <a:solidFill>
                  <a:schemeClr val="bg1"/>
                </a:solidFill>
                <a:latin typeface="+mn-lt"/>
              </a:defRPr>
            </a:lvl1pPr>
          </a:lstStyle>
          <a:p>
            <a:r>
              <a:rPr lang="en-US"/>
              <a:t>Click to edit Master title style</a:t>
            </a:r>
            <a:endParaRPr lang="en-GB"/>
          </a:p>
        </p:txBody>
      </p:sp>
      <p:sp>
        <p:nvSpPr>
          <p:cNvPr id="10" name="Footer Placeholder 32">
            <a:extLst>
              <a:ext uri="{FF2B5EF4-FFF2-40B4-BE49-F238E27FC236}">
                <a16:creationId xmlns:a16="http://schemas.microsoft.com/office/drawing/2014/main" id="{B76DD088-123A-4E57-96AD-354828C4360C}"/>
              </a:ext>
            </a:extLst>
          </p:cNvPr>
          <p:cNvSpPr txBox="1">
            <a:spLocks/>
          </p:cNvSpPr>
          <p:nvPr userDrawn="1"/>
        </p:nvSpPr>
        <p:spPr>
          <a:xfrm>
            <a:off x="408049" y="246874"/>
            <a:ext cx="978792" cy="149366"/>
          </a:xfrm>
          <a:prstGeom prst="rect">
            <a:avLst/>
          </a:prstGeom>
        </p:spPr>
        <p:txBody>
          <a:bodyPr vert="horz" lIns="0" tIns="0" rIns="0" bIns="0" rtlCol="0" anchor="t"/>
          <a:lstStyle>
            <a:defPPr>
              <a:defRPr lang="en-US"/>
            </a:defPPr>
            <a:lvl1pPr marL="0" algn="l" defTabSz="713232" rtl="0" eaLnBrk="1" latinLnBrk="0" hangingPunct="1">
              <a:defRPr sz="800" kern="1200">
                <a:solidFill>
                  <a:schemeClr val="accent2">
                    <a:lumMod val="50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algn="l"/>
            <a:r>
              <a:rPr lang="en-GB" sz="700">
                <a:solidFill>
                  <a:schemeClr val="bg1"/>
                </a:solidFill>
              </a:rPr>
              <a:t>Strictly Confidential</a:t>
            </a:r>
          </a:p>
        </p:txBody>
      </p:sp>
    </p:spTree>
    <p:extLst>
      <p:ext uri="{BB962C8B-B14F-4D97-AF65-F5344CB8AC3E}">
        <p14:creationId xmlns:p14="http://schemas.microsoft.com/office/powerpoint/2010/main" val="35372845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image" Target="../media/image1.png"/><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theme" Target="../theme/theme3.xml"/><Relationship Id="rId8" Type="http://schemas.openxmlformats.org/officeDocument/2006/relationships/slideLayout" Target="../slideLayouts/slideLayout59.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image" Target="../media/image5.png"/><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theme" Target="../theme/theme4.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8" Type="http://schemas.openxmlformats.org/officeDocument/2006/relationships/slideLayout" Target="../slideLayouts/slideLayout106.xml"/><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20" Type="http://schemas.openxmlformats.org/officeDocument/2006/relationships/slideLayout" Target="../slideLayouts/slideLayout118.xml"/><Relationship Id="rId41" Type="http://schemas.openxmlformats.org/officeDocument/2006/relationships/slideLayout" Target="../slideLayouts/slideLayout13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slideLayout" Target="../slideLayouts/slideLayout183.xml"/><Relationship Id="rId47" Type="http://schemas.openxmlformats.org/officeDocument/2006/relationships/slideLayout" Target="../slideLayouts/slideLayout188.xml"/><Relationship Id="rId50" Type="http://schemas.openxmlformats.org/officeDocument/2006/relationships/slideLayout" Target="../slideLayouts/slideLayout191.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9" Type="http://schemas.openxmlformats.org/officeDocument/2006/relationships/slideLayout" Target="../slideLayouts/slideLayout170.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45" Type="http://schemas.openxmlformats.org/officeDocument/2006/relationships/slideLayout" Target="../slideLayouts/slideLayout186.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49" Type="http://schemas.openxmlformats.org/officeDocument/2006/relationships/slideLayout" Target="../slideLayouts/slideLayout190.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4" Type="http://schemas.openxmlformats.org/officeDocument/2006/relationships/slideLayout" Target="../slideLayouts/slideLayout185.xml"/><Relationship Id="rId52" Type="http://schemas.openxmlformats.org/officeDocument/2006/relationships/image" Target="../media/image5.pn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 Id="rId43" Type="http://schemas.openxmlformats.org/officeDocument/2006/relationships/slideLayout" Target="../slideLayouts/slideLayout184.xml"/><Relationship Id="rId48" Type="http://schemas.openxmlformats.org/officeDocument/2006/relationships/slideLayout" Target="../slideLayouts/slideLayout189.xml"/><Relationship Id="rId8" Type="http://schemas.openxmlformats.org/officeDocument/2006/relationships/slideLayout" Target="../slideLayouts/slideLayout149.xml"/><Relationship Id="rId51" Type="http://schemas.openxmlformats.org/officeDocument/2006/relationships/theme" Target="../theme/theme5.xml"/><Relationship Id="rId3" Type="http://schemas.openxmlformats.org/officeDocument/2006/relationships/slideLayout" Target="../slideLayouts/slideLayout144.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46" Type="http://schemas.openxmlformats.org/officeDocument/2006/relationships/slideLayout" Target="../slideLayouts/slideLayout187.xml"/><Relationship Id="rId20" Type="http://schemas.openxmlformats.org/officeDocument/2006/relationships/slideLayout" Target="../slideLayouts/slideLayout161.xml"/><Relationship Id="rId41" Type="http://schemas.openxmlformats.org/officeDocument/2006/relationships/slideLayout" Target="../slideLayouts/slideLayout182.xml"/><Relationship Id="rId1" Type="http://schemas.openxmlformats.org/officeDocument/2006/relationships/slideLayout" Target="../slideLayouts/slideLayout142.xml"/><Relationship Id="rId6" Type="http://schemas.openxmlformats.org/officeDocument/2006/relationships/slideLayout" Target="../slideLayouts/slideLayout14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9" Type="http://schemas.openxmlformats.org/officeDocument/2006/relationships/slideLayout" Target="../slideLayouts/slideLayout230.xml"/><Relationship Id="rId21" Type="http://schemas.openxmlformats.org/officeDocument/2006/relationships/slideLayout" Target="../slideLayouts/slideLayout212.xml"/><Relationship Id="rId34" Type="http://schemas.openxmlformats.org/officeDocument/2006/relationships/slideLayout" Target="../slideLayouts/slideLayout225.xml"/><Relationship Id="rId42" Type="http://schemas.openxmlformats.org/officeDocument/2006/relationships/slideLayout" Target="../slideLayouts/slideLayout233.xml"/><Relationship Id="rId7" Type="http://schemas.openxmlformats.org/officeDocument/2006/relationships/slideLayout" Target="../slideLayouts/slideLayout19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9" Type="http://schemas.openxmlformats.org/officeDocument/2006/relationships/slideLayout" Target="../slideLayouts/slideLayout220.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32" Type="http://schemas.openxmlformats.org/officeDocument/2006/relationships/slideLayout" Target="../slideLayouts/slideLayout223.xml"/><Relationship Id="rId37" Type="http://schemas.openxmlformats.org/officeDocument/2006/relationships/slideLayout" Target="../slideLayouts/slideLayout228.xml"/><Relationship Id="rId40" Type="http://schemas.openxmlformats.org/officeDocument/2006/relationships/slideLayout" Target="../slideLayouts/slideLayout231.xml"/><Relationship Id="rId45" Type="http://schemas.openxmlformats.org/officeDocument/2006/relationships/theme" Target="../theme/theme6.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slideLayout" Target="../slideLayouts/slideLayout219.xml"/><Relationship Id="rId36" Type="http://schemas.openxmlformats.org/officeDocument/2006/relationships/slideLayout" Target="../slideLayouts/slideLayout227.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31" Type="http://schemas.openxmlformats.org/officeDocument/2006/relationships/slideLayout" Target="../slideLayouts/slideLayout222.xml"/><Relationship Id="rId44" Type="http://schemas.openxmlformats.org/officeDocument/2006/relationships/slideLayout" Target="../slideLayouts/slideLayout235.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 Id="rId30" Type="http://schemas.openxmlformats.org/officeDocument/2006/relationships/slideLayout" Target="../slideLayouts/slideLayout221.xml"/><Relationship Id="rId35" Type="http://schemas.openxmlformats.org/officeDocument/2006/relationships/slideLayout" Target="../slideLayouts/slideLayout226.xml"/><Relationship Id="rId43" Type="http://schemas.openxmlformats.org/officeDocument/2006/relationships/slideLayout" Target="../slideLayouts/slideLayout234.xml"/><Relationship Id="rId8" Type="http://schemas.openxmlformats.org/officeDocument/2006/relationships/slideLayout" Target="../slideLayouts/slideLayout199.xml"/><Relationship Id="rId3" Type="http://schemas.openxmlformats.org/officeDocument/2006/relationships/slideLayout" Target="../slideLayouts/slideLayout194.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33" Type="http://schemas.openxmlformats.org/officeDocument/2006/relationships/slideLayout" Target="../slideLayouts/slideLayout224.xml"/><Relationship Id="rId38" Type="http://schemas.openxmlformats.org/officeDocument/2006/relationships/slideLayout" Target="../slideLayouts/slideLayout229.xml"/><Relationship Id="rId46" Type="http://schemas.openxmlformats.org/officeDocument/2006/relationships/image" Target="../media/image5.png"/><Relationship Id="rId20" Type="http://schemas.openxmlformats.org/officeDocument/2006/relationships/slideLayout" Target="../slideLayouts/slideLayout211.xml"/><Relationship Id="rId41" Type="http://schemas.openxmlformats.org/officeDocument/2006/relationships/slideLayout" Target="../slideLayouts/slideLayout2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41325"/>
            <a:ext cx="9473949" cy="6816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7987" y="1404257"/>
            <a:ext cx="11376025" cy="45700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ORB International logo3.psd"/>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10778173" y="6382200"/>
            <a:ext cx="1005840" cy="305571"/>
          </a:xfrm>
          <a:prstGeom prst="rect">
            <a:avLst/>
          </a:prstGeom>
        </p:spPr>
      </p:pic>
      <p:sp>
        <p:nvSpPr>
          <p:cNvPr id="7" name="Slide Number Placeholder 6"/>
          <p:cNvSpPr>
            <a:spLocks noGrp="1"/>
          </p:cNvSpPr>
          <p:nvPr>
            <p:ph type="sldNum" sz="quarter" idx="4"/>
          </p:nvPr>
        </p:nvSpPr>
        <p:spPr>
          <a:xfrm>
            <a:off x="156528" y="6410779"/>
            <a:ext cx="502920" cy="331421"/>
          </a:xfrm>
          <a:prstGeom prst="rect">
            <a:avLst/>
          </a:prstGeom>
        </p:spPr>
        <p:txBody>
          <a:bodyPr vert="horz" lIns="91440" tIns="45720" rIns="91440" bIns="45720" rtlCol="0" anchor="b" anchorCtr="0"/>
          <a:lstStyle>
            <a:lvl1pPr algn="ctr">
              <a:defRPr sz="1000">
                <a:solidFill>
                  <a:schemeClr val="tx1">
                    <a:tint val="75000"/>
                  </a:schemeClr>
                </a:solidFill>
                <a:latin typeface="+mj-lt"/>
                <a:ea typeface="Gill Sans" charset="0"/>
                <a:cs typeface="Gill Sans" charset="0"/>
              </a:defRPr>
            </a:lvl1pPr>
          </a:lstStyle>
          <a:p>
            <a:fld id="{035C8AA1-B7F0-BA48-A29E-BEDB392DDF0B}" type="slidenum">
              <a:rPr lang="en-US" smtClean="0"/>
              <a:pPr/>
              <a:t>‹#›</a:t>
            </a:fld>
            <a:endParaRPr lang="en-US"/>
          </a:p>
        </p:txBody>
      </p:sp>
      <p:sp>
        <p:nvSpPr>
          <p:cNvPr id="11" name="Footer Placeholder 10"/>
          <p:cNvSpPr>
            <a:spLocks noGrp="1"/>
          </p:cNvSpPr>
          <p:nvPr>
            <p:ph type="ftr" sz="quarter" idx="3"/>
          </p:nvPr>
        </p:nvSpPr>
        <p:spPr>
          <a:xfrm>
            <a:off x="1019175" y="6410781"/>
            <a:ext cx="8138749" cy="331420"/>
          </a:xfrm>
          <a:prstGeom prst="rect">
            <a:avLst/>
          </a:prstGeom>
        </p:spPr>
        <p:txBody>
          <a:bodyPr vert="horz" lIns="91440" tIns="45720" rIns="91440" bIns="45720" rtlCol="0" anchor="b" anchorCtr="0"/>
          <a:lstStyle>
            <a:lvl1pPr algn="l">
              <a:defRPr sz="1000">
                <a:solidFill>
                  <a:schemeClr val="tx1">
                    <a:tint val="75000"/>
                  </a:schemeClr>
                </a:solidFill>
                <a:latin typeface="+mn-lt"/>
                <a:ea typeface="Gill Sans" charset="0"/>
                <a:cs typeface="Gill Sans" charset="0"/>
              </a:defRPr>
            </a:lvl1pPr>
          </a:lstStyle>
          <a:p>
            <a:endParaRPr lang="en-US"/>
          </a:p>
        </p:txBody>
      </p:sp>
    </p:spTree>
    <p:extLst>
      <p:ext uri="{BB962C8B-B14F-4D97-AF65-F5344CB8AC3E}">
        <p14:creationId xmlns:p14="http://schemas.microsoft.com/office/powerpoint/2010/main" val="17097814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57" r:id="rId4"/>
    <p:sldLayoutId id="2147483761" r:id="rId5"/>
    <p:sldLayoutId id="2147483729" r:id="rId6"/>
    <p:sldLayoutId id="2147483855" r:id="rId7"/>
    <p:sldLayoutId id="2147483840" r:id="rId8"/>
    <p:sldLayoutId id="2147483760" r:id="rId9"/>
    <p:sldLayoutId id="2147483713" r:id="rId10"/>
    <p:sldLayoutId id="2147483765" r:id="rId11"/>
    <p:sldLayoutId id="2147483714" r:id="rId12"/>
    <p:sldLayoutId id="2147483728" r:id="rId13"/>
    <p:sldLayoutId id="2147483737" r:id="rId14"/>
    <p:sldLayoutId id="2147483738" r:id="rId15"/>
    <p:sldLayoutId id="2147483736" r:id="rId16"/>
    <p:sldLayoutId id="2147483759" r:id="rId17"/>
    <p:sldLayoutId id="2147483727" r:id="rId18"/>
    <p:sldLayoutId id="2147483739" r:id="rId19"/>
    <p:sldLayoutId id="2147483722" r:id="rId20"/>
    <p:sldLayoutId id="2147483715" r:id="rId21"/>
    <p:sldLayoutId id="2147483717" r:id="rId22"/>
    <p:sldLayoutId id="2147483725" r:id="rId23"/>
    <p:sldLayoutId id="2147483726" r:id="rId24"/>
    <p:sldLayoutId id="2147483723" r:id="rId25"/>
    <p:sldLayoutId id="2147483724" r:id="rId26"/>
    <p:sldLayoutId id="2147483720" r:id="rId27"/>
    <p:sldLayoutId id="2147483721" r:id="rId28"/>
    <p:sldLayoutId id="2147483763" r:id="rId29"/>
    <p:sldLayoutId id="2147483764" r:id="rId30"/>
    <p:sldLayoutId id="2147483766" r:id="rId31"/>
    <p:sldLayoutId id="2147483767" r:id="rId32"/>
    <p:sldLayoutId id="2147483768" r:id="rId33"/>
    <p:sldLayoutId id="2147483769" r:id="rId34"/>
    <p:sldLayoutId id="2147483771" r:id="rId35"/>
    <p:sldLayoutId id="2147483773" r:id="rId36"/>
    <p:sldLayoutId id="2147483776" r:id="rId37"/>
    <p:sldLayoutId id="2147483777" r:id="rId38"/>
    <p:sldLayoutId id="2147483778" r:id="rId39"/>
  </p:sldLayoutIdLst>
  <p:hf hdr="0" ftr="0" dt="0"/>
  <p:txStyles>
    <p:titleStyle>
      <a:lvl1pPr algn="l" defTabSz="914400" rtl="0" eaLnBrk="1" latinLnBrk="0" hangingPunct="1">
        <a:lnSpc>
          <a:spcPct val="90000"/>
        </a:lnSpc>
        <a:spcBef>
          <a:spcPct val="0"/>
        </a:spcBef>
        <a:buNone/>
        <a:defRPr sz="3000" b="1" kern="1200" cap="all" baseline="0">
          <a:solidFill>
            <a:schemeClr val="tx1"/>
          </a:solidFill>
          <a:latin typeface="+mj-lt"/>
          <a:ea typeface="Gill Sans MT" charset="0"/>
          <a:cs typeface="Gill Sans MT" charset="0"/>
        </a:defRPr>
      </a:lvl1pPr>
    </p:titleStyle>
    <p:bodyStyle>
      <a:lvl1pPr marL="0" indent="0" algn="l" defTabSz="914400" rtl="0" eaLnBrk="1" latinLnBrk="0" hangingPunct="1">
        <a:lnSpc>
          <a:spcPct val="90000"/>
        </a:lnSpc>
        <a:spcBef>
          <a:spcPts val="1000"/>
        </a:spcBef>
        <a:buSzPct val="50000"/>
        <a:buFont typeface="Arial" charset="0"/>
        <a:buNone/>
        <a:defRPr sz="2800" b="0" i="0" kern="1200">
          <a:solidFill>
            <a:schemeClr val="tx1"/>
          </a:solidFill>
          <a:latin typeface="+mn-lt"/>
          <a:ea typeface="Gill Sans MT" charset="0"/>
          <a:cs typeface="Gill Sans MT" charset="0"/>
        </a:defRPr>
      </a:lvl1pPr>
      <a:lvl2pPr marL="685800" indent="-228600" algn="l" defTabSz="914400" rtl="0" eaLnBrk="1" latinLnBrk="0" hangingPunct="1">
        <a:lnSpc>
          <a:spcPct val="90000"/>
        </a:lnSpc>
        <a:spcBef>
          <a:spcPts val="500"/>
        </a:spcBef>
        <a:buSzPct val="50000"/>
        <a:buFont typeface="Arial" charset="0"/>
        <a:buChar char="•"/>
        <a:defRPr sz="2400" b="0" i="0" kern="1200">
          <a:solidFill>
            <a:schemeClr val="tx1"/>
          </a:solidFill>
          <a:latin typeface="+mn-lt"/>
          <a:ea typeface="Gill Sans MT" charset="0"/>
          <a:cs typeface="Gill Sans MT" charset="0"/>
        </a:defRPr>
      </a:lvl2pPr>
      <a:lvl3pPr marL="1143000" indent="-228600" algn="l" defTabSz="914400" rtl="0" eaLnBrk="1" latinLnBrk="0" hangingPunct="1">
        <a:lnSpc>
          <a:spcPct val="90000"/>
        </a:lnSpc>
        <a:spcBef>
          <a:spcPts val="500"/>
        </a:spcBef>
        <a:buSzPct val="50000"/>
        <a:buFont typeface="Arial" charset="0"/>
        <a:buChar char="•"/>
        <a:defRPr sz="2000" b="0" i="0" kern="1200">
          <a:solidFill>
            <a:schemeClr val="tx1"/>
          </a:solidFill>
          <a:latin typeface="+mn-lt"/>
          <a:ea typeface="Gill Sans MT" charset="0"/>
          <a:cs typeface="Gill Sans MT" charset="0"/>
        </a:defRPr>
      </a:lvl3pPr>
      <a:lvl4pPr marL="1600200" indent="-228600" algn="l" defTabSz="914400" rtl="0" eaLnBrk="1" latinLnBrk="0" hangingPunct="1">
        <a:lnSpc>
          <a:spcPct val="90000"/>
        </a:lnSpc>
        <a:spcBef>
          <a:spcPts val="500"/>
        </a:spcBef>
        <a:buSzPct val="50000"/>
        <a:buFont typeface="Arial" charset="0"/>
        <a:buChar char="•"/>
        <a:defRPr sz="1800" b="0" i="0" kern="1200">
          <a:solidFill>
            <a:schemeClr val="tx1"/>
          </a:solidFill>
          <a:latin typeface="+mn-lt"/>
          <a:ea typeface="Gill Sans MT" charset="0"/>
          <a:cs typeface="Gill Sans MT" charset="0"/>
        </a:defRPr>
      </a:lvl4pPr>
      <a:lvl5pPr marL="2057400" indent="-228600" algn="l" defTabSz="914400" rtl="0" eaLnBrk="1" latinLnBrk="0" hangingPunct="1">
        <a:lnSpc>
          <a:spcPct val="90000"/>
        </a:lnSpc>
        <a:spcBef>
          <a:spcPts val="500"/>
        </a:spcBef>
        <a:buSzPct val="50000"/>
        <a:buFont typeface="Arial" charset="0"/>
        <a:buChar char="•"/>
        <a:defRPr sz="1800" b="0" i="0" kern="1200">
          <a:solidFill>
            <a:schemeClr val="tx1"/>
          </a:solidFill>
          <a:latin typeface="+mn-lt"/>
          <a:ea typeface="Gill Sans MT" charset="0"/>
          <a:cs typeface="Gill Sans M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p15:clr>
            <a:srgbClr val="F26B43"/>
          </p15:clr>
        </p15:guide>
        <p15:guide id="3" orient="horz" pos="278">
          <p15:clr>
            <a:srgbClr val="F26B43"/>
          </p15:clr>
        </p15:guide>
        <p15:guide id="4" pos="257">
          <p15:clr>
            <a:srgbClr val="F26B43"/>
          </p15:clr>
        </p15:guide>
        <p15:guide id="5" pos="7423">
          <p15:clr>
            <a:srgbClr val="F26B43"/>
          </p15:clr>
        </p15:guide>
        <p15:guide id="6" pos="2048">
          <p15:clr>
            <a:srgbClr val="F26B43"/>
          </p15:clr>
        </p15:guide>
        <p15:guide id="7" pos="5632">
          <p15:clr>
            <a:srgbClr val="F26B43"/>
          </p15:clr>
        </p15:guide>
        <p15:guide id="8" orient="horz" pos="4201" userDrawn="1">
          <p15:clr>
            <a:srgbClr val="F26B43"/>
          </p15:clr>
        </p15:guide>
        <p15:guide id="9" pos="642" userDrawn="1">
          <p15:clr>
            <a:srgbClr val="F26B43"/>
          </p15:clr>
        </p15:guide>
        <p15:guide id="10" pos="70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70A0E-6C92-4EE3-BC82-E3FE00C87607}" type="slidenum">
              <a:rPr lang="en-US" smtClean="0"/>
              <a:t>‹#›</a:t>
            </a:fld>
            <a:endParaRPr lang="en-US"/>
          </a:p>
        </p:txBody>
      </p:sp>
    </p:spTree>
    <p:extLst>
      <p:ext uri="{BB962C8B-B14F-4D97-AF65-F5344CB8AC3E}">
        <p14:creationId xmlns:p14="http://schemas.microsoft.com/office/powerpoint/2010/main" val="394876636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9448" y="441325"/>
            <a:ext cx="9473949" cy="846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9448" y="1430015"/>
            <a:ext cx="11124564" cy="45700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ORB International logo3.psd"/>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10778173" y="6382200"/>
            <a:ext cx="1005840" cy="305571"/>
          </a:xfrm>
          <a:prstGeom prst="rect">
            <a:avLst/>
          </a:prstGeom>
        </p:spPr>
      </p:pic>
      <p:sp>
        <p:nvSpPr>
          <p:cNvPr id="7" name="Slide Number Placeholder 6"/>
          <p:cNvSpPr>
            <a:spLocks noGrp="1"/>
          </p:cNvSpPr>
          <p:nvPr>
            <p:ph type="sldNum" sz="quarter" idx="4"/>
          </p:nvPr>
        </p:nvSpPr>
        <p:spPr>
          <a:xfrm>
            <a:off x="156528" y="6410779"/>
            <a:ext cx="502920" cy="331421"/>
          </a:xfrm>
          <a:prstGeom prst="rect">
            <a:avLst/>
          </a:prstGeom>
        </p:spPr>
        <p:txBody>
          <a:bodyPr vert="horz" lIns="91440" tIns="45720" rIns="91440" bIns="45720" rtlCol="0" anchor="b" anchorCtr="0"/>
          <a:lstStyle>
            <a:lvl1pPr algn="ctr">
              <a:defRPr sz="900">
                <a:solidFill>
                  <a:schemeClr val="tx1">
                    <a:tint val="75000"/>
                  </a:schemeClr>
                </a:solidFill>
                <a:latin typeface="+mj-lt"/>
                <a:ea typeface="Gill Sans" charset="0"/>
                <a:cs typeface="Gill Sans" charset="0"/>
              </a:defRPr>
            </a:lvl1pPr>
          </a:lstStyle>
          <a:p>
            <a:fld id="{035C8AA1-B7F0-BA48-A29E-BEDB392DDF0B}" type="slidenum">
              <a:rPr lang="en-US" smtClean="0"/>
              <a:pPr/>
              <a:t>‹#›</a:t>
            </a:fld>
            <a:endParaRPr lang="en-US"/>
          </a:p>
        </p:txBody>
      </p:sp>
      <p:sp>
        <p:nvSpPr>
          <p:cNvPr id="11" name="Footer Placeholder 10"/>
          <p:cNvSpPr>
            <a:spLocks noGrp="1"/>
          </p:cNvSpPr>
          <p:nvPr>
            <p:ph type="ftr" sz="quarter" idx="3"/>
          </p:nvPr>
        </p:nvSpPr>
        <p:spPr>
          <a:xfrm>
            <a:off x="3569873" y="6410781"/>
            <a:ext cx="6043684" cy="331420"/>
          </a:xfrm>
          <a:prstGeom prst="rect">
            <a:avLst/>
          </a:prstGeom>
        </p:spPr>
        <p:txBody>
          <a:bodyPr vert="horz" lIns="91440" tIns="45720" rIns="91440" bIns="45720" rtlCol="0" anchor="b" anchorCtr="0"/>
          <a:lstStyle>
            <a:lvl1pPr algn="l">
              <a:defRPr sz="900">
                <a:solidFill>
                  <a:schemeClr val="tx1">
                    <a:tint val="75000"/>
                  </a:schemeClr>
                </a:solidFill>
                <a:latin typeface="+mn-lt"/>
                <a:ea typeface="Gill Sans" charset="0"/>
                <a:cs typeface="Gill Sans" charset="0"/>
              </a:defRPr>
            </a:lvl1pPr>
          </a:lstStyle>
          <a:p>
            <a:endParaRPr lang="en-US"/>
          </a:p>
        </p:txBody>
      </p:sp>
      <p:pic>
        <p:nvPicPr>
          <p:cNvPr id="8" name="Picture 7" descr="ORB International logo3.psd">
            <a:extLst>
              <a:ext uri="{FF2B5EF4-FFF2-40B4-BE49-F238E27FC236}">
                <a16:creationId xmlns:a16="http://schemas.microsoft.com/office/drawing/2014/main" id="{02257769-61C8-334F-977C-1950E2F7BB84}"/>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10778173" y="6382200"/>
            <a:ext cx="1005840" cy="305571"/>
          </a:xfrm>
          <a:prstGeom prst="rect">
            <a:avLst/>
          </a:prstGeom>
        </p:spPr>
      </p:pic>
    </p:spTree>
    <p:extLst>
      <p:ext uri="{BB962C8B-B14F-4D97-AF65-F5344CB8AC3E}">
        <p14:creationId xmlns:p14="http://schemas.microsoft.com/office/powerpoint/2010/main" val="19647388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6" r:id="rId36"/>
    <p:sldLayoutId id="2147483818" r:id="rId37"/>
    <p:sldLayoutId id="2147483821" r:id="rId38"/>
    <p:sldLayoutId id="2147483822" r:id="rId39"/>
    <p:sldLayoutId id="2147483842" r:id="rId40"/>
    <p:sldLayoutId id="2147483846" r:id="rId41"/>
    <p:sldLayoutId id="2147483847" r:id="rId42"/>
    <p:sldLayoutId id="2147483854" r:id="rId43"/>
    <p:sldLayoutId id="2147483912" r:id="rId44"/>
    <p:sldLayoutId id="2147483917" r:id="rId45"/>
    <p:sldLayoutId id="2147483922" r:id="rId46"/>
    <p:sldLayoutId id="2147483927" r:id="rId47"/>
  </p:sldLayoutIdLst>
  <p:hf hdr="0" ftr="0" dt="0"/>
  <p:txStyles>
    <p:titleStyle>
      <a:lvl1pPr algn="l" defTabSz="914400" rtl="0" eaLnBrk="1" latinLnBrk="0" hangingPunct="1">
        <a:lnSpc>
          <a:spcPct val="90000"/>
        </a:lnSpc>
        <a:spcBef>
          <a:spcPct val="0"/>
        </a:spcBef>
        <a:buNone/>
        <a:defRPr sz="2400" b="1" kern="1200" cap="all" baseline="0">
          <a:solidFill>
            <a:schemeClr val="tx1"/>
          </a:solidFill>
          <a:latin typeface="+mj-lt"/>
          <a:ea typeface="Gill Sans MT" charset="0"/>
          <a:cs typeface="Gill Sans MT" charset="0"/>
        </a:defRPr>
      </a:lvl1pPr>
    </p:titleStyle>
    <p:bodyStyle>
      <a:lvl1pPr marL="0" indent="0" algn="l" defTabSz="914400" rtl="0" eaLnBrk="1" latinLnBrk="0" hangingPunct="1">
        <a:lnSpc>
          <a:spcPct val="100000"/>
        </a:lnSpc>
        <a:spcBef>
          <a:spcPts val="600"/>
        </a:spcBef>
        <a:buSzPct val="50000"/>
        <a:buFont typeface="Arial" charset="0"/>
        <a:buNone/>
        <a:defRPr sz="1400" b="1" i="0" kern="1200">
          <a:solidFill>
            <a:schemeClr val="bg2">
              <a:lumMod val="25000"/>
            </a:schemeClr>
          </a:solidFill>
          <a:latin typeface="+mn-lt"/>
          <a:ea typeface="Gill Sans MT" charset="0"/>
          <a:cs typeface="Gill Sans MT" charset="0"/>
        </a:defRPr>
      </a:lvl1pPr>
      <a:lvl2pPr marL="0" indent="0" algn="l" defTabSz="914400" rtl="0" eaLnBrk="1" latinLnBrk="0" hangingPunct="1">
        <a:lnSpc>
          <a:spcPct val="100000"/>
        </a:lnSpc>
        <a:spcBef>
          <a:spcPts val="600"/>
        </a:spcBef>
        <a:buSzPct val="100000"/>
        <a:buFont typeface="Arial" charset="0"/>
        <a:buNone/>
        <a:tabLst/>
        <a:defRPr sz="1200" b="0" i="0" kern="1200">
          <a:solidFill>
            <a:schemeClr val="bg2">
              <a:lumMod val="25000"/>
            </a:schemeClr>
          </a:solidFill>
          <a:latin typeface="+mn-lt"/>
          <a:ea typeface="Gill Sans MT" charset="0"/>
          <a:cs typeface="Gill Sans MT" charset="0"/>
        </a:defRPr>
      </a:lvl2pPr>
      <a:lvl3pPr marL="238125" indent="-238125" algn="l" defTabSz="914400" rtl="0" eaLnBrk="1" latinLnBrk="0" hangingPunct="1">
        <a:lnSpc>
          <a:spcPct val="100000"/>
        </a:lnSpc>
        <a:spcBef>
          <a:spcPts val="600"/>
        </a:spcBef>
        <a:buSzPct val="100000"/>
        <a:buFont typeface="Arial" charset="0"/>
        <a:buChar char="•"/>
        <a:tabLst/>
        <a:defRPr sz="1200" b="0" i="0" kern="1200">
          <a:solidFill>
            <a:schemeClr val="bg2">
              <a:lumMod val="25000"/>
            </a:schemeClr>
          </a:solidFill>
          <a:latin typeface="+mn-lt"/>
          <a:ea typeface="Gill Sans MT" charset="0"/>
          <a:cs typeface="Gill Sans MT" charset="0"/>
        </a:defRPr>
      </a:lvl3pPr>
      <a:lvl4pPr marL="247650" indent="-247650" algn="l" defTabSz="914400" rtl="0" eaLnBrk="1" latinLnBrk="0" hangingPunct="1">
        <a:lnSpc>
          <a:spcPct val="100000"/>
        </a:lnSpc>
        <a:spcBef>
          <a:spcPts val="600"/>
        </a:spcBef>
        <a:buSzPct val="100000"/>
        <a:buFont typeface="+mj-lt"/>
        <a:buAutoNum type="arabicPeriod"/>
        <a:tabLst/>
        <a:defRPr sz="1200" b="0" i="0" kern="1200">
          <a:solidFill>
            <a:schemeClr val="bg2">
              <a:lumMod val="25000"/>
            </a:schemeClr>
          </a:solidFill>
          <a:latin typeface="+mn-lt"/>
          <a:ea typeface="Gill Sans MT" charset="0"/>
          <a:cs typeface="Gill Sans MT" charset="0"/>
        </a:defRPr>
      </a:lvl4pPr>
      <a:lvl5pPr marL="495300" indent="-238125" algn="l" defTabSz="914400" rtl="0" eaLnBrk="1" latinLnBrk="0" hangingPunct="1">
        <a:lnSpc>
          <a:spcPct val="100000"/>
        </a:lnSpc>
        <a:spcBef>
          <a:spcPts val="600"/>
        </a:spcBef>
        <a:buSzPct val="100000"/>
        <a:buFont typeface="Arial" charset="0"/>
        <a:buChar char="•"/>
        <a:tabLst/>
        <a:defRPr sz="1050" b="0" i="0" kern="1200">
          <a:solidFill>
            <a:schemeClr val="bg2">
              <a:lumMod val="25000"/>
            </a:schemeClr>
          </a:solidFill>
          <a:latin typeface="+mn-lt"/>
          <a:ea typeface="Gill Sans MT" charset="0"/>
          <a:cs typeface="Gill Sans M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orient="horz" pos="278">
          <p15:clr>
            <a:srgbClr val="F26B43"/>
          </p15:clr>
        </p15:guide>
        <p15:guide id="4" pos="415">
          <p15:clr>
            <a:srgbClr val="F26B43"/>
          </p15:clr>
        </p15:guide>
        <p15:guide id="5" pos="7265">
          <p15:clr>
            <a:srgbClr val="F26B43"/>
          </p15:clr>
        </p15:guide>
        <p15:guide id="6" pos="2048">
          <p15:clr>
            <a:srgbClr val="F26B43"/>
          </p15:clr>
        </p15:guide>
        <p15:guide id="7" pos="5632">
          <p15:clr>
            <a:srgbClr val="F26B43"/>
          </p15:clr>
        </p15:guide>
        <p15:guide id="11" pos="3273">
          <p15:clr>
            <a:srgbClr val="F26B43"/>
          </p15:clr>
        </p15:guide>
        <p15:guide id="12" orient="horz" pos="890">
          <p15:clr>
            <a:srgbClr val="F26B43"/>
          </p15:clr>
        </p15:guide>
        <p15:guide id="13" orient="horz" pos="4042">
          <p15:clr>
            <a:srgbClr val="F26B43"/>
          </p15:clr>
        </p15:guide>
        <p15:guide id="14" orient="horz" pos="2160" userDrawn="1">
          <p15:clr>
            <a:srgbClr val="F26B43"/>
          </p15:clr>
        </p15:guide>
        <p15:guide id="15" orient="horz" pos="4201" userDrawn="1">
          <p15:clr>
            <a:srgbClr val="F26B43"/>
          </p15:clr>
        </p15:guide>
        <p15:guide id="16" pos="642" userDrawn="1">
          <p15:clr>
            <a:srgbClr val="F26B43"/>
          </p15:clr>
        </p15:guide>
        <p15:guide id="17" pos="703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78DF40-3C30-44FC-9A84-A4906156D1B5}"/>
              </a:ext>
            </a:extLst>
          </p:cNvPr>
          <p:cNvSpPr/>
          <p:nvPr userDrawn="1"/>
        </p:nvSpPr>
        <p:spPr bwMode="auto">
          <a:xfrm>
            <a:off x="0" y="-109182"/>
            <a:ext cx="12192000" cy="6967182"/>
          </a:xfrm>
          <a:prstGeom prst="rect">
            <a:avLst/>
          </a:prstGeom>
          <a:solidFill>
            <a:schemeClr val="bg2"/>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85000"/>
              </a:lnSpc>
              <a:spcBef>
                <a:spcPct val="0"/>
              </a:spcBef>
              <a:spcAft>
                <a:spcPts val="1200"/>
              </a:spcAft>
              <a:buClrTx/>
              <a:buSzTx/>
              <a:buFontTx/>
              <a:buNone/>
              <a:tabLst/>
            </a:pPr>
            <a:endParaRPr kumimoji="0" lang="en-GB" b="0" i="0" u="none" strike="noStrike" cap="none" normalizeH="0" baseline="0">
              <a:ln>
                <a:noFill/>
              </a:ln>
              <a:effectLst/>
              <a:latin typeface="+mn-lt"/>
            </a:endParaRPr>
          </a:p>
        </p:txBody>
      </p:sp>
      <p:sp>
        <p:nvSpPr>
          <p:cNvPr id="1042" name="Rectangle 18"/>
          <p:cNvSpPr>
            <a:spLocks noGrp="1" noChangeArrowheads="1"/>
          </p:cNvSpPr>
          <p:nvPr>
            <p:ph type="title"/>
          </p:nvPr>
        </p:nvSpPr>
        <p:spPr bwMode="auto">
          <a:xfrm>
            <a:off x="407989" y="314325"/>
            <a:ext cx="11376024" cy="72563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endParaRPr lang="en-US"/>
          </a:p>
        </p:txBody>
      </p:sp>
      <p:sp>
        <p:nvSpPr>
          <p:cNvPr id="1043" name="Rectangle 19"/>
          <p:cNvSpPr>
            <a:spLocks noGrp="1" noChangeArrowheads="1"/>
          </p:cNvSpPr>
          <p:nvPr>
            <p:ph type="body" idx="1"/>
          </p:nvPr>
        </p:nvSpPr>
        <p:spPr bwMode="auto">
          <a:xfrm>
            <a:off x="407990" y="1844677"/>
            <a:ext cx="11376024" cy="446404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33" name="Footer Placeholder 32"/>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
        <p:nvSpPr>
          <p:cNvPr id="8" name="Slide Number Placeholder 5">
            <a:extLst>
              <a:ext uri="{FF2B5EF4-FFF2-40B4-BE49-F238E27FC236}">
                <a16:creationId xmlns:a16="http://schemas.microsoft.com/office/drawing/2014/main" id="{E5D4FC45-1F38-4F9C-84B1-2F771808627D}"/>
              </a:ext>
            </a:extLst>
          </p:cNvPr>
          <p:cNvSpPr>
            <a:spLocks noGrp="1"/>
          </p:cNvSpPr>
          <p:nvPr>
            <p:ph type="sldNum" sz="quarter" idx="4"/>
          </p:nvPr>
        </p:nvSpPr>
        <p:spPr>
          <a:xfrm>
            <a:off x="11784014" y="314325"/>
            <a:ext cx="348932" cy="192000"/>
          </a:xfrm>
          <a:prstGeom prst="rect">
            <a:avLst/>
          </a:prstGeom>
        </p:spPr>
        <p:txBody>
          <a:bodyPr vert="horz" lIns="0" tIns="45720" rIns="0" bIns="45720" rtlCol="0" anchor="ctr"/>
          <a:lstStyle>
            <a:lvl1pPr algn="l">
              <a:defRPr sz="800">
                <a:solidFill>
                  <a:schemeClr val="tx2"/>
                </a:solidFill>
              </a:defRPr>
            </a:lvl1pPr>
          </a:lstStyle>
          <a:p>
            <a:fld id="{5A4A4867-F919-44F8-B697-D913750C1CBE}" type="slidenum">
              <a:rPr lang="en-GB" smtClean="0"/>
              <a:pPr/>
              <a:t>‹#›</a:t>
            </a:fld>
            <a:endParaRPr lang="en-GB"/>
          </a:p>
        </p:txBody>
      </p:sp>
      <p:grpSp>
        <p:nvGrpSpPr>
          <p:cNvPr id="6" name="Group 5">
            <a:extLst>
              <a:ext uri="{FF2B5EF4-FFF2-40B4-BE49-F238E27FC236}">
                <a16:creationId xmlns:a16="http://schemas.microsoft.com/office/drawing/2014/main" id="{59476CC8-0D3E-4F79-8341-2EFA2D8DB23E}"/>
              </a:ext>
            </a:extLst>
          </p:cNvPr>
          <p:cNvGrpSpPr/>
          <p:nvPr userDrawn="1"/>
        </p:nvGrpSpPr>
        <p:grpSpPr>
          <a:xfrm>
            <a:off x="10069817" y="6459976"/>
            <a:ext cx="1690988" cy="230262"/>
            <a:chOff x="9130441" y="794345"/>
            <a:chExt cx="2630364" cy="358178"/>
          </a:xfrm>
        </p:grpSpPr>
        <p:pic>
          <p:nvPicPr>
            <p:cNvPr id="7" name="Picture 6">
              <a:extLst>
                <a:ext uri="{FF2B5EF4-FFF2-40B4-BE49-F238E27FC236}">
                  <a16:creationId xmlns:a16="http://schemas.microsoft.com/office/drawing/2014/main" id="{3999A42B-71CE-465D-8D94-D0DB1646858D}"/>
                </a:ext>
              </a:extLst>
            </p:cNvPr>
            <p:cNvPicPr>
              <a:picLocks noChangeAspect="1"/>
            </p:cNvPicPr>
            <p:nvPr userDrawn="1"/>
          </p:nvPicPr>
          <p:blipFill>
            <a:blip r:embed="rId45" cstate="hqprint">
              <a:extLst>
                <a:ext uri="{28A0092B-C50C-407E-A947-70E740481C1C}">
                  <a14:useLocalDpi xmlns:a14="http://schemas.microsoft.com/office/drawing/2010/main"/>
                </a:ext>
              </a:extLst>
            </a:blip>
            <a:stretch>
              <a:fillRect/>
            </a:stretch>
          </p:blipFill>
          <p:spPr bwMode="auto">
            <a:xfrm>
              <a:off x="10829464" y="847814"/>
              <a:ext cx="931341" cy="283184"/>
            </a:xfrm>
            <a:prstGeom prst="rect">
              <a:avLst/>
            </a:prstGeom>
            <a:noFill/>
            <a:ln>
              <a:noFill/>
            </a:ln>
          </p:spPr>
        </p:pic>
        <p:grpSp>
          <p:nvGrpSpPr>
            <p:cNvPr id="9" name="Group 8">
              <a:extLst>
                <a:ext uri="{FF2B5EF4-FFF2-40B4-BE49-F238E27FC236}">
                  <a16:creationId xmlns:a16="http://schemas.microsoft.com/office/drawing/2014/main" id="{050784C9-61AB-479B-9CD6-2BB26AFEDE63}"/>
                </a:ext>
              </a:extLst>
            </p:cNvPr>
            <p:cNvGrpSpPr/>
            <p:nvPr userDrawn="1"/>
          </p:nvGrpSpPr>
          <p:grpSpPr>
            <a:xfrm>
              <a:off x="9130441" y="828040"/>
              <a:ext cx="1307877" cy="252750"/>
              <a:chOff x="3898496" y="1967074"/>
              <a:chExt cx="6349760" cy="1227104"/>
            </a:xfrm>
          </p:grpSpPr>
          <p:sp>
            <p:nvSpPr>
              <p:cNvPr id="11" name="Freeform: Shape 10">
                <a:extLst>
                  <a:ext uri="{FF2B5EF4-FFF2-40B4-BE49-F238E27FC236}">
                    <a16:creationId xmlns:a16="http://schemas.microsoft.com/office/drawing/2014/main" id="{11FBE7A0-9890-4F46-B792-D9A644648E7B}"/>
                  </a:ext>
                </a:extLst>
              </p:cNvPr>
              <p:cNvSpPr/>
              <p:nvPr/>
            </p:nvSpPr>
            <p:spPr>
              <a:xfrm>
                <a:off x="3898496" y="2552006"/>
                <a:ext cx="5159998" cy="376417"/>
              </a:xfrm>
              <a:custGeom>
                <a:avLst/>
                <a:gdLst>
                  <a:gd name="connsiteX0" fmla="*/ 4971926 w 5159998"/>
                  <a:gd name="connsiteY0" fmla="*/ 0 h 376417"/>
                  <a:gd name="connsiteX1" fmla="*/ 4833980 w 5159998"/>
                  <a:gd name="connsiteY1" fmla="*/ 62691 h 376417"/>
                  <a:gd name="connsiteX2" fmla="*/ 0 w 5159998"/>
                  <a:gd name="connsiteY2" fmla="*/ 188072 h 376417"/>
                  <a:gd name="connsiteX3" fmla="*/ 4833980 w 5159998"/>
                  <a:gd name="connsiteY3" fmla="*/ 313727 h 376417"/>
                  <a:gd name="connsiteX4" fmla="*/ 4971926 w 5159998"/>
                  <a:gd name="connsiteY4" fmla="*/ 376417 h 376417"/>
                  <a:gd name="connsiteX5" fmla="*/ 5159999 w 5159998"/>
                  <a:gd name="connsiteY5" fmla="*/ 188345 h 376417"/>
                  <a:gd name="connsiteX6" fmla="*/ 4971926 w 5159998"/>
                  <a:gd name="connsiteY6" fmla="*/ 0 h 37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9998" h="376417">
                    <a:moveTo>
                      <a:pt x="4971926" y="0"/>
                    </a:moveTo>
                    <a:cubicBezTo>
                      <a:pt x="4916868" y="0"/>
                      <a:pt x="4868350" y="24804"/>
                      <a:pt x="4833980" y="62691"/>
                    </a:cubicBezTo>
                    <a:cubicBezTo>
                      <a:pt x="4070242" y="81223"/>
                      <a:pt x="0" y="188072"/>
                      <a:pt x="0" y="188072"/>
                    </a:cubicBezTo>
                    <a:cubicBezTo>
                      <a:pt x="0" y="188072"/>
                      <a:pt x="4070242" y="294917"/>
                      <a:pt x="4833980" y="313727"/>
                    </a:cubicBezTo>
                    <a:cubicBezTo>
                      <a:pt x="4868350" y="351614"/>
                      <a:pt x="4916868" y="376417"/>
                      <a:pt x="4971926" y="376417"/>
                    </a:cubicBezTo>
                    <a:cubicBezTo>
                      <a:pt x="5075775" y="376417"/>
                      <a:pt x="5159999" y="292194"/>
                      <a:pt x="5159999" y="188345"/>
                    </a:cubicBezTo>
                    <a:cubicBezTo>
                      <a:pt x="5159999" y="84496"/>
                      <a:pt x="5076021" y="0"/>
                      <a:pt x="4971926" y="0"/>
                    </a:cubicBezTo>
                    <a:close/>
                  </a:path>
                </a:pathLst>
              </a:custGeom>
              <a:solidFill>
                <a:srgbClr val="D7DF23"/>
              </a:solidFill>
              <a:ln w="2726" cap="flat">
                <a:noFill/>
                <a:prstDash val="solid"/>
                <a:miter/>
              </a:ln>
            </p:spPr>
            <p:txBody>
              <a:bodyPr rtlCol="0" anchor="ctr"/>
              <a:lstStyle/>
              <a:p>
                <a:endParaRPr lang="en-GB"/>
              </a:p>
            </p:txBody>
          </p:sp>
          <p:grpSp>
            <p:nvGrpSpPr>
              <p:cNvPr id="12" name="Graphic 3">
                <a:extLst>
                  <a:ext uri="{FF2B5EF4-FFF2-40B4-BE49-F238E27FC236}">
                    <a16:creationId xmlns:a16="http://schemas.microsoft.com/office/drawing/2014/main" id="{38757881-65C1-4597-9B32-5904255E0903}"/>
                  </a:ext>
                </a:extLst>
              </p:cNvPr>
              <p:cNvGrpSpPr/>
              <p:nvPr/>
            </p:nvGrpSpPr>
            <p:grpSpPr>
              <a:xfrm>
                <a:off x="4453691" y="1967074"/>
                <a:ext cx="5794565" cy="1227104"/>
                <a:chOff x="4453691" y="1967074"/>
                <a:chExt cx="5794565" cy="1227104"/>
              </a:xfrm>
              <a:solidFill>
                <a:srgbClr val="315EAB"/>
              </a:solidFill>
            </p:grpSpPr>
            <p:grpSp>
              <p:nvGrpSpPr>
                <p:cNvPr id="13" name="Graphic 3">
                  <a:extLst>
                    <a:ext uri="{FF2B5EF4-FFF2-40B4-BE49-F238E27FC236}">
                      <a16:creationId xmlns:a16="http://schemas.microsoft.com/office/drawing/2014/main" id="{DECE7EC2-1985-4179-9311-AD0A6A384955}"/>
                    </a:ext>
                  </a:extLst>
                </p:cNvPr>
                <p:cNvGrpSpPr/>
                <p:nvPr/>
              </p:nvGrpSpPr>
              <p:grpSpPr>
                <a:xfrm>
                  <a:off x="4453691" y="1967074"/>
                  <a:ext cx="5794565" cy="1227104"/>
                  <a:chOff x="4453691" y="1967074"/>
                  <a:chExt cx="5794565" cy="1227104"/>
                </a:xfrm>
                <a:solidFill>
                  <a:srgbClr val="315EAB"/>
                </a:solidFill>
              </p:grpSpPr>
              <p:sp>
                <p:nvSpPr>
                  <p:cNvPr id="15" name="Freeform: Shape 14">
                    <a:extLst>
                      <a:ext uri="{FF2B5EF4-FFF2-40B4-BE49-F238E27FC236}">
                        <a16:creationId xmlns:a16="http://schemas.microsoft.com/office/drawing/2014/main" id="{43A2DD16-134E-46FD-9A24-7DAF2FDFD9C6}"/>
                      </a:ext>
                    </a:extLst>
                  </p:cNvPr>
                  <p:cNvSpPr/>
                  <p:nvPr/>
                </p:nvSpPr>
                <p:spPr>
                  <a:xfrm>
                    <a:off x="4453691" y="1967074"/>
                    <a:ext cx="989697" cy="1203120"/>
                  </a:xfrm>
                  <a:custGeom>
                    <a:avLst/>
                    <a:gdLst>
                      <a:gd name="connsiteX0" fmla="*/ 579781 w 989697"/>
                      <a:gd name="connsiteY0" fmla="*/ 724757 h 1203120"/>
                      <a:gd name="connsiteX1" fmla="*/ 199248 w 989697"/>
                      <a:gd name="connsiteY1" fmla="*/ 724757 h 1203120"/>
                      <a:gd name="connsiteX2" fmla="*/ 199248 w 989697"/>
                      <a:gd name="connsiteY2" fmla="*/ 1203121 h 1203120"/>
                      <a:gd name="connsiteX3" fmla="*/ 0 w 989697"/>
                      <a:gd name="connsiteY3" fmla="*/ 1203121 h 1203120"/>
                      <a:gd name="connsiteX4" fmla="*/ 0 w 989697"/>
                      <a:gd name="connsiteY4" fmla="*/ 0 h 1203120"/>
                      <a:gd name="connsiteX5" fmla="*/ 580054 w 989697"/>
                      <a:gd name="connsiteY5" fmla="*/ 0 h 1203120"/>
                      <a:gd name="connsiteX6" fmla="*/ 989697 w 989697"/>
                      <a:gd name="connsiteY6" fmla="*/ 362516 h 1203120"/>
                      <a:gd name="connsiteX7" fmla="*/ 579781 w 989697"/>
                      <a:gd name="connsiteY7" fmla="*/ 724757 h 1203120"/>
                      <a:gd name="connsiteX8" fmla="*/ 572422 w 989697"/>
                      <a:gd name="connsiteY8" fmla="*/ 183166 h 1203120"/>
                      <a:gd name="connsiteX9" fmla="*/ 199002 w 989697"/>
                      <a:gd name="connsiteY9" fmla="*/ 183166 h 1203120"/>
                      <a:gd name="connsiteX10" fmla="*/ 199002 w 989697"/>
                      <a:gd name="connsiteY10" fmla="*/ 541867 h 1203120"/>
                      <a:gd name="connsiteX11" fmla="*/ 572422 w 989697"/>
                      <a:gd name="connsiteY11" fmla="*/ 541867 h 1203120"/>
                      <a:gd name="connsiteX12" fmla="*/ 789932 w 989697"/>
                      <a:gd name="connsiteY12" fmla="*/ 362516 h 1203120"/>
                      <a:gd name="connsiteX13" fmla="*/ 572422 w 989697"/>
                      <a:gd name="connsiteY13" fmla="*/ 183166 h 12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9697" h="1203120">
                        <a:moveTo>
                          <a:pt x="579781" y="724757"/>
                        </a:moveTo>
                        <a:lnTo>
                          <a:pt x="199248" y="724757"/>
                        </a:lnTo>
                        <a:lnTo>
                          <a:pt x="199248" y="1203121"/>
                        </a:lnTo>
                        <a:lnTo>
                          <a:pt x="0" y="1203121"/>
                        </a:lnTo>
                        <a:lnTo>
                          <a:pt x="0" y="0"/>
                        </a:lnTo>
                        <a:lnTo>
                          <a:pt x="580054" y="0"/>
                        </a:lnTo>
                        <a:cubicBezTo>
                          <a:pt x="862680" y="0"/>
                          <a:pt x="989697" y="166812"/>
                          <a:pt x="989697" y="362516"/>
                        </a:cubicBezTo>
                        <a:cubicBezTo>
                          <a:pt x="989697" y="558221"/>
                          <a:pt x="862435" y="724757"/>
                          <a:pt x="579781" y="724757"/>
                        </a:cubicBezTo>
                        <a:close/>
                        <a:moveTo>
                          <a:pt x="572422" y="183166"/>
                        </a:moveTo>
                        <a:lnTo>
                          <a:pt x="199002" y="183166"/>
                        </a:lnTo>
                        <a:lnTo>
                          <a:pt x="199002" y="541867"/>
                        </a:lnTo>
                        <a:lnTo>
                          <a:pt x="572422" y="541867"/>
                        </a:lnTo>
                        <a:cubicBezTo>
                          <a:pt x="706526" y="541867"/>
                          <a:pt x="789932" y="476723"/>
                          <a:pt x="789932" y="362516"/>
                        </a:cubicBezTo>
                        <a:cubicBezTo>
                          <a:pt x="789932" y="248310"/>
                          <a:pt x="706526" y="183166"/>
                          <a:pt x="572422" y="183166"/>
                        </a:cubicBezTo>
                        <a:close/>
                      </a:path>
                    </a:pathLst>
                  </a:custGeom>
                  <a:solidFill>
                    <a:srgbClr val="315EAB"/>
                  </a:solidFill>
                  <a:ln w="2726"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8A6D366-6BEF-4D78-8464-59951D5579A6}"/>
                      </a:ext>
                    </a:extLst>
                  </p:cNvPr>
                  <p:cNvSpPr/>
                  <p:nvPr/>
                </p:nvSpPr>
                <p:spPr>
                  <a:xfrm>
                    <a:off x="5399505" y="2300695"/>
                    <a:ext cx="871674" cy="893210"/>
                  </a:xfrm>
                  <a:custGeom>
                    <a:avLst/>
                    <a:gdLst>
                      <a:gd name="connsiteX0" fmla="*/ 650649 w 871674"/>
                      <a:gd name="connsiteY0" fmla="*/ 623095 h 893210"/>
                      <a:gd name="connsiteX1" fmla="*/ 859164 w 871674"/>
                      <a:gd name="connsiteY1" fmla="*/ 623095 h 893210"/>
                      <a:gd name="connsiteX2" fmla="*/ 451374 w 871674"/>
                      <a:gd name="connsiteY2" fmla="*/ 893210 h 893210"/>
                      <a:gd name="connsiteX3" fmla="*/ 0 w 871674"/>
                      <a:gd name="connsiteY3" fmla="*/ 445650 h 893210"/>
                      <a:gd name="connsiteX4" fmla="*/ 442134 w 871674"/>
                      <a:gd name="connsiteY4" fmla="*/ 0 h 893210"/>
                      <a:gd name="connsiteX5" fmla="*/ 871675 w 871674"/>
                      <a:gd name="connsiteY5" fmla="*/ 438563 h 893210"/>
                      <a:gd name="connsiteX6" fmla="*/ 868159 w 871674"/>
                      <a:gd name="connsiteY6" fmla="*/ 514882 h 893210"/>
                      <a:gd name="connsiteX7" fmla="*/ 199547 w 871674"/>
                      <a:gd name="connsiteY7" fmla="*/ 514882 h 893210"/>
                      <a:gd name="connsiteX8" fmla="*/ 451374 w 871674"/>
                      <a:gd name="connsiteY8" fmla="*/ 716041 h 893210"/>
                      <a:gd name="connsiteX9" fmla="*/ 650649 w 871674"/>
                      <a:gd name="connsiteY9" fmla="*/ 623095 h 893210"/>
                      <a:gd name="connsiteX10" fmla="*/ 203091 w 871674"/>
                      <a:gd name="connsiteY10" fmla="*/ 360341 h 893210"/>
                      <a:gd name="connsiteX11" fmla="*/ 668911 w 871674"/>
                      <a:gd name="connsiteY11" fmla="*/ 360341 h 893210"/>
                      <a:gd name="connsiteX12" fmla="*/ 442379 w 871674"/>
                      <a:gd name="connsiteY12" fmla="*/ 171721 h 893210"/>
                      <a:gd name="connsiteX13" fmla="*/ 203091 w 871674"/>
                      <a:gd name="connsiteY13" fmla="*/ 360341 h 89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74" h="893210">
                        <a:moveTo>
                          <a:pt x="650649" y="623095"/>
                        </a:moveTo>
                        <a:lnTo>
                          <a:pt x="859164" y="623095"/>
                        </a:lnTo>
                        <a:cubicBezTo>
                          <a:pt x="797536" y="789907"/>
                          <a:pt x="636203" y="893210"/>
                          <a:pt x="451374" y="893210"/>
                        </a:cubicBezTo>
                        <a:cubicBezTo>
                          <a:pt x="192188" y="893210"/>
                          <a:pt x="0" y="704590"/>
                          <a:pt x="0" y="445650"/>
                        </a:cubicBezTo>
                        <a:cubicBezTo>
                          <a:pt x="0" y="191888"/>
                          <a:pt x="183193" y="0"/>
                          <a:pt x="442134" y="0"/>
                        </a:cubicBezTo>
                        <a:cubicBezTo>
                          <a:pt x="693960" y="0"/>
                          <a:pt x="871675" y="192161"/>
                          <a:pt x="871675" y="438563"/>
                        </a:cubicBezTo>
                        <a:cubicBezTo>
                          <a:pt x="871675" y="463915"/>
                          <a:pt x="871675" y="489261"/>
                          <a:pt x="868159" y="514882"/>
                        </a:cubicBezTo>
                        <a:lnTo>
                          <a:pt x="199547" y="514882"/>
                        </a:lnTo>
                        <a:cubicBezTo>
                          <a:pt x="221353" y="634540"/>
                          <a:pt x="324630" y="716041"/>
                          <a:pt x="451374" y="716041"/>
                        </a:cubicBezTo>
                        <a:cubicBezTo>
                          <a:pt x="536715" y="715768"/>
                          <a:pt x="609218" y="686603"/>
                          <a:pt x="650649" y="623095"/>
                        </a:cubicBezTo>
                        <a:close/>
                        <a:moveTo>
                          <a:pt x="203091" y="360341"/>
                        </a:moveTo>
                        <a:lnTo>
                          <a:pt x="668911" y="360341"/>
                        </a:lnTo>
                        <a:cubicBezTo>
                          <a:pt x="650894" y="248040"/>
                          <a:pt x="563672" y="171721"/>
                          <a:pt x="442379" y="171721"/>
                        </a:cubicBezTo>
                        <a:cubicBezTo>
                          <a:pt x="319178" y="171994"/>
                          <a:pt x="219445" y="248040"/>
                          <a:pt x="203091" y="360341"/>
                        </a:cubicBezTo>
                        <a:close/>
                      </a:path>
                    </a:pathLst>
                  </a:custGeom>
                  <a:solidFill>
                    <a:srgbClr val="315EAB"/>
                  </a:solidFill>
                  <a:ln w="272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2C8C8AB-4F7E-460B-9C3B-D0F87AF4C7E5}"/>
                      </a:ext>
                    </a:extLst>
                  </p:cNvPr>
                  <p:cNvSpPr/>
                  <p:nvPr/>
                </p:nvSpPr>
                <p:spPr>
                  <a:xfrm>
                    <a:off x="6360337" y="2316780"/>
                    <a:ext cx="529328" cy="853685"/>
                  </a:xfrm>
                  <a:custGeom>
                    <a:avLst/>
                    <a:gdLst>
                      <a:gd name="connsiteX0" fmla="*/ 192161 w 529328"/>
                      <a:gd name="connsiteY0" fmla="*/ 7359 h 853685"/>
                      <a:gd name="connsiteX1" fmla="*/ 192161 w 529328"/>
                      <a:gd name="connsiteY1" fmla="*/ 110663 h 853685"/>
                      <a:gd name="connsiteX2" fmla="*/ 451374 w 529328"/>
                      <a:gd name="connsiteY2" fmla="*/ 0 h 853685"/>
                      <a:gd name="connsiteX3" fmla="*/ 529328 w 529328"/>
                      <a:gd name="connsiteY3" fmla="*/ 0 h 853685"/>
                      <a:gd name="connsiteX4" fmla="*/ 529328 w 529328"/>
                      <a:gd name="connsiteY4" fmla="*/ 183166 h 853685"/>
                      <a:gd name="connsiteX5" fmla="*/ 451374 w 529328"/>
                      <a:gd name="connsiteY5" fmla="*/ 183166 h 853685"/>
                      <a:gd name="connsiteX6" fmla="*/ 192161 w 529328"/>
                      <a:gd name="connsiteY6" fmla="*/ 444014 h 853685"/>
                      <a:gd name="connsiteX7" fmla="*/ 192161 w 529328"/>
                      <a:gd name="connsiteY7" fmla="*/ 853685 h 853685"/>
                      <a:gd name="connsiteX8" fmla="*/ 0 w 529328"/>
                      <a:gd name="connsiteY8" fmla="*/ 853685 h 853685"/>
                      <a:gd name="connsiteX9" fmla="*/ 0 w 529328"/>
                      <a:gd name="connsiteY9" fmla="*/ 7359 h 853685"/>
                      <a:gd name="connsiteX10" fmla="*/ 192161 w 529328"/>
                      <a:gd name="connsiteY10" fmla="*/ 7359 h 8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328" h="853685">
                        <a:moveTo>
                          <a:pt x="192161" y="7359"/>
                        </a:moveTo>
                        <a:lnTo>
                          <a:pt x="192161" y="110663"/>
                        </a:lnTo>
                        <a:cubicBezTo>
                          <a:pt x="233864" y="49062"/>
                          <a:pt x="326265" y="0"/>
                          <a:pt x="451374" y="0"/>
                        </a:cubicBezTo>
                        <a:lnTo>
                          <a:pt x="529328" y="0"/>
                        </a:lnTo>
                        <a:lnTo>
                          <a:pt x="529328" y="183166"/>
                        </a:lnTo>
                        <a:lnTo>
                          <a:pt x="451374" y="183166"/>
                        </a:lnTo>
                        <a:cubicBezTo>
                          <a:pt x="286470" y="183166"/>
                          <a:pt x="192161" y="288380"/>
                          <a:pt x="192161" y="444014"/>
                        </a:cubicBezTo>
                        <a:lnTo>
                          <a:pt x="192161" y="853685"/>
                        </a:lnTo>
                        <a:lnTo>
                          <a:pt x="0" y="853685"/>
                        </a:lnTo>
                        <a:lnTo>
                          <a:pt x="0" y="7359"/>
                        </a:lnTo>
                        <a:lnTo>
                          <a:pt x="192161" y="7359"/>
                        </a:lnTo>
                        <a:close/>
                      </a:path>
                    </a:pathLst>
                  </a:custGeom>
                  <a:solidFill>
                    <a:srgbClr val="315EAB"/>
                  </a:solidFill>
                  <a:ln w="272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0F62D7C-8573-4B75-B0E9-D22486DB3563}"/>
                      </a:ext>
                    </a:extLst>
                  </p:cNvPr>
                  <p:cNvSpPr/>
                  <p:nvPr/>
                </p:nvSpPr>
                <p:spPr>
                  <a:xfrm>
                    <a:off x="7754253" y="2112081"/>
                    <a:ext cx="612462" cy="1058386"/>
                  </a:xfrm>
                  <a:custGeom>
                    <a:avLst/>
                    <a:gdLst>
                      <a:gd name="connsiteX0" fmla="*/ 347798 w 612462"/>
                      <a:gd name="connsiteY0" fmla="*/ 0 h 1058386"/>
                      <a:gd name="connsiteX1" fmla="*/ 347798 w 612462"/>
                      <a:gd name="connsiteY1" fmla="*/ 212058 h 1058386"/>
                      <a:gd name="connsiteX2" fmla="*/ 612463 w 612462"/>
                      <a:gd name="connsiteY2" fmla="*/ 212058 h 1058386"/>
                      <a:gd name="connsiteX3" fmla="*/ 612463 w 612462"/>
                      <a:gd name="connsiteY3" fmla="*/ 380506 h 1058386"/>
                      <a:gd name="connsiteX4" fmla="*/ 347798 w 612462"/>
                      <a:gd name="connsiteY4" fmla="*/ 380506 h 1058386"/>
                      <a:gd name="connsiteX5" fmla="*/ 347798 w 612462"/>
                      <a:gd name="connsiteY5" fmla="*/ 762923 h 1058386"/>
                      <a:gd name="connsiteX6" fmla="*/ 476450 w 612462"/>
                      <a:gd name="connsiteY6" fmla="*/ 889940 h 1058386"/>
                      <a:gd name="connsiteX7" fmla="*/ 612435 w 612462"/>
                      <a:gd name="connsiteY7" fmla="*/ 889940 h 1058386"/>
                      <a:gd name="connsiteX8" fmla="*/ 612435 w 612462"/>
                      <a:gd name="connsiteY8" fmla="*/ 1058387 h 1058386"/>
                      <a:gd name="connsiteX9" fmla="*/ 474788 w 612462"/>
                      <a:gd name="connsiteY9" fmla="*/ 1058387 h 1058386"/>
                      <a:gd name="connsiteX10" fmla="*/ 155883 w 612462"/>
                      <a:gd name="connsiteY10" fmla="*/ 795631 h 1058386"/>
                      <a:gd name="connsiteX11" fmla="*/ 155883 w 612462"/>
                      <a:gd name="connsiteY11" fmla="*/ 380506 h 1058386"/>
                      <a:gd name="connsiteX12" fmla="*/ 0 w 612462"/>
                      <a:gd name="connsiteY12" fmla="*/ 380506 h 1058386"/>
                      <a:gd name="connsiteX13" fmla="*/ 0 w 612462"/>
                      <a:gd name="connsiteY13" fmla="*/ 212058 h 1058386"/>
                      <a:gd name="connsiteX14" fmla="*/ 155883 w 612462"/>
                      <a:gd name="connsiteY14" fmla="*/ 212058 h 1058386"/>
                      <a:gd name="connsiteX15" fmla="*/ 155883 w 612462"/>
                      <a:gd name="connsiteY15" fmla="*/ 0 h 1058386"/>
                      <a:gd name="connsiteX16" fmla="*/ 347798 w 612462"/>
                      <a:gd name="connsiteY16" fmla="*/ 0 h 105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462" h="1058386">
                        <a:moveTo>
                          <a:pt x="347798" y="0"/>
                        </a:moveTo>
                        <a:lnTo>
                          <a:pt x="347798" y="212058"/>
                        </a:lnTo>
                        <a:lnTo>
                          <a:pt x="612463" y="212058"/>
                        </a:lnTo>
                        <a:lnTo>
                          <a:pt x="612463" y="380506"/>
                        </a:lnTo>
                        <a:lnTo>
                          <a:pt x="347798" y="380506"/>
                        </a:lnTo>
                        <a:lnTo>
                          <a:pt x="347798" y="762923"/>
                        </a:lnTo>
                        <a:cubicBezTo>
                          <a:pt x="347798" y="844418"/>
                          <a:pt x="389501" y="889940"/>
                          <a:pt x="476450" y="889940"/>
                        </a:cubicBezTo>
                        <a:lnTo>
                          <a:pt x="612435" y="889940"/>
                        </a:lnTo>
                        <a:lnTo>
                          <a:pt x="612435" y="1058387"/>
                        </a:lnTo>
                        <a:lnTo>
                          <a:pt x="474788" y="1058387"/>
                        </a:lnTo>
                        <a:cubicBezTo>
                          <a:pt x="262729" y="1058387"/>
                          <a:pt x="155883" y="955083"/>
                          <a:pt x="155883" y="795631"/>
                        </a:cubicBezTo>
                        <a:lnTo>
                          <a:pt x="155883" y="380506"/>
                        </a:lnTo>
                        <a:lnTo>
                          <a:pt x="0" y="380506"/>
                        </a:lnTo>
                        <a:lnTo>
                          <a:pt x="0" y="212058"/>
                        </a:lnTo>
                        <a:lnTo>
                          <a:pt x="155883" y="212058"/>
                        </a:lnTo>
                        <a:lnTo>
                          <a:pt x="155883" y="0"/>
                        </a:lnTo>
                        <a:lnTo>
                          <a:pt x="347798" y="0"/>
                        </a:lnTo>
                        <a:close/>
                      </a:path>
                    </a:pathLst>
                  </a:custGeom>
                  <a:solidFill>
                    <a:srgbClr val="315EAB"/>
                  </a:solidFill>
                  <a:ln w="272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C4FE03B-D85C-4004-89B4-7CE56954636A}"/>
                      </a:ext>
                    </a:extLst>
                  </p:cNvPr>
                  <p:cNvSpPr/>
                  <p:nvPr/>
                </p:nvSpPr>
                <p:spPr>
                  <a:xfrm>
                    <a:off x="8421501" y="2300698"/>
                    <a:ext cx="904110" cy="893480"/>
                  </a:xfrm>
                  <a:custGeom>
                    <a:avLst/>
                    <a:gdLst>
                      <a:gd name="connsiteX0" fmla="*/ 904110 w 904110"/>
                      <a:gd name="connsiteY0" fmla="*/ 447561 h 893480"/>
                      <a:gd name="connsiteX1" fmla="*/ 453009 w 904110"/>
                      <a:gd name="connsiteY1" fmla="*/ 893481 h 893480"/>
                      <a:gd name="connsiteX2" fmla="*/ 0 w 904110"/>
                      <a:gd name="connsiteY2" fmla="*/ 447561 h 893480"/>
                      <a:gd name="connsiteX3" fmla="*/ 453009 w 904110"/>
                      <a:gd name="connsiteY3" fmla="*/ 0 h 893480"/>
                      <a:gd name="connsiteX4" fmla="*/ 904110 w 904110"/>
                      <a:gd name="connsiteY4" fmla="*/ 447561 h 893480"/>
                      <a:gd name="connsiteX5" fmla="*/ 712222 w 904110"/>
                      <a:gd name="connsiteY5" fmla="*/ 447561 h 893480"/>
                      <a:gd name="connsiteX6" fmla="*/ 453009 w 904110"/>
                      <a:gd name="connsiteY6" fmla="*/ 177443 h 893480"/>
                      <a:gd name="connsiteX7" fmla="*/ 192161 w 904110"/>
                      <a:gd name="connsiteY7" fmla="*/ 447561 h 893480"/>
                      <a:gd name="connsiteX8" fmla="*/ 453009 w 904110"/>
                      <a:gd name="connsiteY8" fmla="*/ 715766 h 893480"/>
                      <a:gd name="connsiteX9" fmla="*/ 712222 w 904110"/>
                      <a:gd name="connsiteY9" fmla="*/ 447561 h 89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110" h="893480">
                        <a:moveTo>
                          <a:pt x="904110" y="447561"/>
                        </a:moveTo>
                        <a:cubicBezTo>
                          <a:pt x="904110" y="701322"/>
                          <a:pt x="710287" y="893481"/>
                          <a:pt x="453009" y="893481"/>
                        </a:cubicBezTo>
                        <a:cubicBezTo>
                          <a:pt x="193769" y="893481"/>
                          <a:pt x="0" y="701320"/>
                          <a:pt x="0" y="447561"/>
                        </a:cubicBezTo>
                        <a:cubicBezTo>
                          <a:pt x="0" y="190256"/>
                          <a:pt x="194069" y="0"/>
                          <a:pt x="453009" y="0"/>
                        </a:cubicBezTo>
                        <a:cubicBezTo>
                          <a:pt x="710287" y="-272"/>
                          <a:pt x="904110" y="190253"/>
                          <a:pt x="904110" y="447561"/>
                        </a:cubicBezTo>
                        <a:close/>
                        <a:moveTo>
                          <a:pt x="712222" y="447561"/>
                        </a:moveTo>
                        <a:cubicBezTo>
                          <a:pt x="712222" y="291649"/>
                          <a:pt x="603468" y="177443"/>
                          <a:pt x="453009" y="177443"/>
                        </a:cubicBezTo>
                        <a:cubicBezTo>
                          <a:pt x="302551" y="177443"/>
                          <a:pt x="192161" y="291646"/>
                          <a:pt x="192161" y="447561"/>
                        </a:cubicBezTo>
                        <a:cubicBezTo>
                          <a:pt x="192161" y="599924"/>
                          <a:pt x="302824" y="715766"/>
                          <a:pt x="453009" y="715766"/>
                        </a:cubicBezTo>
                        <a:cubicBezTo>
                          <a:pt x="603195" y="715766"/>
                          <a:pt x="712222" y="599649"/>
                          <a:pt x="712222" y="447561"/>
                        </a:cubicBezTo>
                        <a:close/>
                      </a:path>
                    </a:pathLst>
                  </a:custGeom>
                  <a:solidFill>
                    <a:srgbClr val="315EAB"/>
                  </a:solidFill>
                  <a:ln w="2726"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0F90DCB-E04C-4A82-823C-7516CFB34B18}"/>
                      </a:ext>
                    </a:extLst>
                  </p:cNvPr>
                  <p:cNvSpPr/>
                  <p:nvPr/>
                </p:nvSpPr>
                <p:spPr>
                  <a:xfrm>
                    <a:off x="9412534" y="2300698"/>
                    <a:ext cx="835722" cy="869767"/>
                  </a:xfrm>
                  <a:custGeom>
                    <a:avLst/>
                    <a:gdLst>
                      <a:gd name="connsiteX0" fmla="*/ 835723 w 835722"/>
                      <a:gd name="connsiteY0" fmla="*/ 365790 h 869767"/>
                      <a:gd name="connsiteX1" fmla="*/ 835723 w 835722"/>
                      <a:gd name="connsiteY1" fmla="*/ 869497 h 869767"/>
                      <a:gd name="connsiteX2" fmla="*/ 643562 w 835722"/>
                      <a:gd name="connsiteY2" fmla="*/ 869497 h 869767"/>
                      <a:gd name="connsiteX3" fmla="*/ 643562 w 835722"/>
                      <a:gd name="connsiteY3" fmla="*/ 393047 h 869767"/>
                      <a:gd name="connsiteX4" fmla="*/ 431476 w 835722"/>
                      <a:gd name="connsiteY4" fmla="*/ 177443 h 869767"/>
                      <a:gd name="connsiteX5" fmla="*/ 192161 w 835722"/>
                      <a:gd name="connsiteY5" fmla="*/ 434745 h 869767"/>
                      <a:gd name="connsiteX6" fmla="*/ 192161 w 835722"/>
                      <a:gd name="connsiteY6" fmla="*/ 869767 h 869767"/>
                      <a:gd name="connsiteX7" fmla="*/ 0 w 835722"/>
                      <a:gd name="connsiteY7" fmla="*/ 869767 h 869767"/>
                      <a:gd name="connsiteX8" fmla="*/ 0 w 835722"/>
                      <a:gd name="connsiteY8" fmla="*/ 23441 h 869767"/>
                      <a:gd name="connsiteX9" fmla="*/ 192161 w 835722"/>
                      <a:gd name="connsiteY9" fmla="*/ 23441 h 869767"/>
                      <a:gd name="connsiteX10" fmla="*/ 192161 w 835722"/>
                      <a:gd name="connsiteY10" fmla="*/ 101396 h 869767"/>
                      <a:gd name="connsiteX11" fmla="*/ 462303 w 835722"/>
                      <a:gd name="connsiteY11" fmla="*/ 0 h 869767"/>
                      <a:gd name="connsiteX12" fmla="*/ 835723 w 835722"/>
                      <a:gd name="connsiteY12" fmla="*/ 365790 h 8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5722" h="869767">
                        <a:moveTo>
                          <a:pt x="835723" y="365790"/>
                        </a:moveTo>
                        <a:lnTo>
                          <a:pt x="835723" y="869497"/>
                        </a:lnTo>
                        <a:lnTo>
                          <a:pt x="643562" y="869497"/>
                        </a:lnTo>
                        <a:lnTo>
                          <a:pt x="643562" y="393047"/>
                        </a:lnTo>
                        <a:cubicBezTo>
                          <a:pt x="643562" y="262487"/>
                          <a:pt x="572967" y="177443"/>
                          <a:pt x="431476" y="177443"/>
                        </a:cubicBezTo>
                        <a:cubicBezTo>
                          <a:pt x="306394" y="177443"/>
                          <a:pt x="192161" y="273387"/>
                          <a:pt x="192161" y="434745"/>
                        </a:cubicBezTo>
                        <a:lnTo>
                          <a:pt x="192161" y="869767"/>
                        </a:lnTo>
                        <a:lnTo>
                          <a:pt x="0" y="869767"/>
                        </a:lnTo>
                        <a:lnTo>
                          <a:pt x="0" y="23441"/>
                        </a:lnTo>
                        <a:lnTo>
                          <a:pt x="192161" y="23441"/>
                        </a:lnTo>
                        <a:lnTo>
                          <a:pt x="192161" y="101396"/>
                        </a:lnTo>
                        <a:cubicBezTo>
                          <a:pt x="242886" y="41703"/>
                          <a:pt x="340711" y="0"/>
                          <a:pt x="462303" y="0"/>
                        </a:cubicBezTo>
                        <a:cubicBezTo>
                          <a:pt x="689054" y="-272"/>
                          <a:pt x="835723" y="144734"/>
                          <a:pt x="835723" y="365790"/>
                        </a:cubicBezTo>
                        <a:close/>
                      </a:path>
                    </a:pathLst>
                  </a:custGeom>
                  <a:solidFill>
                    <a:srgbClr val="315EAB"/>
                  </a:solidFill>
                  <a:ln w="2726"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4F9EDA27-E222-4B68-88BD-D19A069D188A}"/>
                    </a:ext>
                  </a:extLst>
                </p:cNvPr>
                <p:cNvSpPr/>
                <p:nvPr/>
              </p:nvSpPr>
              <p:spPr>
                <a:xfrm>
                  <a:off x="6913352" y="2316780"/>
                  <a:ext cx="815525" cy="877126"/>
                </a:xfrm>
                <a:custGeom>
                  <a:avLst/>
                  <a:gdLst>
                    <a:gd name="connsiteX0" fmla="*/ 394952 w 815525"/>
                    <a:gd name="connsiteY0" fmla="*/ 0 h 877126"/>
                    <a:gd name="connsiteX1" fmla="*/ 80434 w 815525"/>
                    <a:gd name="connsiteY1" fmla="*/ 0 h 877126"/>
                    <a:gd name="connsiteX2" fmla="*/ 82861 w 815525"/>
                    <a:gd name="connsiteY2" fmla="*/ 181803 h 877126"/>
                    <a:gd name="connsiteX3" fmla="*/ 398795 w 815525"/>
                    <a:gd name="connsiteY3" fmla="*/ 181803 h 877126"/>
                    <a:gd name="connsiteX4" fmla="*/ 623365 w 815525"/>
                    <a:gd name="connsiteY4" fmla="*/ 320813 h 877126"/>
                    <a:gd name="connsiteX5" fmla="*/ 385957 w 815525"/>
                    <a:gd name="connsiteY5" fmla="*/ 320813 h 877126"/>
                    <a:gd name="connsiteX6" fmla="*/ 0 w 815525"/>
                    <a:gd name="connsiteY6" fmla="*/ 592564 h 877126"/>
                    <a:gd name="connsiteX7" fmla="*/ 338802 w 815525"/>
                    <a:gd name="connsiteY7" fmla="*/ 877126 h 877126"/>
                    <a:gd name="connsiteX8" fmla="*/ 623365 w 815525"/>
                    <a:gd name="connsiteY8" fmla="*/ 775733 h 877126"/>
                    <a:gd name="connsiteX9" fmla="*/ 623365 w 815525"/>
                    <a:gd name="connsiteY9" fmla="*/ 853688 h 877126"/>
                    <a:gd name="connsiteX10" fmla="*/ 815526 w 815525"/>
                    <a:gd name="connsiteY10" fmla="*/ 853688 h 877126"/>
                    <a:gd name="connsiteX11" fmla="*/ 815526 w 815525"/>
                    <a:gd name="connsiteY11" fmla="*/ 320816 h 877126"/>
                    <a:gd name="connsiteX12" fmla="*/ 394952 w 815525"/>
                    <a:gd name="connsiteY12" fmla="*/ 0 h 877126"/>
                    <a:gd name="connsiteX13" fmla="*/ 623365 w 815525"/>
                    <a:gd name="connsiteY13" fmla="*/ 520064 h 877126"/>
                    <a:gd name="connsiteX14" fmla="*/ 369630 w 815525"/>
                    <a:gd name="connsiteY14" fmla="*/ 714130 h 877126"/>
                    <a:gd name="connsiteX15" fmla="*/ 191888 w 815525"/>
                    <a:gd name="connsiteY15" fmla="*/ 592564 h 877126"/>
                    <a:gd name="connsiteX16" fmla="*/ 384049 w 815525"/>
                    <a:gd name="connsiteY16" fmla="*/ 474815 h 877126"/>
                    <a:gd name="connsiteX17" fmla="*/ 623365 w 815525"/>
                    <a:gd name="connsiteY17" fmla="*/ 474815 h 877126"/>
                    <a:gd name="connsiteX18" fmla="*/ 623365 w 815525"/>
                    <a:gd name="connsiteY18" fmla="*/ 520064 h 877126"/>
                    <a:gd name="connsiteX19" fmla="*/ 623365 w 815525"/>
                    <a:gd name="connsiteY19" fmla="*/ 520064 h 87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5525" h="877126">
                      <a:moveTo>
                        <a:pt x="394952" y="0"/>
                      </a:moveTo>
                      <a:lnTo>
                        <a:pt x="80434" y="0"/>
                      </a:lnTo>
                      <a:lnTo>
                        <a:pt x="82861" y="181803"/>
                      </a:lnTo>
                      <a:lnTo>
                        <a:pt x="398795" y="181803"/>
                      </a:lnTo>
                      <a:cubicBezTo>
                        <a:pt x="521969" y="181803"/>
                        <a:pt x="623365" y="204972"/>
                        <a:pt x="623365" y="320813"/>
                      </a:cubicBezTo>
                      <a:lnTo>
                        <a:pt x="385957" y="320813"/>
                      </a:lnTo>
                      <a:cubicBezTo>
                        <a:pt x="188345" y="320813"/>
                        <a:pt x="0" y="384322"/>
                        <a:pt x="0" y="592564"/>
                      </a:cubicBezTo>
                      <a:cubicBezTo>
                        <a:pt x="0" y="779274"/>
                        <a:pt x="136012" y="877126"/>
                        <a:pt x="338802" y="877126"/>
                      </a:cubicBezTo>
                      <a:cubicBezTo>
                        <a:pt x="458461" y="877126"/>
                        <a:pt x="559856" y="842782"/>
                        <a:pt x="623365" y="775733"/>
                      </a:cubicBezTo>
                      <a:lnTo>
                        <a:pt x="623365" y="853688"/>
                      </a:lnTo>
                      <a:lnTo>
                        <a:pt x="815526" y="853688"/>
                      </a:lnTo>
                      <a:lnTo>
                        <a:pt x="815526" y="320816"/>
                      </a:lnTo>
                      <a:cubicBezTo>
                        <a:pt x="815526" y="105212"/>
                        <a:pt x="644925" y="3816"/>
                        <a:pt x="394952" y="0"/>
                      </a:cubicBezTo>
                      <a:close/>
                      <a:moveTo>
                        <a:pt x="623365" y="520064"/>
                      </a:moveTo>
                      <a:cubicBezTo>
                        <a:pt x="623365" y="641629"/>
                        <a:pt x="514637" y="714130"/>
                        <a:pt x="369630" y="714130"/>
                      </a:cubicBezTo>
                      <a:cubicBezTo>
                        <a:pt x="258940" y="714130"/>
                        <a:pt x="191888" y="668884"/>
                        <a:pt x="191888" y="592564"/>
                      </a:cubicBezTo>
                      <a:cubicBezTo>
                        <a:pt x="191888" y="511066"/>
                        <a:pt x="264418" y="474815"/>
                        <a:pt x="384049" y="474815"/>
                      </a:cubicBezTo>
                      <a:lnTo>
                        <a:pt x="623365" y="474815"/>
                      </a:lnTo>
                      <a:lnTo>
                        <a:pt x="623365" y="520064"/>
                      </a:lnTo>
                      <a:lnTo>
                        <a:pt x="623365" y="520064"/>
                      </a:lnTo>
                      <a:close/>
                    </a:path>
                  </a:pathLst>
                </a:custGeom>
                <a:solidFill>
                  <a:srgbClr val="315EAB"/>
                </a:solidFill>
                <a:ln w="2726" cap="flat">
                  <a:noFill/>
                  <a:prstDash val="solid"/>
                  <a:miter/>
                </a:ln>
              </p:spPr>
              <p:txBody>
                <a:bodyPr rtlCol="0" anchor="ctr"/>
                <a:lstStyle/>
                <a:p>
                  <a:endParaRPr lang="en-GB"/>
                </a:p>
              </p:txBody>
            </p:sp>
          </p:grpSp>
        </p:grpSp>
        <p:cxnSp>
          <p:nvCxnSpPr>
            <p:cNvPr id="10" name="Straight Connector 9">
              <a:extLst>
                <a:ext uri="{FF2B5EF4-FFF2-40B4-BE49-F238E27FC236}">
                  <a16:creationId xmlns:a16="http://schemas.microsoft.com/office/drawing/2014/main" id="{D2AEE133-6D74-4E66-8EAB-5E716354D212}"/>
                </a:ext>
              </a:extLst>
            </p:cNvPr>
            <p:cNvCxnSpPr/>
            <p:nvPr userDrawn="1"/>
          </p:nvCxnSpPr>
          <p:spPr bwMode="auto">
            <a:xfrm>
              <a:off x="10639425" y="794345"/>
              <a:ext cx="0" cy="358178"/>
            </a:xfrm>
            <a:prstGeom prst="line">
              <a:avLst/>
            </a:prstGeom>
            <a:noFill/>
            <a:ln w="12700" cap="flat" cmpd="sng" algn="ctr">
              <a:solidFill>
                <a:schemeClr val="bg1">
                  <a:lumMod val="75000"/>
                </a:schemeClr>
              </a:solidFill>
              <a:prstDash val="solid"/>
              <a:round/>
              <a:headEnd type="none" w="med" len="med"/>
              <a:tailEnd type="none" w="med" len="med"/>
            </a:ln>
            <a:effectLst/>
          </p:spPr>
        </p:cxnSp>
      </p:grpSp>
    </p:spTree>
    <p:extLst>
      <p:ext uri="{BB962C8B-B14F-4D97-AF65-F5344CB8AC3E}">
        <p14:creationId xmlns:p14="http://schemas.microsoft.com/office/powerpoint/2010/main" val="3655699861"/>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 id="2147483952" r:id="rId24"/>
    <p:sldLayoutId id="2147483953" r:id="rId25"/>
    <p:sldLayoutId id="2147483954" r:id="rId26"/>
    <p:sldLayoutId id="2147483955" r:id="rId27"/>
    <p:sldLayoutId id="2147483956" r:id="rId28"/>
    <p:sldLayoutId id="2147483957" r:id="rId29"/>
    <p:sldLayoutId id="2147483958" r:id="rId30"/>
    <p:sldLayoutId id="2147483959" r:id="rId31"/>
    <p:sldLayoutId id="2147483960" r:id="rId32"/>
    <p:sldLayoutId id="2147483961" r:id="rId33"/>
    <p:sldLayoutId id="2147483962" r:id="rId34"/>
    <p:sldLayoutId id="2147483963" r:id="rId35"/>
    <p:sldLayoutId id="2147483964" r:id="rId36"/>
    <p:sldLayoutId id="2147483965" r:id="rId37"/>
    <p:sldLayoutId id="2147483966" r:id="rId38"/>
    <p:sldLayoutId id="2147483967" r:id="rId39"/>
    <p:sldLayoutId id="2147483968" r:id="rId40"/>
    <p:sldLayoutId id="2147483969" r:id="rId41"/>
    <p:sldLayoutId id="2147483970" r:id="rId42"/>
    <p:sldLayoutId id="2147483971" r:id="rId43"/>
  </p:sldLayoutIdLst>
  <p:transition>
    <p:fade/>
  </p:transition>
  <p:hf hdr="0" dt="0"/>
  <p:txStyles>
    <p:titleStyle>
      <a:lvl1pPr algn="l" rtl="0" eaLnBrk="1" fontAlgn="base" hangingPunct="1">
        <a:lnSpc>
          <a:spcPct val="85000"/>
        </a:lnSpc>
        <a:spcBef>
          <a:spcPct val="0"/>
        </a:spcBef>
        <a:spcAft>
          <a:spcPct val="0"/>
        </a:spcAft>
        <a:defRPr sz="2200" b="0" i="0" cap="all" spc="128" baseline="0">
          <a:solidFill>
            <a:schemeClr val="accent1"/>
          </a:solidFill>
          <a:latin typeface="Rubik Light" pitchFamily="2" charset="-79"/>
          <a:ea typeface="+mj-ea"/>
          <a:cs typeface="Rubik Light" pitchFamily="2" charset="-79"/>
        </a:defRPr>
      </a:lvl1pPr>
      <a:lvl2pPr algn="l" rtl="0" eaLnBrk="1" fontAlgn="base" hangingPunct="1">
        <a:spcBef>
          <a:spcPct val="0"/>
        </a:spcBef>
        <a:spcAft>
          <a:spcPct val="0"/>
        </a:spcAft>
        <a:defRPr sz="3200">
          <a:solidFill>
            <a:srgbClr val="5F5F5F"/>
          </a:solidFill>
          <a:latin typeface="Univers" pitchFamily="34" charset="0"/>
        </a:defRPr>
      </a:lvl2pPr>
      <a:lvl3pPr algn="l" rtl="0" eaLnBrk="1" fontAlgn="base" hangingPunct="1">
        <a:spcBef>
          <a:spcPct val="0"/>
        </a:spcBef>
        <a:spcAft>
          <a:spcPct val="0"/>
        </a:spcAft>
        <a:defRPr sz="3200">
          <a:solidFill>
            <a:srgbClr val="5F5F5F"/>
          </a:solidFill>
          <a:latin typeface="Univers" pitchFamily="34" charset="0"/>
        </a:defRPr>
      </a:lvl3pPr>
      <a:lvl4pPr algn="l" rtl="0" eaLnBrk="1" fontAlgn="base" hangingPunct="1">
        <a:spcBef>
          <a:spcPct val="0"/>
        </a:spcBef>
        <a:spcAft>
          <a:spcPct val="0"/>
        </a:spcAft>
        <a:defRPr sz="3200">
          <a:solidFill>
            <a:srgbClr val="5F5F5F"/>
          </a:solidFill>
          <a:latin typeface="Univers" pitchFamily="34" charset="0"/>
        </a:defRPr>
      </a:lvl4pPr>
      <a:lvl5pPr algn="l" rtl="0" eaLnBrk="1" fontAlgn="base" hangingPunct="1">
        <a:spcBef>
          <a:spcPct val="0"/>
        </a:spcBef>
        <a:spcAft>
          <a:spcPct val="0"/>
        </a:spcAft>
        <a:defRPr sz="3200">
          <a:solidFill>
            <a:srgbClr val="5F5F5F"/>
          </a:solidFill>
          <a:latin typeface="Univers" pitchFamily="34" charset="0"/>
        </a:defRPr>
      </a:lvl5pPr>
      <a:lvl6pPr marL="457152" algn="l" rtl="0" eaLnBrk="1" fontAlgn="base" hangingPunct="1">
        <a:spcBef>
          <a:spcPct val="0"/>
        </a:spcBef>
        <a:spcAft>
          <a:spcPct val="0"/>
        </a:spcAft>
        <a:defRPr sz="3200">
          <a:solidFill>
            <a:srgbClr val="5F5F5F"/>
          </a:solidFill>
          <a:latin typeface="Univers" pitchFamily="34" charset="0"/>
        </a:defRPr>
      </a:lvl6pPr>
      <a:lvl7pPr marL="914304" algn="l" rtl="0" eaLnBrk="1" fontAlgn="base" hangingPunct="1">
        <a:spcBef>
          <a:spcPct val="0"/>
        </a:spcBef>
        <a:spcAft>
          <a:spcPct val="0"/>
        </a:spcAft>
        <a:defRPr sz="3200">
          <a:solidFill>
            <a:srgbClr val="5F5F5F"/>
          </a:solidFill>
          <a:latin typeface="Univers" pitchFamily="34" charset="0"/>
        </a:defRPr>
      </a:lvl7pPr>
      <a:lvl8pPr marL="1371458" algn="l" rtl="0" eaLnBrk="1" fontAlgn="base" hangingPunct="1">
        <a:spcBef>
          <a:spcPct val="0"/>
        </a:spcBef>
        <a:spcAft>
          <a:spcPct val="0"/>
        </a:spcAft>
        <a:defRPr sz="3200">
          <a:solidFill>
            <a:srgbClr val="5F5F5F"/>
          </a:solidFill>
          <a:latin typeface="Univers" pitchFamily="34" charset="0"/>
        </a:defRPr>
      </a:lvl8pPr>
      <a:lvl9pPr marL="1828610" algn="l" rtl="0" eaLnBrk="1" fontAlgn="base" hangingPunct="1">
        <a:spcBef>
          <a:spcPct val="0"/>
        </a:spcBef>
        <a:spcAft>
          <a:spcPct val="0"/>
        </a:spcAft>
        <a:defRPr sz="3200">
          <a:solidFill>
            <a:srgbClr val="5F5F5F"/>
          </a:solidFill>
          <a:latin typeface="Univers" pitchFamily="34" charset="0"/>
        </a:defRPr>
      </a:lvl9pPr>
    </p:titleStyle>
    <p:bodyStyle>
      <a:lvl1pPr marL="0" indent="0" algn="l" rtl="0" eaLnBrk="1" fontAlgn="base" hangingPunct="1">
        <a:lnSpc>
          <a:spcPct val="95000"/>
        </a:lnSpc>
        <a:spcBef>
          <a:spcPts val="0"/>
        </a:spcBef>
        <a:spcAft>
          <a:spcPts val="1200"/>
        </a:spcAft>
        <a:buClr>
          <a:schemeClr val="tx2"/>
        </a:buClr>
        <a:buFont typeface="Arial" panose="020B0604020202020204" pitchFamily="34" charset="0"/>
        <a:buNone/>
        <a:defRPr sz="1100" b="0" i="0">
          <a:solidFill>
            <a:schemeClr val="tx1"/>
          </a:solidFill>
          <a:latin typeface="+mn-lt"/>
          <a:ea typeface="+mn-ea"/>
          <a:cs typeface="Tahoma" panose="020B0604030504040204" pitchFamily="34" charset="0"/>
        </a:defRPr>
      </a:lvl1pPr>
      <a:lvl2pPr marL="179388" indent="-179388" algn="l" rtl="0" eaLnBrk="1" fontAlgn="base" hangingPunct="1">
        <a:lnSpc>
          <a:spcPct val="90000"/>
        </a:lnSpc>
        <a:spcBef>
          <a:spcPts val="0"/>
        </a:spcBef>
        <a:spcAft>
          <a:spcPts val="1200"/>
        </a:spcAft>
        <a:buClr>
          <a:schemeClr val="tx1"/>
        </a:buClr>
        <a:buFont typeface="Rubik Light" pitchFamily="2" charset="-79"/>
        <a:buChar char="–"/>
        <a:defRPr sz="1100" b="0" i="0">
          <a:solidFill>
            <a:schemeClr val="tx1"/>
          </a:solidFill>
          <a:latin typeface="+mn-lt"/>
          <a:cs typeface="Tahoma" panose="020B0604030504040204" pitchFamily="34" charset="0"/>
        </a:defRPr>
      </a:lvl2pPr>
      <a:lvl3pPr marL="0" indent="0" algn="l" rtl="0" eaLnBrk="1" fontAlgn="base" hangingPunct="1">
        <a:lnSpc>
          <a:spcPct val="85000"/>
        </a:lnSpc>
        <a:spcBef>
          <a:spcPts val="600"/>
        </a:spcBef>
        <a:spcAft>
          <a:spcPts val="1200"/>
        </a:spcAft>
        <a:buClr>
          <a:schemeClr val="tx2"/>
        </a:buClr>
        <a:buSzPct val="110000"/>
        <a:buFont typeface="Rubik Light" pitchFamily="2" charset="-79"/>
        <a:buNone/>
        <a:defRPr sz="1100" b="1" i="0" cap="all" spc="60" baseline="0">
          <a:solidFill>
            <a:schemeClr val="accent1"/>
          </a:solidFill>
          <a:latin typeface="Rubik SemiBold" pitchFamily="2" charset="-79"/>
          <a:cs typeface="Rubik SemiBold" pitchFamily="2" charset="-79"/>
        </a:defRPr>
      </a:lvl3pPr>
      <a:lvl4pPr marL="350838" indent="-171450" algn="l" rtl="0" eaLnBrk="1" fontAlgn="base" hangingPunct="1">
        <a:lnSpc>
          <a:spcPct val="90000"/>
        </a:lnSpc>
        <a:spcBef>
          <a:spcPts val="192"/>
        </a:spcBef>
        <a:spcAft>
          <a:spcPts val="1200"/>
        </a:spcAft>
        <a:buClr>
          <a:schemeClr val="tx1"/>
        </a:buClr>
        <a:buSzPct val="100000"/>
        <a:buFont typeface="Arial" panose="020B0604020202020204" pitchFamily="34" charset="0"/>
        <a:buChar char="•"/>
        <a:tabLst/>
        <a:defRPr sz="1100" b="0" i="0" cap="none" spc="0" baseline="0">
          <a:solidFill>
            <a:schemeClr val="tx1"/>
          </a:solidFill>
          <a:latin typeface="+mn-lt"/>
          <a:cs typeface="Rubik SemiBold" pitchFamily="2" charset="-79"/>
        </a:defRPr>
      </a:lvl4pPr>
      <a:lvl5pPr marL="0" indent="0" algn="l" rtl="0" eaLnBrk="1" fontAlgn="base" hangingPunct="1">
        <a:lnSpc>
          <a:spcPct val="90000"/>
        </a:lnSpc>
        <a:spcBef>
          <a:spcPts val="0"/>
        </a:spcBef>
        <a:spcAft>
          <a:spcPts val="1200"/>
        </a:spcAft>
        <a:buClr>
          <a:schemeClr val="tx2"/>
        </a:buClr>
        <a:buSzPct val="100000"/>
        <a:buFont typeface="Arial" panose="020B0604020202020204" pitchFamily="34" charset="0"/>
        <a:buNone/>
        <a:defRPr sz="1100" b="0" i="0" cap="all" spc="60" baseline="0">
          <a:solidFill>
            <a:schemeClr val="tx1"/>
          </a:solidFill>
          <a:latin typeface="+mn-lt"/>
          <a:cs typeface="Tahoma" panose="020B0604030504040204" pitchFamily="34" charset="0"/>
        </a:defRPr>
      </a:lvl5pPr>
      <a:lvl6pPr marL="0" indent="0" algn="l" rtl="0" eaLnBrk="1" fontAlgn="base" hangingPunct="1">
        <a:spcBef>
          <a:spcPts val="0"/>
        </a:spcBef>
        <a:spcAft>
          <a:spcPts val="1200"/>
        </a:spcAft>
        <a:buClr>
          <a:srgbClr val="A4A2D6"/>
        </a:buClr>
        <a:buSzPct val="80000"/>
        <a:buNone/>
        <a:tabLst>
          <a:tab pos="230104" algn="l"/>
        </a:tabLst>
        <a:defRPr sz="1100" cap="none" spc="0" baseline="0">
          <a:solidFill>
            <a:schemeClr val="tx1"/>
          </a:solidFill>
          <a:latin typeface="Rubik SemiBold" pitchFamily="2" charset="-79"/>
          <a:cs typeface="Rubik SemiBold" pitchFamily="2" charset="-79"/>
        </a:defRPr>
      </a:lvl6pPr>
      <a:lvl7pPr marL="0" indent="0" algn="l" rtl="0" eaLnBrk="1" fontAlgn="base" hangingPunct="1">
        <a:lnSpc>
          <a:spcPct val="85000"/>
        </a:lnSpc>
        <a:spcBef>
          <a:spcPts val="600"/>
        </a:spcBef>
        <a:spcAft>
          <a:spcPts val="900"/>
        </a:spcAft>
        <a:buClrTx/>
        <a:buSzPct val="100000"/>
        <a:buFont typeface="+mj-lt"/>
        <a:buNone/>
        <a:defRPr sz="1100" cap="all" spc="60" baseline="0">
          <a:solidFill>
            <a:schemeClr val="accent6"/>
          </a:solidFill>
          <a:latin typeface="Rubik SemiBold" pitchFamily="2" charset="-79"/>
          <a:cs typeface="Rubik SemiBold" pitchFamily="2" charset="-79"/>
        </a:defRPr>
      </a:lvl7pPr>
      <a:lvl8pPr marL="0" indent="0" algn="l" rtl="0" eaLnBrk="1" fontAlgn="base" hangingPunct="1">
        <a:lnSpc>
          <a:spcPct val="85000"/>
        </a:lnSpc>
        <a:spcBef>
          <a:spcPts val="600"/>
        </a:spcBef>
        <a:spcAft>
          <a:spcPts val="900"/>
        </a:spcAft>
        <a:buClr>
          <a:srgbClr val="A4A2D6"/>
        </a:buClr>
        <a:buSzPct val="80000"/>
        <a:buNone/>
        <a:defRPr sz="1100" cap="all" spc="60" baseline="0">
          <a:solidFill>
            <a:schemeClr val="accent2"/>
          </a:solidFill>
          <a:latin typeface="Rubik SemiBold" pitchFamily="2" charset="-79"/>
          <a:cs typeface="Rubik SemiBold" pitchFamily="2" charset="-79"/>
        </a:defRPr>
      </a:lvl8pPr>
      <a:lvl9pPr marL="3885795" indent="-228576" algn="l" rtl="0" eaLnBrk="1" fontAlgn="base" hangingPunct="1">
        <a:spcBef>
          <a:spcPct val="20000"/>
        </a:spcBef>
        <a:spcAft>
          <a:spcPct val="0"/>
        </a:spcAft>
        <a:buClr>
          <a:srgbClr val="A4A2D6"/>
        </a:buClr>
        <a:buSzPct val="80000"/>
        <a:buChar char="•"/>
        <a:defRPr sz="1600">
          <a:solidFill>
            <a:srgbClr val="5F5F5F"/>
          </a:solidFill>
          <a:latin typeface="+mn-lt"/>
        </a:defRPr>
      </a:lvl9pPr>
    </p:bodyStyle>
    <p:otherStyle>
      <a:defPPr>
        <a:defRPr lang="en-US"/>
      </a:defPPr>
      <a:lvl1pPr marL="0" algn="l" defTabSz="914304" rtl="0" eaLnBrk="1" latinLnBrk="0" hangingPunct="1">
        <a:defRPr sz="1800" kern="1200">
          <a:solidFill>
            <a:schemeClr val="tx1"/>
          </a:solidFill>
          <a:latin typeface="+mn-lt"/>
          <a:ea typeface="+mn-ea"/>
          <a:cs typeface="+mn-cs"/>
        </a:defRPr>
      </a:lvl1pPr>
      <a:lvl2pPr marL="457152" algn="l" defTabSz="914304" rtl="0" eaLnBrk="1" latinLnBrk="0" hangingPunct="1">
        <a:defRPr sz="1800" kern="1200">
          <a:solidFill>
            <a:schemeClr val="tx1"/>
          </a:solidFill>
          <a:latin typeface="+mn-lt"/>
          <a:ea typeface="+mn-ea"/>
          <a:cs typeface="+mn-cs"/>
        </a:defRPr>
      </a:lvl2pPr>
      <a:lvl3pPr marL="914304" algn="l" defTabSz="914304" rtl="0" eaLnBrk="1" latinLnBrk="0" hangingPunct="1">
        <a:defRPr sz="1800" kern="1200">
          <a:solidFill>
            <a:schemeClr val="tx1"/>
          </a:solidFill>
          <a:latin typeface="+mn-lt"/>
          <a:ea typeface="+mn-ea"/>
          <a:cs typeface="+mn-cs"/>
        </a:defRPr>
      </a:lvl3pPr>
      <a:lvl4pPr marL="1371458" algn="l" defTabSz="914304" rtl="0" eaLnBrk="1" latinLnBrk="0" hangingPunct="1">
        <a:defRPr sz="1800" kern="1200">
          <a:solidFill>
            <a:schemeClr val="tx1"/>
          </a:solidFill>
          <a:latin typeface="+mn-lt"/>
          <a:ea typeface="+mn-ea"/>
          <a:cs typeface="+mn-cs"/>
        </a:defRPr>
      </a:lvl4pPr>
      <a:lvl5pPr marL="1828610" algn="l" defTabSz="914304" rtl="0" eaLnBrk="1" latinLnBrk="0" hangingPunct="1">
        <a:defRPr sz="1800" kern="1200">
          <a:solidFill>
            <a:schemeClr val="tx1"/>
          </a:solidFill>
          <a:latin typeface="+mn-lt"/>
          <a:ea typeface="+mn-ea"/>
          <a:cs typeface="+mn-cs"/>
        </a:defRPr>
      </a:lvl5pPr>
      <a:lvl6pPr marL="2285762" algn="l" defTabSz="914304" rtl="0" eaLnBrk="1" latinLnBrk="0" hangingPunct="1">
        <a:defRPr sz="1800" kern="1200">
          <a:solidFill>
            <a:schemeClr val="tx1"/>
          </a:solidFill>
          <a:latin typeface="+mn-lt"/>
          <a:ea typeface="+mn-ea"/>
          <a:cs typeface="+mn-cs"/>
        </a:defRPr>
      </a:lvl6pPr>
      <a:lvl7pPr marL="2742914" algn="l" defTabSz="914304" rtl="0" eaLnBrk="1" latinLnBrk="0" hangingPunct="1">
        <a:defRPr sz="1800" kern="1200">
          <a:solidFill>
            <a:schemeClr val="tx1"/>
          </a:solidFill>
          <a:latin typeface="+mn-lt"/>
          <a:ea typeface="+mn-ea"/>
          <a:cs typeface="+mn-cs"/>
        </a:defRPr>
      </a:lvl7pPr>
      <a:lvl8pPr marL="3200066" algn="l" defTabSz="914304" rtl="0" eaLnBrk="1" latinLnBrk="0" hangingPunct="1">
        <a:defRPr sz="1800" kern="1200">
          <a:solidFill>
            <a:schemeClr val="tx1"/>
          </a:solidFill>
          <a:latin typeface="+mn-lt"/>
          <a:ea typeface="+mn-ea"/>
          <a:cs typeface="+mn-cs"/>
        </a:defRPr>
      </a:lvl8pPr>
      <a:lvl9pPr marL="3657219" algn="l" defTabSz="9143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7423">
          <p15:clr>
            <a:srgbClr val="F26B43"/>
          </p15:clr>
        </p15:guide>
        <p15:guide id="2" pos="3840">
          <p15:clr>
            <a:srgbClr val="F26B43"/>
          </p15:clr>
        </p15:guide>
        <p15:guide id="5" orient="horz" pos="5096">
          <p15:clr>
            <a:srgbClr val="F26B43"/>
          </p15:clr>
        </p15:guide>
        <p15:guide id="6" orient="horz" pos="198">
          <p15:clr>
            <a:srgbClr val="F26B43"/>
          </p15:clr>
        </p15:guide>
        <p15:guide id="7" orient="horz" pos="5480">
          <p15:clr>
            <a:srgbClr val="F26B43"/>
          </p15:clr>
        </p15:guide>
        <p15:guide id="9" orient="horz" pos="3974">
          <p15:clr>
            <a:srgbClr val="F26B43"/>
          </p15:clr>
        </p15:guide>
        <p15:guide id="12" pos="257">
          <p15:clr>
            <a:srgbClr val="F26B43"/>
          </p15:clr>
        </p15:guide>
        <p15:guide id="15" pos="2083">
          <p15:clr>
            <a:srgbClr val="F26B43"/>
          </p15:clr>
        </p15:guide>
        <p15:guide id="17" pos="5597">
          <p15:clr>
            <a:srgbClr val="F26B43"/>
          </p15:clr>
        </p15:guide>
        <p15:guide id="18" orient="horz" pos="1162">
          <p15:clr>
            <a:srgbClr val="F26B43"/>
          </p15:clr>
        </p15:guide>
        <p15:guide id="19" pos="2951">
          <p15:clr>
            <a:srgbClr val="F26B43"/>
          </p15:clr>
        </p15:guide>
        <p15:guide id="20" pos="1765">
          <p15:clr>
            <a:srgbClr val="F26B43"/>
          </p15:clr>
        </p15:guide>
        <p15:guide id="21"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A01523"/>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C80664C-982B-402A-BABB-B6158DD5C591}"/>
              </a:ext>
            </a:extLst>
          </p:cNvPr>
          <p:cNvSpPr/>
          <p:nvPr userDrawn="1"/>
        </p:nvSpPr>
        <p:spPr bwMode="auto">
          <a:xfrm>
            <a:off x="1" y="2"/>
            <a:ext cx="12192000" cy="6858000"/>
          </a:xfrm>
          <a:prstGeom prst="rect">
            <a:avLst/>
          </a:prstGeom>
          <a:solidFill>
            <a:srgbClr val="FBF5F3"/>
          </a:solidFill>
          <a:ln w="12700" cap="flat" cmpd="sng" algn="ctr">
            <a:noFill/>
            <a:prstDash val="solid"/>
            <a:round/>
            <a:headEnd type="none" w="med" len="med"/>
            <a:tailEnd type="none" w="med" len="med"/>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noAutofit/>
          </a:bodyPr>
          <a:lstStyle/>
          <a:p>
            <a:pPr marL="0" marR="0" indent="0" algn="l" defTabSz="1219072" rtl="0" eaLnBrk="0" fontAlgn="base" latinLnBrk="0" hangingPunct="0">
              <a:lnSpc>
                <a:spcPct val="85000"/>
              </a:lnSpc>
              <a:spcBef>
                <a:spcPct val="0"/>
              </a:spcBef>
              <a:spcAft>
                <a:spcPts val="1600"/>
              </a:spcAft>
              <a:buClrTx/>
              <a:buSzTx/>
              <a:buFontTx/>
              <a:buNone/>
              <a:tabLst/>
            </a:pPr>
            <a:endParaRPr kumimoji="0" lang="en-GB" sz="2666" b="0" i="0" u="none" strike="noStrike" cap="none" normalizeH="0" baseline="0">
              <a:ln>
                <a:noFill/>
              </a:ln>
              <a:solidFill>
                <a:srgbClr val="5F5F5F"/>
              </a:solidFill>
              <a:effectLst/>
              <a:latin typeface="+mn-lt"/>
            </a:endParaRPr>
          </a:p>
        </p:txBody>
      </p:sp>
      <p:sp>
        <p:nvSpPr>
          <p:cNvPr id="1042" name="Rectangle 18"/>
          <p:cNvSpPr>
            <a:spLocks noGrp="1" noChangeArrowheads="1"/>
          </p:cNvSpPr>
          <p:nvPr>
            <p:ph type="title"/>
          </p:nvPr>
        </p:nvSpPr>
        <p:spPr bwMode="auto">
          <a:xfrm>
            <a:off x="407989" y="314325"/>
            <a:ext cx="11376024" cy="72563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endParaRPr lang="en-US"/>
          </a:p>
        </p:txBody>
      </p:sp>
      <p:sp>
        <p:nvSpPr>
          <p:cNvPr id="1043" name="Rectangle 19"/>
          <p:cNvSpPr>
            <a:spLocks noGrp="1" noChangeArrowheads="1"/>
          </p:cNvSpPr>
          <p:nvPr>
            <p:ph type="body" idx="1"/>
          </p:nvPr>
        </p:nvSpPr>
        <p:spPr bwMode="auto">
          <a:xfrm>
            <a:off x="407990" y="1844677"/>
            <a:ext cx="11376024" cy="446404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33" name="Footer Placeholder 32"/>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
        <p:nvSpPr>
          <p:cNvPr id="8" name="Slide Number Placeholder 5">
            <a:extLst>
              <a:ext uri="{FF2B5EF4-FFF2-40B4-BE49-F238E27FC236}">
                <a16:creationId xmlns:a16="http://schemas.microsoft.com/office/drawing/2014/main" id="{E5D4FC45-1F38-4F9C-84B1-2F771808627D}"/>
              </a:ext>
            </a:extLst>
          </p:cNvPr>
          <p:cNvSpPr>
            <a:spLocks noGrp="1"/>
          </p:cNvSpPr>
          <p:nvPr>
            <p:ph type="sldNum" sz="quarter" idx="4"/>
          </p:nvPr>
        </p:nvSpPr>
        <p:spPr>
          <a:xfrm>
            <a:off x="11784014" y="314325"/>
            <a:ext cx="348932" cy="192000"/>
          </a:xfrm>
          <a:prstGeom prst="rect">
            <a:avLst/>
          </a:prstGeom>
        </p:spPr>
        <p:txBody>
          <a:bodyPr vert="horz" lIns="72000" tIns="45720" rIns="0" bIns="45720" rtlCol="0" anchor="ctr"/>
          <a:lstStyle>
            <a:lvl1pPr algn="l">
              <a:defRPr sz="800">
                <a:solidFill>
                  <a:schemeClr val="tx2"/>
                </a:solidFill>
              </a:defRPr>
            </a:lvl1pPr>
          </a:lstStyle>
          <a:p>
            <a:fld id="{5A4A4867-F919-44F8-B697-D913750C1CBE}" type="slidenum">
              <a:rPr lang="en-GB" smtClean="0"/>
              <a:pPr/>
              <a:t>‹#›</a:t>
            </a:fld>
            <a:endParaRPr lang="en-GB"/>
          </a:p>
        </p:txBody>
      </p:sp>
      <p:grpSp>
        <p:nvGrpSpPr>
          <p:cNvPr id="6" name="Group 5">
            <a:extLst>
              <a:ext uri="{FF2B5EF4-FFF2-40B4-BE49-F238E27FC236}">
                <a16:creationId xmlns:a16="http://schemas.microsoft.com/office/drawing/2014/main" id="{59476CC8-0D3E-4F79-8341-2EFA2D8DB23E}"/>
              </a:ext>
            </a:extLst>
          </p:cNvPr>
          <p:cNvGrpSpPr/>
          <p:nvPr userDrawn="1"/>
        </p:nvGrpSpPr>
        <p:grpSpPr>
          <a:xfrm>
            <a:off x="10069817" y="6459976"/>
            <a:ext cx="1690988" cy="230262"/>
            <a:chOff x="9130441" y="794345"/>
            <a:chExt cx="2630364" cy="358178"/>
          </a:xfrm>
        </p:grpSpPr>
        <p:pic>
          <p:nvPicPr>
            <p:cNvPr id="7" name="Picture 6">
              <a:extLst>
                <a:ext uri="{FF2B5EF4-FFF2-40B4-BE49-F238E27FC236}">
                  <a16:creationId xmlns:a16="http://schemas.microsoft.com/office/drawing/2014/main" id="{3999A42B-71CE-465D-8D94-D0DB1646858D}"/>
                </a:ext>
              </a:extLst>
            </p:cNvPr>
            <p:cNvPicPr>
              <a:picLocks noChangeAspect="1"/>
            </p:cNvPicPr>
            <p:nvPr userDrawn="1"/>
          </p:nvPicPr>
          <p:blipFill>
            <a:blip r:embed="rId52" cstate="hqprint">
              <a:extLst>
                <a:ext uri="{28A0092B-C50C-407E-A947-70E740481C1C}">
                  <a14:useLocalDpi xmlns:a14="http://schemas.microsoft.com/office/drawing/2010/main"/>
                </a:ext>
              </a:extLst>
            </a:blip>
            <a:stretch>
              <a:fillRect/>
            </a:stretch>
          </p:blipFill>
          <p:spPr bwMode="auto">
            <a:xfrm>
              <a:off x="10829464" y="847814"/>
              <a:ext cx="931341" cy="283184"/>
            </a:xfrm>
            <a:prstGeom prst="rect">
              <a:avLst/>
            </a:prstGeom>
            <a:noFill/>
            <a:ln>
              <a:noFill/>
            </a:ln>
          </p:spPr>
        </p:pic>
        <p:grpSp>
          <p:nvGrpSpPr>
            <p:cNvPr id="9" name="Group 8">
              <a:extLst>
                <a:ext uri="{FF2B5EF4-FFF2-40B4-BE49-F238E27FC236}">
                  <a16:creationId xmlns:a16="http://schemas.microsoft.com/office/drawing/2014/main" id="{050784C9-61AB-479B-9CD6-2BB26AFEDE63}"/>
                </a:ext>
              </a:extLst>
            </p:cNvPr>
            <p:cNvGrpSpPr/>
            <p:nvPr userDrawn="1"/>
          </p:nvGrpSpPr>
          <p:grpSpPr>
            <a:xfrm>
              <a:off x="9130441" y="828040"/>
              <a:ext cx="1307877" cy="252750"/>
              <a:chOff x="3898496" y="1967074"/>
              <a:chExt cx="6349760" cy="1227104"/>
            </a:xfrm>
          </p:grpSpPr>
          <p:sp>
            <p:nvSpPr>
              <p:cNvPr id="11" name="Freeform: Shape 10">
                <a:extLst>
                  <a:ext uri="{FF2B5EF4-FFF2-40B4-BE49-F238E27FC236}">
                    <a16:creationId xmlns:a16="http://schemas.microsoft.com/office/drawing/2014/main" id="{11FBE7A0-9890-4F46-B792-D9A644648E7B}"/>
                  </a:ext>
                </a:extLst>
              </p:cNvPr>
              <p:cNvSpPr/>
              <p:nvPr/>
            </p:nvSpPr>
            <p:spPr>
              <a:xfrm>
                <a:off x="3898496" y="2552006"/>
                <a:ext cx="5159998" cy="376417"/>
              </a:xfrm>
              <a:custGeom>
                <a:avLst/>
                <a:gdLst>
                  <a:gd name="connsiteX0" fmla="*/ 4971926 w 5159998"/>
                  <a:gd name="connsiteY0" fmla="*/ 0 h 376417"/>
                  <a:gd name="connsiteX1" fmla="*/ 4833980 w 5159998"/>
                  <a:gd name="connsiteY1" fmla="*/ 62691 h 376417"/>
                  <a:gd name="connsiteX2" fmla="*/ 0 w 5159998"/>
                  <a:gd name="connsiteY2" fmla="*/ 188072 h 376417"/>
                  <a:gd name="connsiteX3" fmla="*/ 4833980 w 5159998"/>
                  <a:gd name="connsiteY3" fmla="*/ 313727 h 376417"/>
                  <a:gd name="connsiteX4" fmla="*/ 4971926 w 5159998"/>
                  <a:gd name="connsiteY4" fmla="*/ 376417 h 376417"/>
                  <a:gd name="connsiteX5" fmla="*/ 5159999 w 5159998"/>
                  <a:gd name="connsiteY5" fmla="*/ 188345 h 376417"/>
                  <a:gd name="connsiteX6" fmla="*/ 4971926 w 5159998"/>
                  <a:gd name="connsiteY6" fmla="*/ 0 h 37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9998" h="376417">
                    <a:moveTo>
                      <a:pt x="4971926" y="0"/>
                    </a:moveTo>
                    <a:cubicBezTo>
                      <a:pt x="4916868" y="0"/>
                      <a:pt x="4868350" y="24804"/>
                      <a:pt x="4833980" y="62691"/>
                    </a:cubicBezTo>
                    <a:cubicBezTo>
                      <a:pt x="4070242" y="81223"/>
                      <a:pt x="0" y="188072"/>
                      <a:pt x="0" y="188072"/>
                    </a:cubicBezTo>
                    <a:cubicBezTo>
                      <a:pt x="0" y="188072"/>
                      <a:pt x="4070242" y="294917"/>
                      <a:pt x="4833980" y="313727"/>
                    </a:cubicBezTo>
                    <a:cubicBezTo>
                      <a:pt x="4868350" y="351614"/>
                      <a:pt x="4916868" y="376417"/>
                      <a:pt x="4971926" y="376417"/>
                    </a:cubicBezTo>
                    <a:cubicBezTo>
                      <a:pt x="5075775" y="376417"/>
                      <a:pt x="5159999" y="292194"/>
                      <a:pt x="5159999" y="188345"/>
                    </a:cubicBezTo>
                    <a:cubicBezTo>
                      <a:pt x="5159999" y="84496"/>
                      <a:pt x="5076021" y="0"/>
                      <a:pt x="4971926" y="0"/>
                    </a:cubicBezTo>
                    <a:close/>
                  </a:path>
                </a:pathLst>
              </a:custGeom>
              <a:solidFill>
                <a:srgbClr val="D7DF23"/>
              </a:solidFill>
              <a:ln w="2726" cap="flat">
                <a:noFill/>
                <a:prstDash val="solid"/>
                <a:miter/>
              </a:ln>
            </p:spPr>
            <p:txBody>
              <a:bodyPr rtlCol="0" anchor="ctr"/>
              <a:lstStyle/>
              <a:p>
                <a:endParaRPr lang="en-GB"/>
              </a:p>
            </p:txBody>
          </p:sp>
          <p:grpSp>
            <p:nvGrpSpPr>
              <p:cNvPr id="12" name="Graphic 3">
                <a:extLst>
                  <a:ext uri="{FF2B5EF4-FFF2-40B4-BE49-F238E27FC236}">
                    <a16:creationId xmlns:a16="http://schemas.microsoft.com/office/drawing/2014/main" id="{38757881-65C1-4597-9B32-5904255E0903}"/>
                  </a:ext>
                </a:extLst>
              </p:cNvPr>
              <p:cNvGrpSpPr/>
              <p:nvPr/>
            </p:nvGrpSpPr>
            <p:grpSpPr>
              <a:xfrm>
                <a:off x="4453691" y="1967074"/>
                <a:ext cx="5794565" cy="1227104"/>
                <a:chOff x="4453691" y="1967074"/>
                <a:chExt cx="5794565" cy="1227104"/>
              </a:xfrm>
              <a:solidFill>
                <a:srgbClr val="315EAB"/>
              </a:solidFill>
            </p:grpSpPr>
            <p:grpSp>
              <p:nvGrpSpPr>
                <p:cNvPr id="13" name="Graphic 3">
                  <a:extLst>
                    <a:ext uri="{FF2B5EF4-FFF2-40B4-BE49-F238E27FC236}">
                      <a16:creationId xmlns:a16="http://schemas.microsoft.com/office/drawing/2014/main" id="{DECE7EC2-1985-4179-9311-AD0A6A384955}"/>
                    </a:ext>
                  </a:extLst>
                </p:cNvPr>
                <p:cNvGrpSpPr/>
                <p:nvPr/>
              </p:nvGrpSpPr>
              <p:grpSpPr>
                <a:xfrm>
                  <a:off x="4453691" y="1967074"/>
                  <a:ext cx="5794565" cy="1227104"/>
                  <a:chOff x="4453691" y="1967074"/>
                  <a:chExt cx="5794565" cy="1227104"/>
                </a:xfrm>
                <a:solidFill>
                  <a:srgbClr val="315EAB"/>
                </a:solidFill>
              </p:grpSpPr>
              <p:sp>
                <p:nvSpPr>
                  <p:cNvPr id="15" name="Freeform: Shape 14">
                    <a:extLst>
                      <a:ext uri="{FF2B5EF4-FFF2-40B4-BE49-F238E27FC236}">
                        <a16:creationId xmlns:a16="http://schemas.microsoft.com/office/drawing/2014/main" id="{43A2DD16-134E-46FD-9A24-7DAF2FDFD9C6}"/>
                      </a:ext>
                    </a:extLst>
                  </p:cNvPr>
                  <p:cNvSpPr/>
                  <p:nvPr/>
                </p:nvSpPr>
                <p:spPr>
                  <a:xfrm>
                    <a:off x="4453691" y="1967074"/>
                    <a:ext cx="989697" cy="1203120"/>
                  </a:xfrm>
                  <a:custGeom>
                    <a:avLst/>
                    <a:gdLst>
                      <a:gd name="connsiteX0" fmla="*/ 579781 w 989697"/>
                      <a:gd name="connsiteY0" fmla="*/ 724757 h 1203120"/>
                      <a:gd name="connsiteX1" fmla="*/ 199248 w 989697"/>
                      <a:gd name="connsiteY1" fmla="*/ 724757 h 1203120"/>
                      <a:gd name="connsiteX2" fmla="*/ 199248 w 989697"/>
                      <a:gd name="connsiteY2" fmla="*/ 1203121 h 1203120"/>
                      <a:gd name="connsiteX3" fmla="*/ 0 w 989697"/>
                      <a:gd name="connsiteY3" fmla="*/ 1203121 h 1203120"/>
                      <a:gd name="connsiteX4" fmla="*/ 0 w 989697"/>
                      <a:gd name="connsiteY4" fmla="*/ 0 h 1203120"/>
                      <a:gd name="connsiteX5" fmla="*/ 580054 w 989697"/>
                      <a:gd name="connsiteY5" fmla="*/ 0 h 1203120"/>
                      <a:gd name="connsiteX6" fmla="*/ 989697 w 989697"/>
                      <a:gd name="connsiteY6" fmla="*/ 362516 h 1203120"/>
                      <a:gd name="connsiteX7" fmla="*/ 579781 w 989697"/>
                      <a:gd name="connsiteY7" fmla="*/ 724757 h 1203120"/>
                      <a:gd name="connsiteX8" fmla="*/ 572422 w 989697"/>
                      <a:gd name="connsiteY8" fmla="*/ 183166 h 1203120"/>
                      <a:gd name="connsiteX9" fmla="*/ 199002 w 989697"/>
                      <a:gd name="connsiteY9" fmla="*/ 183166 h 1203120"/>
                      <a:gd name="connsiteX10" fmla="*/ 199002 w 989697"/>
                      <a:gd name="connsiteY10" fmla="*/ 541867 h 1203120"/>
                      <a:gd name="connsiteX11" fmla="*/ 572422 w 989697"/>
                      <a:gd name="connsiteY11" fmla="*/ 541867 h 1203120"/>
                      <a:gd name="connsiteX12" fmla="*/ 789932 w 989697"/>
                      <a:gd name="connsiteY12" fmla="*/ 362516 h 1203120"/>
                      <a:gd name="connsiteX13" fmla="*/ 572422 w 989697"/>
                      <a:gd name="connsiteY13" fmla="*/ 183166 h 12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9697" h="1203120">
                        <a:moveTo>
                          <a:pt x="579781" y="724757"/>
                        </a:moveTo>
                        <a:lnTo>
                          <a:pt x="199248" y="724757"/>
                        </a:lnTo>
                        <a:lnTo>
                          <a:pt x="199248" y="1203121"/>
                        </a:lnTo>
                        <a:lnTo>
                          <a:pt x="0" y="1203121"/>
                        </a:lnTo>
                        <a:lnTo>
                          <a:pt x="0" y="0"/>
                        </a:lnTo>
                        <a:lnTo>
                          <a:pt x="580054" y="0"/>
                        </a:lnTo>
                        <a:cubicBezTo>
                          <a:pt x="862680" y="0"/>
                          <a:pt x="989697" y="166812"/>
                          <a:pt x="989697" y="362516"/>
                        </a:cubicBezTo>
                        <a:cubicBezTo>
                          <a:pt x="989697" y="558221"/>
                          <a:pt x="862435" y="724757"/>
                          <a:pt x="579781" y="724757"/>
                        </a:cubicBezTo>
                        <a:close/>
                        <a:moveTo>
                          <a:pt x="572422" y="183166"/>
                        </a:moveTo>
                        <a:lnTo>
                          <a:pt x="199002" y="183166"/>
                        </a:lnTo>
                        <a:lnTo>
                          <a:pt x="199002" y="541867"/>
                        </a:lnTo>
                        <a:lnTo>
                          <a:pt x="572422" y="541867"/>
                        </a:lnTo>
                        <a:cubicBezTo>
                          <a:pt x="706526" y="541867"/>
                          <a:pt x="789932" y="476723"/>
                          <a:pt x="789932" y="362516"/>
                        </a:cubicBezTo>
                        <a:cubicBezTo>
                          <a:pt x="789932" y="248310"/>
                          <a:pt x="706526" y="183166"/>
                          <a:pt x="572422" y="183166"/>
                        </a:cubicBezTo>
                        <a:close/>
                      </a:path>
                    </a:pathLst>
                  </a:custGeom>
                  <a:solidFill>
                    <a:srgbClr val="315EAB"/>
                  </a:solidFill>
                  <a:ln w="2726"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8A6D366-6BEF-4D78-8464-59951D5579A6}"/>
                      </a:ext>
                    </a:extLst>
                  </p:cNvPr>
                  <p:cNvSpPr/>
                  <p:nvPr/>
                </p:nvSpPr>
                <p:spPr>
                  <a:xfrm>
                    <a:off x="5399505" y="2300695"/>
                    <a:ext cx="871674" cy="893210"/>
                  </a:xfrm>
                  <a:custGeom>
                    <a:avLst/>
                    <a:gdLst>
                      <a:gd name="connsiteX0" fmla="*/ 650649 w 871674"/>
                      <a:gd name="connsiteY0" fmla="*/ 623095 h 893210"/>
                      <a:gd name="connsiteX1" fmla="*/ 859164 w 871674"/>
                      <a:gd name="connsiteY1" fmla="*/ 623095 h 893210"/>
                      <a:gd name="connsiteX2" fmla="*/ 451374 w 871674"/>
                      <a:gd name="connsiteY2" fmla="*/ 893210 h 893210"/>
                      <a:gd name="connsiteX3" fmla="*/ 0 w 871674"/>
                      <a:gd name="connsiteY3" fmla="*/ 445650 h 893210"/>
                      <a:gd name="connsiteX4" fmla="*/ 442134 w 871674"/>
                      <a:gd name="connsiteY4" fmla="*/ 0 h 893210"/>
                      <a:gd name="connsiteX5" fmla="*/ 871675 w 871674"/>
                      <a:gd name="connsiteY5" fmla="*/ 438563 h 893210"/>
                      <a:gd name="connsiteX6" fmla="*/ 868159 w 871674"/>
                      <a:gd name="connsiteY6" fmla="*/ 514882 h 893210"/>
                      <a:gd name="connsiteX7" fmla="*/ 199547 w 871674"/>
                      <a:gd name="connsiteY7" fmla="*/ 514882 h 893210"/>
                      <a:gd name="connsiteX8" fmla="*/ 451374 w 871674"/>
                      <a:gd name="connsiteY8" fmla="*/ 716041 h 893210"/>
                      <a:gd name="connsiteX9" fmla="*/ 650649 w 871674"/>
                      <a:gd name="connsiteY9" fmla="*/ 623095 h 893210"/>
                      <a:gd name="connsiteX10" fmla="*/ 203091 w 871674"/>
                      <a:gd name="connsiteY10" fmla="*/ 360341 h 893210"/>
                      <a:gd name="connsiteX11" fmla="*/ 668911 w 871674"/>
                      <a:gd name="connsiteY11" fmla="*/ 360341 h 893210"/>
                      <a:gd name="connsiteX12" fmla="*/ 442379 w 871674"/>
                      <a:gd name="connsiteY12" fmla="*/ 171721 h 893210"/>
                      <a:gd name="connsiteX13" fmla="*/ 203091 w 871674"/>
                      <a:gd name="connsiteY13" fmla="*/ 360341 h 89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74" h="893210">
                        <a:moveTo>
                          <a:pt x="650649" y="623095"/>
                        </a:moveTo>
                        <a:lnTo>
                          <a:pt x="859164" y="623095"/>
                        </a:lnTo>
                        <a:cubicBezTo>
                          <a:pt x="797536" y="789907"/>
                          <a:pt x="636203" y="893210"/>
                          <a:pt x="451374" y="893210"/>
                        </a:cubicBezTo>
                        <a:cubicBezTo>
                          <a:pt x="192188" y="893210"/>
                          <a:pt x="0" y="704590"/>
                          <a:pt x="0" y="445650"/>
                        </a:cubicBezTo>
                        <a:cubicBezTo>
                          <a:pt x="0" y="191888"/>
                          <a:pt x="183193" y="0"/>
                          <a:pt x="442134" y="0"/>
                        </a:cubicBezTo>
                        <a:cubicBezTo>
                          <a:pt x="693960" y="0"/>
                          <a:pt x="871675" y="192161"/>
                          <a:pt x="871675" y="438563"/>
                        </a:cubicBezTo>
                        <a:cubicBezTo>
                          <a:pt x="871675" y="463915"/>
                          <a:pt x="871675" y="489261"/>
                          <a:pt x="868159" y="514882"/>
                        </a:cubicBezTo>
                        <a:lnTo>
                          <a:pt x="199547" y="514882"/>
                        </a:lnTo>
                        <a:cubicBezTo>
                          <a:pt x="221353" y="634540"/>
                          <a:pt x="324630" y="716041"/>
                          <a:pt x="451374" y="716041"/>
                        </a:cubicBezTo>
                        <a:cubicBezTo>
                          <a:pt x="536715" y="715768"/>
                          <a:pt x="609218" y="686603"/>
                          <a:pt x="650649" y="623095"/>
                        </a:cubicBezTo>
                        <a:close/>
                        <a:moveTo>
                          <a:pt x="203091" y="360341"/>
                        </a:moveTo>
                        <a:lnTo>
                          <a:pt x="668911" y="360341"/>
                        </a:lnTo>
                        <a:cubicBezTo>
                          <a:pt x="650894" y="248040"/>
                          <a:pt x="563672" y="171721"/>
                          <a:pt x="442379" y="171721"/>
                        </a:cubicBezTo>
                        <a:cubicBezTo>
                          <a:pt x="319178" y="171994"/>
                          <a:pt x="219445" y="248040"/>
                          <a:pt x="203091" y="360341"/>
                        </a:cubicBezTo>
                        <a:close/>
                      </a:path>
                    </a:pathLst>
                  </a:custGeom>
                  <a:solidFill>
                    <a:srgbClr val="315EAB"/>
                  </a:solidFill>
                  <a:ln w="272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2C8C8AB-4F7E-460B-9C3B-D0F87AF4C7E5}"/>
                      </a:ext>
                    </a:extLst>
                  </p:cNvPr>
                  <p:cNvSpPr/>
                  <p:nvPr/>
                </p:nvSpPr>
                <p:spPr>
                  <a:xfrm>
                    <a:off x="6360337" y="2316780"/>
                    <a:ext cx="529328" cy="853685"/>
                  </a:xfrm>
                  <a:custGeom>
                    <a:avLst/>
                    <a:gdLst>
                      <a:gd name="connsiteX0" fmla="*/ 192161 w 529328"/>
                      <a:gd name="connsiteY0" fmla="*/ 7359 h 853685"/>
                      <a:gd name="connsiteX1" fmla="*/ 192161 w 529328"/>
                      <a:gd name="connsiteY1" fmla="*/ 110663 h 853685"/>
                      <a:gd name="connsiteX2" fmla="*/ 451374 w 529328"/>
                      <a:gd name="connsiteY2" fmla="*/ 0 h 853685"/>
                      <a:gd name="connsiteX3" fmla="*/ 529328 w 529328"/>
                      <a:gd name="connsiteY3" fmla="*/ 0 h 853685"/>
                      <a:gd name="connsiteX4" fmla="*/ 529328 w 529328"/>
                      <a:gd name="connsiteY4" fmla="*/ 183166 h 853685"/>
                      <a:gd name="connsiteX5" fmla="*/ 451374 w 529328"/>
                      <a:gd name="connsiteY5" fmla="*/ 183166 h 853685"/>
                      <a:gd name="connsiteX6" fmla="*/ 192161 w 529328"/>
                      <a:gd name="connsiteY6" fmla="*/ 444014 h 853685"/>
                      <a:gd name="connsiteX7" fmla="*/ 192161 w 529328"/>
                      <a:gd name="connsiteY7" fmla="*/ 853685 h 853685"/>
                      <a:gd name="connsiteX8" fmla="*/ 0 w 529328"/>
                      <a:gd name="connsiteY8" fmla="*/ 853685 h 853685"/>
                      <a:gd name="connsiteX9" fmla="*/ 0 w 529328"/>
                      <a:gd name="connsiteY9" fmla="*/ 7359 h 853685"/>
                      <a:gd name="connsiteX10" fmla="*/ 192161 w 529328"/>
                      <a:gd name="connsiteY10" fmla="*/ 7359 h 8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328" h="853685">
                        <a:moveTo>
                          <a:pt x="192161" y="7359"/>
                        </a:moveTo>
                        <a:lnTo>
                          <a:pt x="192161" y="110663"/>
                        </a:lnTo>
                        <a:cubicBezTo>
                          <a:pt x="233864" y="49062"/>
                          <a:pt x="326265" y="0"/>
                          <a:pt x="451374" y="0"/>
                        </a:cubicBezTo>
                        <a:lnTo>
                          <a:pt x="529328" y="0"/>
                        </a:lnTo>
                        <a:lnTo>
                          <a:pt x="529328" y="183166"/>
                        </a:lnTo>
                        <a:lnTo>
                          <a:pt x="451374" y="183166"/>
                        </a:lnTo>
                        <a:cubicBezTo>
                          <a:pt x="286470" y="183166"/>
                          <a:pt x="192161" y="288380"/>
                          <a:pt x="192161" y="444014"/>
                        </a:cubicBezTo>
                        <a:lnTo>
                          <a:pt x="192161" y="853685"/>
                        </a:lnTo>
                        <a:lnTo>
                          <a:pt x="0" y="853685"/>
                        </a:lnTo>
                        <a:lnTo>
                          <a:pt x="0" y="7359"/>
                        </a:lnTo>
                        <a:lnTo>
                          <a:pt x="192161" y="7359"/>
                        </a:lnTo>
                        <a:close/>
                      </a:path>
                    </a:pathLst>
                  </a:custGeom>
                  <a:solidFill>
                    <a:srgbClr val="315EAB"/>
                  </a:solidFill>
                  <a:ln w="272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0F62D7C-8573-4B75-B0E9-D22486DB3563}"/>
                      </a:ext>
                    </a:extLst>
                  </p:cNvPr>
                  <p:cNvSpPr/>
                  <p:nvPr/>
                </p:nvSpPr>
                <p:spPr>
                  <a:xfrm>
                    <a:off x="7754253" y="2112081"/>
                    <a:ext cx="612462" cy="1058386"/>
                  </a:xfrm>
                  <a:custGeom>
                    <a:avLst/>
                    <a:gdLst>
                      <a:gd name="connsiteX0" fmla="*/ 347798 w 612462"/>
                      <a:gd name="connsiteY0" fmla="*/ 0 h 1058386"/>
                      <a:gd name="connsiteX1" fmla="*/ 347798 w 612462"/>
                      <a:gd name="connsiteY1" fmla="*/ 212058 h 1058386"/>
                      <a:gd name="connsiteX2" fmla="*/ 612463 w 612462"/>
                      <a:gd name="connsiteY2" fmla="*/ 212058 h 1058386"/>
                      <a:gd name="connsiteX3" fmla="*/ 612463 w 612462"/>
                      <a:gd name="connsiteY3" fmla="*/ 380506 h 1058386"/>
                      <a:gd name="connsiteX4" fmla="*/ 347798 w 612462"/>
                      <a:gd name="connsiteY4" fmla="*/ 380506 h 1058386"/>
                      <a:gd name="connsiteX5" fmla="*/ 347798 w 612462"/>
                      <a:gd name="connsiteY5" fmla="*/ 762923 h 1058386"/>
                      <a:gd name="connsiteX6" fmla="*/ 476450 w 612462"/>
                      <a:gd name="connsiteY6" fmla="*/ 889940 h 1058386"/>
                      <a:gd name="connsiteX7" fmla="*/ 612435 w 612462"/>
                      <a:gd name="connsiteY7" fmla="*/ 889940 h 1058386"/>
                      <a:gd name="connsiteX8" fmla="*/ 612435 w 612462"/>
                      <a:gd name="connsiteY8" fmla="*/ 1058387 h 1058386"/>
                      <a:gd name="connsiteX9" fmla="*/ 474788 w 612462"/>
                      <a:gd name="connsiteY9" fmla="*/ 1058387 h 1058386"/>
                      <a:gd name="connsiteX10" fmla="*/ 155883 w 612462"/>
                      <a:gd name="connsiteY10" fmla="*/ 795631 h 1058386"/>
                      <a:gd name="connsiteX11" fmla="*/ 155883 w 612462"/>
                      <a:gd name="connsiteY11" fmla="*/ 380506 h 1058386"/>
                      <a:gd name="connsiteX12" fmla="*/ 0 w 612462"/>
                      <a:gd name="connsiteY12" fmla="*/ 380506 h 1058386"/>
                      <a:gd name="connsiteX13" fmla="*/ 0 w 612462"/>
                      <a:gd name="connsiteY13" fmla="*/ 212058 h 1058386"/>
                      <a:gd name="connsiteX14" fmla="*/ 155883 w 612462"/>
                      <a:gd name="connsiteY14" fmla="*/ 212058 h 1058386"/>
                      <a:gd name="connsiteX15" fmla="*/ 155883 w 612462"/>
                      <a:gd name="connsiteY15" fmla="*/ 0 h 1058386"/>
                      <a:gd name="connsiteX16" fmla="*/ 347798 w 612462"/>
                      <a:gd name="connsiteY16" fmla="*/ 0 h 105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462" h="1058386">
                        <a:moveTo>
                          <a:pt x="347798" y="0"/>
                        </a:moveTo>
                        <a:lnTo>
                          <a:pt x="347798" y="212058"/>
                        </a:lnTo>
                        <a:lnTo>
                          <a:pt x="612463" y="212058"/>
                        </a:lnTo>
                        <a:lnTo>
                          <a:pt x="612463" y="380506"/>
                        </a:lnTo>
                        <a:lnTo>
                          <a:pt x="347798" y="380506"/>
                        </a:lnTo>
                        <a:lnTo>
                          <a:pt x="347798" y="762923"/>
                        </a:lnTo>
                        <a:cubicBezTo>
                          <a:pt x="347798" y="844418"/>
                          <a:pt x="389501" y="889940"/>
                          <a:pt x="476450" y="889940"/>
                        </a:cubicBezTo>
                        <a:lnTo>
                          <a:pt x="612435" y="889940"/>
                        </a:lnTo>
                        <a:lnTo>
                          <a:pt x="612435" y="1058387"/>
                        </a:lnTo>
                        <a:lnTo>
                          <a:pt x="474788" y="1058387"/>
                        </a:lnTo>
                        <a:cubicBezTo>
                          <a:pt x="262729" y="1058387"/>
                          <a:pt x="155883" y="955083"/>
                          <a:pt x="155883" y="795631"/>
                        </a:cubicBezTo>
                        <a:lnTo>
                          <a:pt x="155883" y="380506"/>
                        </a:lnTo>
                        <a:lnTo>
                          <a:pt x="0" y="380506"/>
                        </a:lnTo>
                        <a:lnTo>
                          <a:pt x="0" y="212058"/>
                        </a:lnTo>
                        <a:lnTo>
                          <a:pt x="155883" y="212058"/>
                        </a:lnTo>
                        <a:lnTo>
                          <a:pt x="155883" y="0"/>
                        </a:lnTo>
                        <a:lnTo>
                          <a:pt x="347798" y="0"/>
                        </a:lnTo>
                        <a:close/>
                      </a:path>
                    </a:pathLst>
                  </a:custGeom>
                  <a:solidFill>
                    <a:srgbClr val="315EAB"/>
                  </a:solidFill>
                  <a:ln w="272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C4FE03B-D85C-4004-89B4-7CE56954636A}"/>
                      </a:ext>
                    </a:extLst>
                  </p:cNvPr>
                  <p:cNvSpPr/>
                  <p:nvPr/>
                </p:nvSpPr>
                <p:spPr>
                  <a:xfrm>
                    <a:off x="8421501" y="2300698"/>
                    <a:ext cx="904110" cy="893480"/>
                  </a:xfrm>
                  <a:custGeom>
                    <a:avLst/>
                    <a:gdLst>
                      <a:gd name="connsiteX0" fmla="*/ 904110 w 904110"/>
                      <a:gd name="connsiteY0" fmla="*/ 447561 h 893480"/>
                      <a:gd name="connsiteX1" fmla="*/ 453009 w 904110"/>
                      <a:gd name="connsiteY1" fmla="*/ 893481 h 893480"/>
                      <a:gd name="connsiteX2" fmla="*/ 0 w 904110"/>
                      <a:gd name="connsiteY2" fmla="*/ 447561 h 893480"/>
                      <a:gd name="connsiteX3" fmla="*/ 453009 w 904110"/>
                      <a:gd name="connsiteY3" fmla="*/ 0 h 893480"/>
                      <a:gd name="connsiteX4" fmla="*/ 904110 w 904110"/>
                      <a:gd name="connsiteY4" fmla="*/ 447561 h 893480"/>
                      <a:gd name="connsiteX5" fmla="*/ 712222 w 904110"/>
                      <a:gd name="connsiteY5" fmla="*/ 447561 h 893480"/>
                      <a:gd name="connsiteX6" fmla="*/ 453009 w 904110"/>
                      <a:gd name="connsiteY6" fmla="*/ 177443 h 893480"/>
                      <a:gd name="connsiteX7" fmla="*/ 192161 w 904110"/>
                      <a:gd name="connsiteY7" fmla="*/ 447561 h 893480"/>
                      <a:gd name="connsiteX8" fmla="*/ 453009 w 904110"/>
                      <a:gd name="connsiteY8" fmla="*/ 715766 h 893480"/>
                      <a:gd name="connsiteX9" fmla="*/ 712222 w 904110"/>
                      <a:gd name="connsiteY9" fmla="*/ 447561 h 89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110" h="893480">
                        <a:moveTo>
                          <a:pt x="904110" y="447561"/>
                        </a:moveTo>
                        <a:cubicBezTo>
                          <a:pt x="904110" y="701322"/>
                          <a:pt x="710287" y="893481"/>
                          <a:pt x="453009" y="893481"/>
                        </a:cubicBezTo>
                        <a:cubicBezTo>
                          <a:pt x="193769" y="893481"/>
                          <a:pt x="0" y="701320"/>
                          <a:pt x="0" y="447561"/>
                        </a:cubicBezTo>
                        <a:cubicBezTo>
                          <a:pt x="0" y="190256"/>
                          <a:pt x="194069" y="0"/>
                          <a:pt x="453009" y="0"/>
                        </a:cubicBezTo>
                        <a:cubicBezTo>
                          <a:pt x="710287" y="-272"/>
                          <a:pt x="904110" y="190253"/>
                          <a:pt x="904110" y="447561"/>
                        </a:cubicBezTo>
                        <a:close/>
                        <a:moveTo>
                          <a:pt x="712222" y="447561"/>
                        </a:moveTo>
                        <a:cubicBezTo>
                          <a:pt x="712222" y="291649"/>
                          <a:pt x="603468" y="177443"/>
                          <a:pt x="453009" y="177443"/>
                        </a:cubicBezTo>
                        <a:cubicBezTo>
                          <a:pt x="302551" y="177443"/>
                          <a:pt x="192161" y="291646"/>
                          <a:pt x="192161" y="447561"/>
                        </a:cubicBezTo>
                        <a:cubicBezTo>
                          <a:pt x="192161" y="599924"/>
                          <a:pt x="302824" y="715766"/>
                          <a:pt x="453009" y="715766"/>
                        </a:cubicBezTo>
                        <a:cubicBezTo>
                          <a:pt x="603195" y="715766"/>
                          <a:pt x="712222" y="599649"/>
                          <a:pt x="712222" y="447561"/>
                        </a:cubicBezTo>
                        <a:close/>
                      </a:path>
                    </a:pathLst>
                  </a:custGeom>
                  <a:solidFill>
                    <a:srgbClr val="315EAB"/>
                  </a:solidFill>
                  <a:ln w="2726"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0F90DCB-E04C-4A82-823C-7516CFB34B18}"/>
                      </a:ext>
                    </a:extLst>
                  </p:cNvPr>
                  <p:cNvSpPr/>
                  <p:nvPr/>
                </p:nvSpPr>
                <p:spPr>
                  <a:xfrm>
                    <a:off x="9412534" y="2300698"/>
                    <a:ext cx="835722" cy="869767"/>
                  </a:xfrm>
                  <a:custGeom>
                    <a:avLst/>
                    <a:gdLst>
                      <a:gd name="connsiteX0" fmla="*/ 835723 w 835722"/>
                      <a:gd name="connsiteY0" fmla="*/ 365790 h 869767"/>
                      <a:gd name="connsiteX1" fmla="*/ 835723 w 835722"/>
                      <a:gd name="connsiteY1" fmla="*/ 869497 h 869767"/>
                      <a:gd name="connsiteX2" fmla="*/ 643562 w 835722"/>
                      <a:gd name="connsiteY2" fmla="*/ 869497 h 869767"/>
                      <a:gd name="connsiteX3" fmla="*/ 643562 w 835722"/>
                      <a:gd name="connsiteY3" fmla="*/ 393047 h 869767"/>
                      <a:gd name="connsiteX4" fmla="*/ 431476 w 835722"/>
                      <a:gd name="connsiteY4" fmla="*/ 177443 h 869767"/>
                      <a:gd name="connsiteX5" fmla="*/ 192161 w 835722"/>
                      <a:gd name="connsiteY5" fmla="*/ 434745 h 869767"/>
                      <a:gd name="connsiteX6" fmla="*/ 192161 w 835722"/>
                      <a:gd name="connsiteY6" fmla="*/ 869767 h 869767"/>
                      <a:gd name="connsiteX7" fmla="*/ 0 w 835722"/>
                      <a:gd name="connsiteY7" fmla="*/ 869767 h 869767"/>
                      <a:gd name="connsiteX8" fmla="*/ 0 w 835722"/>
                      <a:gd name="connsiteY8" fmla="*/ 23441 h 869767"/>
                      <a:gd name="connsiteX9" fmla="*/ 192161 w 835722"/>
                      <a:gd name="connsiteY9" fmla="*/ 23441 h 869767"/>
                      <a:gd name="connsiteX10" fmla="*/ 192161 w 835722"/>
                      <a:gd name="connsiteY10" fmla="*/ 101396 h 869767"/>
                      <a:gd name="connsiteX11" fmla="*/ 462303 w 835722"/>
                      <a:gd name="connsiteY11" fmla="*/ 0 h 869767"/>
                      <a:gd name="connsiteX12" fmla="*/ 835723 w 835722"/>
                      <a:gd name="connsiteY12" fmla="*/ 365790 h 8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5722" h="869767">
                        <a:moveTo>
                          <a:pt x="835723" y="365790"/>
                        </a:moveTo>
                        <a:lnTo>
                          <a:pt x="835723" y="869497"/>
                        </a:lnTo>
                        <a:lnTo>
                          <a:pt x="643562" y="869497"/>
                        </a:lnTo>
                        <a:lnTo>
                          <a:pt x="643562" y="393047"/>
                        </a:lnTo>
                        <a:cubicBezTo>
                          <a:pt x="643562" y="262487"/>
                          <a:pt x="572967" y="177443"/>
                          <a:pt x="431476" y="177443"/>
                        </a:cubicBezTo>
                        <a:cubicBezTo>
                          <a:pt x="306394" y="177443"/>
                          <a:pt x="192161" y="273387"/>
                          <a:pt x="192161" y="434745"/>
                        </a:cubicBezTo>
                        <a:lnTo>
                          <a:pt x="192161" y="869767"/>
                        </a:lnTo>
                        <a:lnTo>
                          <a:pt x="0" y="869767"/>
                        </a:lnTo>
                        <a:lnTo>
                          <a:pt x="0" y="23441"/>
                        </a:lnTo>
                        <a:lnTo>
                          <a:pt x="192161" y="23441"/>
                        </a:lnTo>
                        <a:lnTo>
                          <a:pt x="192161" y="101396"/>
                        </a:lnTo>
                        <a:cubicBezTo>
                          <a:pt x="242886" y="41703"/>
                          <a:pt x="340711" y="0"/>
                          <a:pt x="462303" y="0"/>
                        </a:cubicBezTo>
                        <a:cubicBezTo>
                          <a:pt x="689054" y="-272"/>
                          <a:pt x="835723" y="144734"/>
                          <a:pt x="835723" y="365790"/>
                        </a:cubicBezTo>
                        <a:close/>
                      </a:path>
                    </a:pathLst>
                  </a:custGeom>
                  <a:solidFill>
                    <a:srgbClr val="315EAB"/>
                  </a:solidFill>
                  <a:ln w="2726"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4F9EDA27-E222-4B68-88BD-D19A069D188A}"/>
                    </a:ext>
                  </a:extLst>
                </p:cNvPr>
                <p:cNvSpPr/>
                <p:nvPr/>
              </p:nvSpPr>
              <p:spPr>
                <a:xfrm>
                  <a:off x="6913352" y="2316780"/>
                  <a:ext cx="815525" cy="877126"/>
                </a:xfrm>
                <a:custGeom>
                  <a:avLst/>
                  <a:gdLst>
                    <a:gd name="connsiteX0" fmla="*/ 394952 w 815525"/>
                    <a:gd name="connsiteY0" fmla="*/ 0 h 877126"/>
                    <a:gd name="connsiteX1" fmla="*/ 80434 w 815525"/>
                    <a:gd name="connsiteY1" fmla="*/ 0 h 877126"/>
                    <a:gd name="connsiteX2" fmla="*/ 82861 w 815525"/>
                    <a:gd name="connsiteY2" fmla="*/ 181803 h 877126"/>
                    <a:gd name="connsiteX3" fmla="*/ 398795 w 815525"/>
                    <a:gd name="connsiteY3" fmla="*/ 181803 h 877126"/>
                    <a:gd name="connsiteX4" fmla="*/ 623365 w 815525"/>
                    <a:gd name="connsiteY4" fmla="*/ 320813 h 877126"/>
                    <a:gd name="connsiteX5" fmla="*/ 385957 w 815525"/>
                    <a:gd name="connsiteY5" fmla="*/ 320813 h 877126"/>
                    <a:gd name="connsiteX6" fmla="*/ 0 w 815525"/>
                    <a:gd name="connsiteY6" fmla="*/ 592564 h 877126"/>
                    <a:gd name="connsiteX7" fmla="*/ 338802 w 815525"/>
                    <a:gd name="connsiteY7" fmla="*/ 877126 h 877126"/>
                    <a:gd name="connsiteX8" fmla="*/ 623365 w 815525"/>
                    <a:gd name="connsiteY8" fmla="*/ 775733 h 877126"/>
                    <a:gd name="connsiteX9" fmla="*/ 623365 w 815525"/>
                    <a:gd name="connsiteY9" fmla="*/ 853688 h 877126"/>
                    <a:gd name="connsiteX10" fmla="*/ 815526 w 815525"/>
                    <a:gd name="connsiteY10" fmla="*/ 853688 h 877126"/>
                    <a:gd name="connsiteX11" fmla="*/ 815526 w 815525"/>
                    <a:gd name="connsiteY11" fmla="*/ 320816 h 877126"/>
                    <a:gd name="connsiteX12" fmla="*/ 394952 w 815525"/>
                    <a:gd name="connsiteY12" fmla="*/ 0 h 877126"/>
                    <a:gd name="connsiteX13" fmla="*/ 623365 w 815525"/>
                    <a:gd name="connsiteY13" fmla="*/ 520064 h 877126"/>
                    <a:gd name="connsiteX14" fmla="*/ 369630 w 815525"/>
                    <a:gd name="connsiteY14" fmla="*/ 714130 h 877126"/>
                    <a:gd name="connsiteX15" fmla="*/ 191888 w 815525"/>
                    <a:gd name="connsiteY15" fmla="*/ 592564 h 877126"/>
                    <a:gd name="connsiteX16" fmla="*/ 384049 w 815525"/>
                    <a:gd name="connsiteY16" fmla="*/ 474815 h 877126"/>
                    <a:gd name="connsiteX17" fmla="*/ 623365 w 815525"/>
                    <a:gd name="connsiteY17" fmla="*/ 474815 h 877126"/>
                    <a:gd name="connsiteX18" fmla="*/ 623365 w 815525"/>
                    <a:gd name="connsiteY18" fmla="*/ 520064 h 877126"/>
                    <a:gd name="connsiteX19" fmla="*/ 623365 w 815525"/>
                    <a:gd name="connsiteY19" fmla="*/ 520064 h 87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5525" h="877126">
                      <a:moveTo>
                        <a:pt x="394952" y="0"/>
                      </a:moveTo>
                      <a:lnTo>
                        <a:pt x="80434" y="0"/>
                      </a:lnTo>
                      <a:lnTo>
                        <a:pt x="82861" y="181803"/>
                      </a:lnTo>
                      <a:lnTo>
                        <a:pt x="398795" y="181803"/>
                      </a:lnTo>
                      <a:cubicBezTo>
                        <a:pt x="521969" y="181803"/>
                        <a:pt x="623365" y="204972"/>
                        <a:pt x="623365" y="320813"/>
                      </a:cubicBezTo>
                      <a:lnTo>
                        <a:pt x="385957" y="320813"/>
                      </a:lnTo>
                      <a:cubicBezTo>
                        <a:pt x="188345" y="320813"/>
                        <a:pt x="0" y="384322"/>
                        <a:pt x="0" y="592564"/>
                      </a:cubicBezTo>
                      <a:cubicBezTo>
                        <a:pt x="0" y="779274"/>
                        <a:pt x="136012" y="877126"/>
                        <a:pt x="338802" y="877126"/>
                      </a:cubicBezTo>
                      <a:cubicBezTo>
                        <a:pt x="458461" y="877126"/>
                        <a:pt x="559856" y="842782"/>
                        <a:pt x="623365" y="775733"/>
                      </a:cubicBezTo>
                      <a:lnTo>
                        <a:pt x="623365" y="853688"/>
                      </a:lnTo>
                      <a:lnTo>
                        <a:pt x="815526" y="853688"/>
                      </a:lnTo>
                      <a:lnTo>
                        <a:pt x="815526" y="320816"/>
                      </a:lnTo>
                      <a:cubicBezTo>
                        <a:pt x="815526" y="105212"/>
                        <a:pt x="644925" y="3816"/>
                        <a:pt x="394952" y="0"/>
                      </a:cubicBezTo>
                      <a:close/>
                      <a:moveTo>
                        <a:pt x="623365" y="520064"/>
                      </a:moveTo>
                      <a:cubicBezTo>
                        <a:pt x="623365" y="641629"/>
                        <a:pt x="514637" y="714130"/>
                        <a:pt x="369630" y="714130"/>
                      </a:cubicBezTo>
                      <a:cubicBezTo>
                        <a:pt x="258940" y="714130"/>
                        <a:pt x="191888" y="668884"/>
                        <a:pt x="191888" y="592564"/>
                      </a:cubicBezTo>
                      <a:cubicBezTo>
                        <a:pt x="191888" y="511066"/>
                        <a:pt x="264418" y="474815"/>
                        <a:pt x="384049" y="474815"/>
                      </a:cubicBezTo>
                      <a:lnTo>
                        <a:pt x="623365" y="474815"/>
                      </a:lnTo>
                      <a:lnTo>
                        <a:pt x="623365" y="520064"/>
                      </a:lnTo>
                      <a:lnTo>
                        <a:pt x="623365" y="520064"/>
                      </a:lnTo>
                      <a:close/>
                    </a:path>
                  </a:pathLst>
                </a:custGeom>
                <a:solidFill>
                  <a:srgbClr val="315EAB"/>
                </a:solidFill>
                <a:ln w="2726" cap="flat">
                  <a:noFill/>
                  <a:prstDash val="solid"/>
                  <a:miter/>
                </a:ln>
              </p:spPr>
              <p:txBody>
                <a:bodyPr rtlCol="0" anchor="ctr"/>
                <a:lstStyle/>
                <a:p>
                  <a:endParaRPr lang="en-GB"/>
                </a:p>
              </p:txBody>
            </p:sp>
          </p:grpSp>
        </p:grpSp>
        <p:cxnSp>
          <p:nvCxnSpPr>
            <p:cNvPr id="10" name="Straight Connector 9">
              <a:extLst>
                <a:ext uri="{FF2B5EF4-FFF2-40B4-BE49-F238E27FC236}">
                  <a16:creationId xmlns:a16="http://schemas.microsoft.com/office/drawing/2014/main" id="{D2AEE133-6D74-4E66-8EAB-5E716354D212}"/>
                </a:ext>
              </a:extLst>
            </p:cNvPr>
            <p:cNvCxnSpPr/>
            <p:nvPr userDrawn="1"/>
          </p:nvCxnSpPr>
          <p:spPr bwMode="auto">
            <a:xfrm>
              <a:off x="10639425" y="794345"/>
              <a:ext cx="0" cy="358178"/>
            </a:xfrm>
            <a:prstGeom prst="line">
              <a:avLst/>
            </a:prstGeom>
            <a:noFill/>
            <a:ln w="12700" cap="flat" cmpd="sng" algn="ctr">
              <a:solidFill>
                <a:schemeClr val="bg1">
                  <a:lumMod val="75000"/>
                </a:schemeClr>
              </a:solidFill>
              <a:prstDash val="solid"/>
              <a:round/>
              <a:headEnd type="none" w="med" len="med"/>
              <a:tailEnd type="none" w="med" len="med"/>
            </a:ln>
            <a:effectLst/>
          </p:spPr>
        </p:cxnSp>
      </p:grpSp>
    </p:spTree>
    <p:extLst>
      <p:ext uri="{BB962C8B-B14F-4D97-AF65-F5344CB8AC3E}">
        <p14:creationId xmlns:p14="http://schemas.microsoft.com/office/powerpoint/2010/main" val="4058845452"/>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 id="2147483995" r:id="rId21"/>
    <p:sldLayoutId id="2147483996" r:id="rId22"/>
    <p:sldLayoutId id="2147483997" r:id="rId23"/>
    <p:sldLayoutId id="2147483998" r:id="rId24"/>
    <p:sldLayoutId id="2147483999" r:id="rId25"/>
    <p:sldLayoutId id="2147484000" r:id="rId26"/>
    <p:sldLayoutId id="2147484001" r:id="rId27"/>
    <p:sldLayoutId id="2147484002" r:id="rId28"/>
    <p:sldLayoutId id="2147484003" r:id="rId29"/>
    <p:sldLayoutId id="2147484004" r:id="rId30"/>
    <p:sldLayoutId id="2147484005" r:id="rId31"/>
    <p:sldLayoutId id="2147484006" r:id="rId32"/>
    <p:sldLayoutId id="2147484007" r:id="rId33"/>
    <p:sldLayoutId id="2147484008" r:id="rId34"/>
    <p:sldLayoutId id="2147484009" r:id="rId35"/>
    <p:sldLayoutId id="2147484010" r:id="rId36"/>
    <p:sldLayoutId id="2147484011" r:id="rId37"/>
    <p:sldLayoutId id="2147484012" r:id="rId38"/>
    <p:sldLayoutId id="2147484013" r:id="rId39"/>
    <p:sldLayoutId id="2147484014" r:id="rId40"/>
    <p:sldLayoutId id="2147484015" r:id="rId41"/>
    <p:sldLayoutId id="2147484016" r:id="rId42"/>
    <p:sldLayoutId id="2147484017" r:id="rId43"/>
    <p:sldLayoutId id="2147484018" r:id="rId44"/>
    <p:sldLayoutId id="2147484019" r:id="rId45"/>
    <p:sldLayoutId id="2147484020" r:id="rId46"/>
    <p:sldLayoutId id="2147484021" r:id="rId47"/>
    <p:sldLayoutId id="2147484022" r:id="rId48"/>
    <p:sldLayoutId id="2147484023" r:id="rId49"/>
    <p:sldLayoutId id="2147484024" r:id="rId50"/>
  </p:sldLayoutIdLst>
  <p:transition>
    <p:fade/>
  </p:transition>
  <p:hf hdr="0" dt="0"/>
  <p:txStyles>
    <p:titleStyle>
      <a:lvl1pPr algn="l" rtl="0" eaLnBrk="1" fontAlgn="base" hangingPunct="1">
        <a:lnSpc>
          <a:spcPct val="85000"/>
        </a:lnSpc>
        <a:spcBef>
          <a:spcPct val="0"/>
        </a:spcBef>
        <a:spcAft>
          <a:spcPct val="0"/>
        </a:spcAft>
        <a:defRPr sz="2200" b="0" i="0" cap="all" spc="128" baseline="0">
          <a:solidFill>
            <a:schemeClr val="accent1"/>
          </a:solidFill>
          <a:latin typeface="Rubik Light" pitchFamily="2" charset="-79"/>
          <a:ea typeface="+mj-ea"/>
          <a:cs typeface="Rubik Light" pitchFamily="2" charset="-79"/>
        </a:defRPr>
      </a:lvl1pPr>
      <a:lvl2pPr algn="l" rtl="0" eaLnBrk="1" fontAlgn="base" hangingPunct="1">
        <a:spcBef>
          <a:spcPct val="0"/>
        </a:spcBef>
        <a:spcAft>
          <a:spcPct val="0"/>
        </a:spcAft>
        <a:defRPr sz="3200">
          <a:solidFill>
            <a:srgbClr val="5F5F5F"/>
          </a:solidFill>
          <a:latin typeface="Univers" pitchFamily="34" charset="0"/>
        </a:defRPr>
      </a:lvl2pPr>
      <a:lvl3pPr algn="l" rtl="0" eaLnBrk="1" fontAlgn="base" hangingPunct="1">
        <a:spcBef>
          <a:spcPct val="0"/>
        </a:spcBef>
        <a:spcAft>
          <a:spcPct val="0"/>
        </a:spcAft>
        <a:defRPr sz="3200">
          <a:solidFill>
            <a:srgbClr val="5F5F5F"/>
          </a:solidFill>
          <a:latin typeface="Univers" pitchFamily="34" charset="0"/>
        </a:defRPr>
      </a:lvl3pPr>
      <a:lvl4pPr algn="l" rtl="0" eaLnBrk="1" fontAlgn="base" hangingPunct="1">
        <a:spcBef>
          <a:spcPct val="0"/>
        </a:spcBef>
        <a:spcAft>
          <a:spcPct val="0"/>
        </a:spcAft>
        <a:defRPr sz="3200">
          <a:solidFill>
            <a:srgbClr val="5F5F5F"/>
          </a:solidFill>
          <a:latin typeface="Univers" pitchFamily="34" charset="0"/>
        </a:defRPr>
      </a:lvl4pPr>
      <a:lvl5pPr algn="l" rtl="0" eaLnBrk="1" fontAlgn="base" hangingPunct="1">
        <a:spcBef>
          <a:spcPct val="0"/>
        </a:spcBef>
        <a:spcAft>
          <a:spcPct val="0"/>
        </a:spcAft>
        <a:defRPr sz="3200">
          <a:solidFill>
            <a:srgbClr val="5F5F5F"/>
          </a:solidFill>
          <a:latin typeface="Univers" pitchFamily="34" charset="0"/>
        </a:defRPr>
      </a:lvl5pPr>
      <a:lvl6pPr marL="457152" algn="l" rtl="0" eaLnBrk="1" fontAlgn="base" hangingPunct="1">
        <a:spcBef>
          <a:spcPct val="0"/>
        </a:spcBef>
        <a:spcAft>
          <a:spcPct val="0"/>
        </a:spcAft>
        <a:defRPr sz="3200">
          <a:solidFill>
            <a:srgbClr val="5F5F5F"/>
          </a:solidFill>
          <a:latin typeface="Univers" pitchFamily="34" charset="0"/>
        </a:defRPr>
      </a:lvl6pPr>
      <a:lvl7pPr marL="914304" algn="l" rtl="0" eaLnBrk="1" fontAlgn="base" hangingPunct="1">
        <a:spcBef>
          <a:spcPct val="0"/>
        </a:spcBef>
        <a:spcAft>
          <a:spcPct val="0"/>
        </a:spcAft>
        <a:defRPr sz="3200">
          <a:solidFill>
            <a:srgbClr val="5F5F5F"/>
          </a:solidFill>
          <a:latin typeface="Univers" pitchFamily="34" charset="0"/>
        </a:defRPr>
      </a:lvl7pPr>
      <a:lvl8pPr marL="1371458" algn="l" rtl="0" eaLnBrk="1" fontAlgn="base" hangingPunct="1">
        <a:spcBef>
          <a:spcPct val="0"/>
        </a:spcBef>
        <a:spcAft>
          <a:spcPct val="0"/>
        </a:spcAft>
        <a:defRPr sz="3200">
          <a:solidFill>
            <a:srgbClr val="5F5F5F"/>
          </a:solidFill>
          <a:latin typeface="Univers" pitchFamily="34" charset="0"/>
        </a:defRPr>
      </a:lvl8pPr>
      <a:lvl9pPr marL="1828610" algn="l" rtl="0" eaLnBrk="1" fontAlgn="base" hangingPunct="1">
        <a:spcBef>
          <a:spcPct val="0"/>
        </a:spcBef>
        <a:spcAft>
          <a:spcPct val="0"/>
        </a:spcAft>
        <a:defRPr sz="3200">
          <a:solidFill>
            <a:srgbClr val="5F5F5F"/>
          </a:solidFill>
          <a:latin typeface="Univers" pitchFamily="34" charset="0"/>
        </a:defRPr>
      </a:lvl9pPr>
    </p:titleStyle>
    <p:bodyStyle>
      <a:lvl1pPr marL="0" indent="0" algn="l" rtl="0" eaLnBrk="1" fontAlgn="base" hangingPunct="1">
        <a:lnSpc>
          <a:spcPct val="95000"/>
        </a:lnSpc>
        <a:spcBef>
          <a:spcPts val="0"/>
        </a:spcBef>
        <a:spcAft>
          <a:spcPts val="1200"/>
        </a:spcAft>
        <a:buClr>
          <a:schemeClr val="tx2"/>
        </a:buClr>
        <a:buFont typeface="Arial" panose="020B0604020202020204" pitchFamily="34" charset="0"/>
        <a:buNone/>
        <a:defRPr sz="1100" b="0" i="0">
          <a:solidFill>
            <a:schemeClr val="tx1"/>
          </a:solidFill>
          <a:latin typeface="+mn-lt"/>
          <a:ea typeface="+mn-ea"/>
          <a:cs typeface="Tahoma" panose="020B0604030504040204" pitchFamily="34" charset="0"/>
        </a:defRPr>
      </a:lvl1pPr>
      <a:lvl2pPr marL="179388" indent="-179388" algn="l" rtl="0" eaLnBrk="1" fontAlgn="base" hangingPunct="1">
        <a:lnSpc>
          <a:spcPct val="90000"/>
        </a:lnSpc>
        <a:spcBef>
          <a:spcPts val="0"/>
        </a:spcBef>
        <a:spcAft>
          <a:spcPts val="1200"/>
        </a:spcAft>
        <a:buClr>
          <a:schemeClr val="tx1"/>
        </a:buClr>
        <a:buFont typeface="Rubik Light" pitchFamily="2" charset="-79"/>
        <a:buChar char="–"/>
        <a:defRPr sz="1100" b="0" i="0">
          <a:solidFill>
            <a:schemeClr val="tx1"/>
          </a:solidFill>
          <a:latin typeface="+mn-lt"/>
          <a:cs typeface="Tahoma" panose="020B0604030504040204" pitchFamily="34" charset="0"/>
        </a:defRPr>
      </a:lvl2pPr>
      <a:lvl3pPr marL="0" indent="0" algn="l" rtl="0" eaLnBrk="1" fontAlgn="base" hangingPunct="1">
        <a:lnSpc>
          <a:spcPct val="85000"/>
        </a:lnSpc>
        <a:spcBef>
          <a:spcPts val="600"/>
        </a:spcBef>
        <a:spcAft>
          <a:spcPts val="1200"/>
        </a:spcAft>
        <a:buClr>
          <a:schemeClr val="tx2"/>
        </a:buClr>
        <a:buSzPct val="110000"/>
        <a:buFont typeface="Rubik Light" pitchFamily="2" charset="-79"/>
        <a:buNone/>
        <a:defRPr sz="1100" b="1" i="0" cap="all" spc="60" baseline="0">
          <a:solidFill>
            <a:schemeClr val="accent1"/>
          </a:solidFill>
          <a:latin typeface="Rubik SemiBold" pitchFamily="2" charset="-79"/>
          <a:cs typeface="Rubik SemiBold" pitchFamily="2" charset="-79"/>
        </a:defRPr>
      </a:lvl3pPr>
      <a:lvl4pPr marL="350838" indent="-171450" algn="l" rtl="0" eaLnBrk="1" fontAlgn="base" hangingPunct="1">
        <a:lnSpc>
          <a:spcPct val="90000"/>
        </a:lnSpc>
        <a:spcBef>
          <a:spcPts val="192"/>
        </a:spcBef>
        <a:spcAft>
          <a:spcPts val="1200"/>
        </a:spcAft>
        <a:buClr>
          <a:schemeClr val="tx1"/>
        </a:buClr>
        <a:buSzPct val="100000"/>
        <a:buFont typeface="Arial" panose="020B0604020202020204" pitchFamily="34" charset="0"/>
        <a:buChar char="•"/>
        <a:tabLst/>
        <a:defRPr sz="1100" b="0" i="0" cap="none" spc="0" baseline="0">
          <a:solidFill>
            <a:schemeClr val="tx1"/>
          </a:solidFill>
          <a:latin typeface="+mn-lt"/>
          <a:cs typeface="Rubik SemiBold" pitchFamily="2" charset="-79"/>
        </a:defRPr>
      </a:lvl4pPr>
      <a:lvl5pPr marL="0" indent="0" algn="l" rtl="0" eaLnBrk="1" fontAlgn="base" hangingPunct="1">
        <a:lnSpc>
          <a:spcPct val="90000"/>
        </a:lnSpc>
        <a:spcBef>
          <a:spcPts val="0"/>
        </a:spcBef>
        <a:spcAft>
          <a:spcPts val="1200"/>
        </a:spcAft>
        <a:buClr>
          <a:schemeClr val="tx2"/>
        </a:buClr>
        <a:buSzPct val="100000"/>
        <a:buFont typeface="Arial" panose="020B0604020202020204" pitchFamily="34" charset="0"/>
        <a:buNone/>
        <a:defRPr sz="1100" b="0" i="0" cap="all" spc="60" baseline="0">
          <a:solidFill>
            <a:schemeClr val="tx1"/>
          </a:solidFill>
          <a:latin typeface="+mn-lt"/>
          <a:cs typeface="Tahoma" panose="020B0604030504040204" pitchFamily="34" charset="0"/>
        </a:defRPr>
      </a:lvl5pPr>
      <a:lvl6pPr marL="0" indent="0" algn="l" rtl="0" eaLnBrk="1" fontAlgn="base" hangingPunct="1">
        <a:spcBef>
          <a:spcPts val="0"/>
        </a:spcBef>
        <a:spcAft>
          <a:spcPts val="1200"/>
        </a:spcAft>
        <a:buClr>
          <a:srgbClr val="A4A2D6"/>
        </a:buClr>
        <a:buSzPct val="80000"/>
        <a:buNone/>
        <a:tabLst>
          <a:tab pos="230104" algn="l"/>
        </a:tabLst>
        <a:defRPr sz="1100" cap="none" spc="0" baseline="0">
          <a:solidFill>
            <a:schemeClr val="tx1"/>
          </a:solidFill>
          <a:latin typeface="Rubik SemiBold" pitchFamily="2" charset="-79"/>
          <a:cs typeface="Rubik SemiBold" pitchFamily="2" charset="-79"/>
        </a:defRPr>
      </a:lvl6pPr>
      <a:lvl7pPr marL="0" indent="0" algn="l" rtl="0" eaLnBrk="1" fontAlgn="base" hangingPunct="1">
        <a:lnSpc>
          <a:spcPct val="85000"/>
        </a:lnSpc>
        <a:spcBef>
          <a:spcPts val="600"/>
        </a:spcBef>
        <a:spcAft>
          <a:spcPts val="900"/>
        </a:spcAft>
        <a:buClrTx/>
        <a:buSzPct val="100000"/>
        <a:buFont typeface="+mj-lt"/>
        <a:buNone/>
        <a:defRPr sz="1100" cap="all" spc="60" baseline="0">
          <a:solidFill>
            <a:schemeClr val="accent6"/>
          </a:solidFill>
          <a:latin typeface="Rubik SemiBold" pitchFamily="2" charset="-79"/>
          <a:cs typeface="Rubik SemiBold" pitchFamily="2" charset="-79"/>
        </a:defRPr>
      </a:lvl7pPr>
      <a:lvl8pPr marL="0" indent="0" algn="l" rtl="0" eaLnBrk="1" fontAlgn="base" hangingPunct="1">
        <a:lnSpc>
          <a:spcPct val="85000"/>
        </a:lnSpc>
        <a:spcBef>
          <a:spcPts val="600"/>
        </a:spcBef>
        <a:spcAft>
          <a:spcPts val="900"/>
        </a:spcAft>
        <a:buClr>
          <a:srgbClr val="A4A2D6"/>
        </a:buClr>
        <a:buSzPct val="80000"/>
        <a:buNone/>
        <a:defRPr sz="1100" cap="all" spc="60" baseline="0">
          <a:solidFill>
            <a:schemeClr val="accent2"/>
          </a:solidFill>
          <a:latin typeface="Rubik SemiBold" pitchFamily="2" charset="-79"/>
          <a:cs typeface="Rubik SemiBold" pitchFamily="2" charset="-79"/>
        </a:defRPr>
      </a:lvl8pPr>
      <a:lvl9pPr marL="3885795" indent="-228576" algn="l" rtl="0" eaLnBrk="1" fontAlgn="base" hangingPunct="1">
        <a:spcBef>
          <a:spcPct val="20000"/>
        </a:spcBef>
        <a:spcAft>
          <a:spcPct val="0"/>
        </a:spcAft>
        <a:buClr>
          <a:srgbClr val="A4A2D6"/>
        </a:buClr>
        <a:buSzPct val="80000"/>
        <a:buChar char="•"/>
        <a:defRPr sz="1600">
          <a:solidFill>
            <a:srgbClr val="5F5F5F"/>
          </a:solidFill>
          <a:latin typeface="+mn-lt"/>
        </a:defRPr>
      </a:lvl9pPr>
    </p:bodyStyle>
    <p:otherStyle>
      <a:defPPr>
        <a:defRPr lang="en-US"/>
      </a:defPPr>
      <a:lvl1pPr marL="0" algn="l" defTabSz="914304" rtl="0" eaLnBrk="1" latinLnBrk="0" hangingPunct="1">
        <a:defRPr sz="1800" kern="1200">
          <a:solidFill>
            <a:schemeClr val="tx1"/>
          </a:solidFill>
          <a:latin typeface="+mn-lt"/>
          <a:ea typeface="+mn-ea"/>
          <a:cs typeface="+mn-cs"/>
        </a:defRPr>
      </a:lvl1pPr>
      <a:lvl2pPr marL="457152" algn="l" defTabSz="914304" rtl="0" eaLnBrk="1" latinLnBrk="0" hangingPunct="1">
        <a:defRPr sz="1800" kern="1200">
          <a:solidFill>
            <a:schemeClr val="tx1"/>
          </a:solidFill>
          <a:latin typeface="+mn-lt"/>
          <a:ea typeface="+mn-ea"/>
          <a:cs typeface="+mn-cs"/>
        </a:defRPr>
      </a:lvl2pPr>
      <a:lvl3pPr marL="914304" algn="l" defTabSz="914304" rtl="0" eaLnBrk="1" latinLnBrk="0" hangingPunct="1">
        <a:defRPr sz="1800" kern="1200">
          <a:solidFill>
            <a:schemeClr val="tx1"/>
          </a:solidFill>
          <a:latin typeface="+mn-lt"/>
          <a:ea typeface="+mn-ea"/>
          <a:cs typeface="+mn-cs"/>
        </a:defRPr>
      </a:lvl3pPr>
      <a:lvl4pPr marL="1371458" algn="l" defTabSz="914304" rtl="0" eaLnBrk="1" latinLnBrk="0" hangingPunct="1">
        <a:defRPr sz="1800" kern="1200">
          <a:solidFill>
            <a:schemeClr val="tx1"/>
          </a:solidFill>
          <a:latin typeface="+mn-lt"/>
          <a:ea typeface="+mn-ea"/>
          <a:cs typeface="+mn-cs"/>
        </a:defRPr>
      </a:lvl4pPr>
      <a:lvl5pPr marL="1828610" algn="l" defTabSz="914304" rtl="0" eaLnBrk="1" latinLnBrk="0" hangingPunct="1">
        <a:defRPr sz="1800" kern="1200">
          <a:solidFill>
            <a:schemeClr val="tx1"/>
          </a:solidFill>
          <a:latin typeface="+mn-lt"/>
          <a:ea typeface="+mn-ea"/>
          <a:cs typeface="+mn-cs"/>
        </a:defRPr>
      </a:lvl5pPr>
      <a:lvl6pPr marL="2285762" algn="l" defTabSz="914304" rtl="0" eaLnBrk="1" latinLnBrk="0" hangingPunct="1">
        <a:defRPr sz="1800" kern="1200">
          <a:solidFill>
            <a:schemeClr val="tx1"/>
          </a:solidFill>
          <a:latin typeface="+mn-lt"/>
          <a:ea typeface="+mn-ea"/>
          <a:cs typeface="+mn-cs"/>
        </a:defRPr>
      </a:lvl6pPr>
      <a:lvl7pPr marL="2742914" algn="l" defTabSz="914304" rtl="0" eaLnBrk="1" latinLnBrk="0" hangingPunct="1">
        <a:defRPr sz="1800" kern="1200">
          <a:solidFill>
            <a:schemeClr val="tx1"/>
          </a:solidFill>
          <a:latin typeface="+mn-lt"/>
          <a:ea typeface="+mn-ea"/>
          <a:cs typeface="+mn-cs"/>
        </a:defRPr>
      </a:lvl7pPr>
      <a:lvl8pPr marL="3200066" algn="l" defTabSz="914304" rtl="0" eaLnBrk="1" latinLnBrk="0" hangingPunct="1">
        <a:defRPr sz="1800" kern="1200">
          <a:solidFill>
            <a:schemeClr val="tx1"/>
          </a:solidFill>
          <a:latin typeface="+mn-lt"/>
          <a:ea typeface="+mn-ea"/>
          <a:cs typeface="+mn-cs"/>
        </a:defRPr>
      </a:lvl8pPr>
      <a:lvl9pPr marL="3657219" algn="l" defTabSz="9143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7423">
          <p15:clr>
            <a:srgbClr val="F26B43"/>
          </p15:clr>
        </p15:guide>
        <p15:guide id="2" pos="3840">
          <p15:clr>
            <a:srgbClr val="F26B43"/>
          </p15:clr>
        </p15:guide>
        <p15:guide id="5" orient="horz" pos="5096">
          <p15:clr>
            <a:srgbClr val="F26B43"/>
          </p15:clr>
        </p15:guide>
        <p15:guide id="6" orient="horz" pos="198">
          <p15:clr>
            <a:srgbClr val="F26B43"/>
          </p15:clr>
        </p15:guide>
        <p15:guide id="7" orient="horz" pos="5480">
          <p15:clr>
            <a:srgbClr val="F26B43"/>
          </p15:clr>
        </p15:guide>
        <p15:guide id="9" orient="horz" pos="3974">
          <p15:clr>
            <a:srgbClr val="F26B43"/>
          </p15:clr>
        </p15:guide>
        <p15:guide id="12" pos="257">
          <p15:clr>
            <a:srgbClr val="F26B43"/>
          </p15:clr>
        </p15:guide>
        <p15:guide id="15" pos="2083">
          <p15:clr>
            <a:srgbClr val="F26B43"/>
          </p15:clr>
        </p15:guide>
        <p15:guide id="17" pos="5597">
          <p15:clr>
            <a:srgbClr val="F26B43"/>
          </p15:clr>
        </p15:guide>
        <p15:guide id="18" orient="horz" pos="1162">
          <p15:clr>
            <a:srgbClr val="F26B43"/>
          </p15:clr>
        </p15:guide>
        <p15:guide id="19" pos="2951">
          <p15:clr>
            <a:srgbClr val="F26B43"/>
          </p15:clr>
        </p15:guide>
        <p15:guide id="20" pos="1765">
          <p15:clr>
            <a:srgbClr val="F26B43"/>
          </p15:clr>
        </p15:guide>
        <p15:guide id="21" orient="horz" pos="2160">
          <p15:clr>
            <a:srgbClr val="F26B43"/>
          </p15:clr>
        </p15:guide>
        <p15:guide id="22" pos="255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78DF40-3C30-44FC-9A84-A4906156D1B5}"/>
              </a:ext>
            </a:extLst>
          </p:cNvPr>
          <p:cNvSpPr/>
          <p:nvPr userDrawn="1"/>
        </p:nvSpPr>
        <p:spPr bwMode="auto">
          <a:xfrm>
            <a:off x="0" y="-109182"/>
            <a:ext cx="12192000" cy="6967182"/>
          </a:xfrm>
          <a:prstGeom prst="rect">
            <a:avLst/>
          </a:prstGeom>
          <a:solidFill>
            <a:schemeClr val="bg2"/>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85000"/>
              </a:lnSpc>
              <a:spcBef>
                <a:spcPct val="0"/>
              </a:spcBef>
              <a:spcAft>
                <a:spcPts val="1200"/>
              </a:spcAft>
              <a:buClrTx/>
              <a:buSzTx/>
              <a:buFontTx/>
              <a:buNone/>
              <a:tabLst/>
            </a:pPr>
            <a:endParaRPr kumimoji="0" lang="en-GB" b="0" i="0" u="none" strike="noStrike" cap="none" normalizeH="0" baseline="0">
              <a:ln>
                <a:noFill/>
              </a:ln>
              <a:effectLst/>
              <a:latin typeface="+mn-lt"/>
            </a:endParaRPr>
          </a:p>
        </p:txBody>
      </p:sp>
      <p:sp>
        <p:nvSpPr>
          <p:cNvPr id="1042" name="Rectangle 18"/>
          <p:cNvSpPr>
            <a:spLocks noGrp="1" noChangeArrowheads="1"/>
          </p:cNvSpPr>
          <p:nvPr>
            <p:ph type="title"/>
          </p:nvPr>
        </p:nvSpPr>
        <p:spPr bwMode="auto">
          <a:xfrm>
            <a:off x="407989" y="314325"/>
            <a:ext cx="11376024" cy="72563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endParaRPr lang="en-US"/>
          </a:p>
        </p:txBody>
      </p:sp>
      <p:sp>
        <p:nvSpPr>
          <p:cNvPr id="1043" name="Rectangle 19"/>
          <p:cNvSpPr>
            <a:spLocks noGrp="1" noChangeArrowheads="1"/>
          </p:cNvSpPr>
          <p:nvPr>
            <p:ph type="body" idx="1"/>
          </p:nvPr>
        </p:nvSpPr>
        <p:spPr bwMode="auto">
          <a:xfrm>
            <a:off x="407990" y="1844677"/>
            <a:ext cx="11376024" cy="446404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33" name="Footer Placeholder 32"/>
          <p:cNvSpPr>
            <a:spLocks noGrp="1"/>
          </p:cNvSpPr>
          <p:nvPr>
            <p:ph type="ftr" sz="quarter" idx="3"/>
          </p:nvPr>
        </p:nvSpPr>
        <p:spPr>
          <a:xfrm>
            <a:off x="407987" y="6528674"/>
            <a:ext cx="4114799" cy="123821"/>
          </a:xfrm>
          <a:prstGeom prst="rect">
            <a:avLst/>
          </a:prstGeom>
        </p:spPr>
        <p:txBody>
          <a:bodyPr vert="horz" lIns="0" tIns="0" rIns="0" bIns="0" rtlCol="0" anchor="t"/>
          <a:lstStyle>
            <a:lvl1pPr algn="l">
              <a:defRPr sz="700">
                <a:solidFill>
                  <a:schemeClr val="tx2"/>
                </a:solidFill>
              </a:defRPr>
            </a:lvl1pPr>
          </a:lstStyle>
          <a:p>
            <a:r>
              <a:rPr lang="en-GB"/>
              <a:t>©2021 ORB International   |   Confidential   |   Propaganda Tracker Report: Nov 21</a:t>
            </a:r>
          </a:p>
        </p:txBody>
      </p:sp>
      <p:sp>
        <p:nvSpPr>
          <p:cNvPr id="8" name="Slide Number Placeholder 5">
            <a:extLst>
              <a:ext uri="{FF2B5EF4-FFF2-40B4-BE49-F238E27FC236}">
                <a16:creationId xmlns:a16="http://schemas.microsoft.com/office/drawing/2014/main" id="{E5D4FC45-1F38-4F9C-84B1-2F771808627D}"/>
              </a:ext>
            </a:extLst>
          </p:cNvPr>
          <p:cNvSpPr>
            <a:spLocks noGrp="1"/>
          </p:cNvSpPr>
          <p:nvPr>
            <p:ph type="sldNum" sz="quarter" idx="4"/>
          </p:nvPr>
        </p:nvSpPr>
        <p:spPr>
          <a:xfrm>
            <a:off x="11784014" y="314325"/>
            <a:ext cx="348932" cy="192000"/>
          </a:xfrm>
          <a:prstGeom prst="rect">
            <a:avLst/>
          </a:prstGeom>
        </p:spPr>
        <p:txBody>
          <a:bodyPr vert="horz" lIns="0" tIns="45720" rIns="0" bIns="45720" rtlCol="0" anchor="ctr"/>
          <a:lstStyle>
            <a:lvl1pPr algn="l">
              <a:defRPr sz="800">
                <a:solidFill>
                  <a:schemeClr val="tx2"/>
                </a:solidFill>
              </a:defRPr>
            </a:lvl1pPr>
          </a:lstStyle>
          <a:p>
            <a:fld id="{5A4A4867-F919-44F8-B697-D913750C1CBE}" type="slidenum">
              <a:rPr lang="en-GB" smtClean="0"/>
              <a:pPr/>
              <a:t>‹#›</a:t>
            </a:fld>
            <a:endParaRPr lang="en-GB"/>
          </a:p>
        </p:txBody>
      </p:sp>
      <p:grpSp>
        <p:nvGrpSpPr>
          <p:cNvPr id="6" name="Group 5">
            <a:extLst>
              <a:ext uri="{FF2B5EF4-FFF2-40B4-BE49-F238E27FC236}">
                <a16:creationId xmlns:a16="http://schemas.microsoft.com/office/drawing/2014/main" id="{59476CC8-0D3E-4F79-8341-2EFA2D8DB23E}"/>
              </a:ext>
            </a:extLst>
          </p:cNvPr>
          <p:cNvGrpSpPr/>
          <p:nvPr userDrawn="1"/>
        </p:nvGrpSpPr>
        <p:grpSpPr>
          <a:xfrm>
            <a:off x="10069817" y="6459976"/>
            <a:ext cx="1690988" cy="230262"/>
            <a:chOff x="9130441" y="794345"/>
            <a:chExt cx="2630364" cy="358178"/>
          </a:xfrm>
        </p:grpSpPr>
        <p:pic>
          <p:nvPicPr>
            <p:cNvPr id="7" name="Picture 6">
              <a:extLst>
                <a:ext uri="{FF2B5EF4-FFF2-40B4-BE49-F238E27FC236}">
                  <a16:creationId xmlns:a16="http://schemas.microsoft.com/office/drawing/2014/main" id="{3999A42B-71CE-465D-8D94-D0DB1646858D}"/>
                </a:ext>
              </a:extLst>
            </p:cNvPr>
            <p:cNvPicPr>
              <a:picLocks noChangeAspect="1"/>
            </p:cNvPicPr>
            <p:nvPr userDrawn="1"/>
          </p:nvPicPr>
          <p:blipFill>
            <a:blip r:embed="rId46" cstate="hqprint">
              <a:extLst>
                <a:ext uri="{28A0092B-C50C-407E-A947-70E740481C1C}">
                  <a14:useLocalDpi xmlns:a14="http://schemas.microsoft.com/office/drawing/2010/main"/>
                </a:ext>
              </a:extLst>
            </a:blip>
            <a:stretch>
              <a:fillRect/>
            </a:stretch>
          </p:blipFill>
          <p:spPr bwMode="auto">
            <a:xfrm>
              <a:off x="10829464" y="847814"/>
              <a:ext cx="931341" cy="283184"/>
            </a:xfrm>
            <a:prstGeom prst="rect">
              <a:avLst/>
            </a:prstGeom>
            <a:noFill/>
            <a:ln>
              <a:noFill/>
            </a:ln>
          </p:spPr>
        </p:pic>
        <p:grpSp>
          <p:nvGrpSpPr>
            <p:cNvPr id="9" name="Group 8">
              <a:extLst>
                <a:ext uri="{FF2B5EF4-FFF2-40B4-BE49-F238E27FC236}">
                  <a16:creationId xmlns:a16="http://schemas.microsoft.com/office/drawing/2014/main" id="{050784C9-61AB-479B-9CD6-2BB26AFEDE63}"/>
                </a:ext>
              </a:extLst>
            </p:cNvPr>
            <p:cNvGrpSpPr/>
            <p:nvPr userDrawn="1"/>
          </p:nvGrpSpPr>
          <p:grpSpPr>
            <a:xfrm>
              <a:off x="9130441" y="828040"/>
              <a:ext cx="1307877" cy="252750"/>
              <a:chOff x="3898496" y="1967074"/>
              <a:chExt cx="6349760" cy="1227104"/>
            </a:xfrm>
          </p:grpSpPr>
          <p:sp>
            <p:nvSpPr>
              <p:cNvPr id="11" name="Freeform: Shape 10">
                <a:extLst>
                  <a:ext uri="{FF2B5EF4-FFF2-40B4-BE49-F238E27FC236}">
                    <a16:creationId xmlns:a16="http://schemas.microsoft.com/office/drawing/2014/main" id="{11FBE7A0-9890-4F46-B792-D9A644648E7B}"/>
                  </a:ext>
                </a:extLst>
              </p:cNvPr>
              <p:cNvSpPr/>
              <p:nvPr/>
            </p:nvSpPr>
            <p:spPr>
              <a:xfrm>
                <a:off x="3898496" y="2552006"/>
                <a:ext cx="5159998" cy="376417"/>
              </a:xfrm>
              <a:custGeom>
                <a:avLst/>
                <a:gdLst>
                  <a:gd name="connsiteX0" fmla="*/ 4971926 w 5159998"/>
                  <a:gd name="connsiteY0" fmla="*/ 0 h 376417"/>
                  <a:gd name="connsiteX1" fmla="*/ 4833980 w 5159998"/>
                  <a:gd name="connsiteY1" fmla="*/ 62691 h 376417"/>
                  <a:gd name="connsiteX2" fmla="*/ 0 w 5159998"/>
                  <a:gd name="connsiteY2" fmla="*/ 188072 h 376417"/>
                  <a:gd name="connsiteX3" fmla="*/ 4833980 w 5159998"/>
                  <a:gd name="connsiteY3" fmla="*/ 313727 h 376417"/>
                  <a:gd name="connsiteX4" fmla="*/ 4971926 w 5159998"/>
                  <a:gd name="connsiteY4" fmla="*/ 376417 h 376417"/>
                  <a:gd name="connsiteX5" fmla="*/ 5159999 w 5159998"/>
                  <a:gd name="connsiteY5" fmla="*/ 188345 h 376417"/>
                  <a:gd name="connsiteX6" fmla="*/ 4971926 w 5159998"/>
                  <a:gd name="connsiteY6" fmla="*/ 0 h 37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9998" h="376417">
                    <a:moveTo>
                      <a:pt x="4971926" y="0"/>
                    </a:moveTo>
                    <a:cubicBezTo>
                      <a:pt x="4916868" y="0"/>
                      <a:pt x="4868350" y="24804"/>
                      <a:pt x="4833980" y="62691"/>
                    </a:cubicBezTo>
                    <a:cubicBezTo>
                      <a:pt x="4070242" y="81223"/>
                      <a:pt x="0" y="188072"/>
                      <a:pt x="0" y="188072"/>
                    </a:cubicBezTo>
                    <a:cubicBezTo>
                      <a:pt x="0" y="188072"/>
                      <a:pt x="4070242" y="294917"/>
                      <a:pt x="4833980" y="313727"/>
                    </a:cubicBezTo>
                    <a:cubicBezTo>
                      <a:pt x="4868350" y="351614"/>
                      <a:pt x="4916868" y="376417"/>
                      <a:pt x="4971926" y="376417"/>
                    </a:cubicBezTo>
                    <a:cubicBezTo>
                      <a:pt x="5075775" y="376417"/>
                      <a:pt x="5159999" y="292194"/>
                      <a:pt x="5159999" y="188345"/>
                    </a:cubicBezTo>
                    <a:cubicBezTo>
                      <a:pt x="5159999" y="84496"/>
                      <a:pt x="5076021" y="0"/>
                      <a:pt x="4971926" y="0"/>
                    </a:cubicBezTo>
                    <a:close/>
                  </a:path>
                </a:pathLst>
              </a:custGeom>
              <a:solidFill>
                <a:srgbClr val="D7DF23"/>
              </a:solidFill>
              <a:ln w="2726" cap="flat">
                <a:noFill/>
                <a:prstDash val="solid"/>
                <a:miter/>
              </a:ln>
            </p:spPr>
            <p:txBody>
              <a:bodyPr rtlCol="0" anchor="ctr"/>
              <a:lstStyle/>
              <a:p>
                <a:endParaRPr lang="en-GB"/>
              </a:p>
            </p:txBody>
          </p:sp>
          <p:grpSp>
            <p:nvGrpSpPr>
              <p:cNvPr id="12" name="Graphic 3">
                <a:extLst>
                  <a:ext uri="{FF2B5EF4-FFF2-40B4-BE49-F238E27FC236}">
                    <a16:creationId xmlns:a16="http://schemas.microsoft.com/office/drawing/2014/main" id="{38757881-65C1-4597-9B32-5904255E0903}"/>
                  </a:ext>
                </a:extLst>
              </p:cNvPr>
              <p:cNvGrpSpPr/>
              <p:nvPr/>
            </p:nvGrpSpPr>
            <p:grpSpPr>
              <a:xfrm>
                <a:off x="4453691" y="1967074"/>
                <a:ext cx="5794565" cy="1227104"/>
                <a:chOff x="4453691" y="1967074"/>
                <a:chExt cx="5794565" cy="1227104"/>
              </a:xfrm>
              <a:solidFill>
                <a:srgbClr val="315EAB"/>
              </a:solidFill>
            </p:grpSpPr>
            <p:grpSp>
              <p:nvGrpSpPr>
                <p:cNvPr id="13" name="Graphic 3">
                  <a:extLst>
                    <a:ext uri="{FF2B5EF4-FFF2-40B4-BE49-F238E27FC236}">
                      <a16:creationId xmlns:a16="http://schemas.microsoft.com/office/drawing/2014/main" id="{DECE7EC2-1985-4179-9311-AD0A6A384955}"/>
                    </a:ext>
                  </a:extLst>
                </p:cNvPr>
                <p:cNvGrpSpPr/>
                <p:nvPr/>
              </p:nvGrpSpPr>
              <p:grpSpPr>
                <a:xfrm>
                  <a:off x="4453691" y="1967074"/>
                  <a:ext cx="5794565" cy="1227104"/>
                  <a:chOff x="4453691" y="1967074"/>
                  <a:chExt cx="5794565" cy="1227104"/>
                </a:xfrm>
                <a:solidFill>
                  <a:srgbClr val="315EAB"/>
                </a:solidFill>
              </p:grpSpPr>
              <p:sp>
                <p:nvSpPr>
                  <p:cNvPr id="15" name="Freeform: Shape 14">
                    <a:extLst>
                      <a:ext uri="{FF2B5EF4-FFF2-40B4-BE49-F238E27FC236}">
                        <a16:creationId xmlns:a16="http://schemas.microsoft.com/office/drawing/2014/main" id="{43A2DD16-134E-46FD-9A24-7DAF2FDFD9C6}"/>
                      </a:ext>
                    </a:extLst>
                  </p:cNvPr>
                  <p:cNvSpPr/>
                  <p:nvPr/>
                </p:nvSpPr>
                <p:spPr>
                  <a:xfrm>
                    <a:off x="4453691" y="1967074"/>
                    <a:ext cx="989697" cy="1203120"/>
                  </a:xfrm>
                  <a:custGeom>
                    <a:avLst/>
                    <a:gdLst>
                      <a:gd name="connsiteX0" fmla="*/ 579781 w 989697"/>
                      <a:gd name="connsiteY0" fmla="*/ 724757 h 1203120"/>
                      <a:gd name="connsiteX1" fmla="*/ 199248 w 989697"/>
                      <a:gd name="connsiteY1" fmla="*/ 724757 h 1203120"/>
                      <a:gd name="connsiteX2" fmla="*/ 199248 w 989697"/>
                      <a:gd name="connsiteY2" fmla="*/ 1203121 h 1203120"/>
                      <a:gd name="connsiteX3" fmla="*/ 0 w 989697"/>
                      <a:gd name="connsiteY3" fmla="*/ 1203121 h 1203120"/>
                      <a:gd name="connsiteX4" fmla="*/ 0 w 989697"/>
                      <a:gd name="connsiteY4" fmla="*/ 0 h 1203120"/>
                      <a:gd name="connsiteX5" fmla="*/ 580054 w 989697"/>
                      <a:gd name="connsiteY5" fmla="*/ 0 h 1203120"/>
                      <a:gd name="connsiteX6" fmla="*/ 989697 w 989697"/>
                      <a:gd name="connsiteY6" fmla="*/ 362516 h 1203120"/>
                      <a:gd name="connsiteX7" fmla="*/ 579781 w 989697"/>
                      <a:gd name="connsiteY7" fmla="*/ 724757 h 1203120"/>
                      <a:gd name="connsiteX8" fmla="*/ 572422 w 989697"/>
                      <a:gd name="connsiteY8" fmla="*/ 183166 h 1203120"/>
                      <a:gd name="connsiteX9" fmla="*/ 199002 w 989697"/>
                      <a:gd name="connsiteY9" fmla="*/ 183166 h 1203120"/>
                      <a:gd name="connsiteX10" fmla="*/ 199002 w 989697"/>
                      <a:gd name="connsiteY10" fmla="*/ 541867 h 1203120"/>
                      <a:gd name="connsiteX11" fmla="*/ 572422 w 989697"/>
                      <a:gd name="connsiteY11" fmla="*/ 541867 h 1203120"/>
                      <a:gd name="connsiteX12" fmla="*/ 789932 w 989697"/>
                      <a:gd name="connsiteY12" fmla="*/ 362516 h 1203120"/>
                      <a:gd name="connsiteX13" fmla="*/ 572422 w 989697"/>
                      <a:gd name="connsiteY13" fmla="*/ 183166 h 12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9697" h="1203120">
                        <a:moveTo>
                          <a:pt x="579781" y="724757"/>
                        </a:moveTo>
                        <a:lnTo>
                          <a:pt x="199248" y="724757"/>
                        </a:lnTo>
                        <a:lnTo>
                          <a:pt x="199248" y="1203121"/>
                        </a:lnTo>
                        <a:lnTo>
                          <a:pt x="0" y="1203121"/>
                        </a:lnTo>
                        <a:lnTo>
                          <a:pt x="0" y="0"/>
                        </a:lnTo>
                        <a:lnTo>
                          <a:pt x="580054" y="0"/>
                        </a:lnTo>
                        <a:cubicBezTo>
                          <a:pt x="862680" y="0"/>
                          <a:pt x="989697" y="166812"/>
                          <a:pt x="989697" y="362516"/>
                        </a:cubicBezTo>
                        <a:cubicBezTo>
                          <a:pt x="989697" y="558221"/>
                          <a:pt x="862435" y="724757"/>
                          <a:pt x="579781" y="724757"/>
                        </a:cubicBezTo>
                        <a:close/>
                        <a:moveTo>
                          <a:pt x="572422" y="183166"/>
                        </a:moveTo>
                        <a:lnTo>
                          <a:pt x="199002" y="183166"/>
                        </a:lnTo>
                        <a:lnTo>
                          <a:pt x="199002" y="541867"/>
                        </a:lnTo>
                        <a:lnTo>
                          <a:pt x="572422" y="541867"/>
                        </a:lnTo>
                        <a:cubicBezTo>
                          <a:pt x="706526" y="541867"/>
                          <a:pt x="789932" y="476723"/>
                          <a:pt x="789932" y="362516"/>
                        </a:cubicBezTo>
                        <a:cubicBezTo>
                          <a:pt x="789932" y="248310"/>
                          <a:pt x="706526" y="183166"/>
                          <a:pt x="572422" y="183166"/>
                        </a:cubicBezTo>
                        <a:close/>
                      </a:path>
                    </a:pathLst>
                  </a:custGeom>
                  <a:solidFill>
                    <a:srgbClr val="315EAB"/>
                  </a:solidFill>
                  <a:ln w="2726"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8A6D366-6BEF-4D78-8464-59951D5579A6}"/>
                      </a:ext>
                    </a:extLst>
                  </p:cNvPr>
                  <p:cNvSpPr/>
                  <p:nvPr/>
                </p:nvSpPr>
                <p:spPr>
                  <a:xfrm>
                    <a:off x="5399505" y="2300695"/>
                    <a:ext cx="871674" cy="893210"/>
                  </a:xfrm>
                  <a:custGeom>
                    <a:avLst/>
                    <a:gdLst>
                      <a:gd name="connsiteX0" fmla="*/ 650649 w 871674"/>
                      <a:gd name="connsiteY0" fmla="*/ 623095 h 893210"/>
                      <a:gd name="connsiteX1" fmla="*/ 859164 w 871674"/>
                      <a:gd name="connsiteY1" fmla="*/ 623095 h 893210"/>
                      <a:gd name="connsiteX2" fmla="*/ 451374 w 871674"/>
                      <a:gd name="connsiteY2" fmla="*/ 893210 h 893210"/>
                      <a:gd name="connsiteX3" fmla="*/ 0 w 871674"/>
                      <a:gd name="connsiteY3" fmla="*/ 445650 h 893210"/>
                      <a:gd name="connsiteX4" fmla="*/ 442134 w 871674"/>
                      <a:gd name="connsiteY4" fmla="*/ 0 h 893210"/>
                      <a:gd name="connsiteX5" fmla="*/ 871675 w 871674"/>
                      <a:gd name="connsiteY5" fmla="*/ 438563 h 893210"/>
                      <a:gd name="connsiteX6" fmla="*/ 868159 w 871674"/>
                      <a:gd name="connsiteY6" fmla="*/ 514882 h 893210"/>
                      <a:gd name="connsiteX7" fmla="*/ 199547 w 871674"/>
                      <a:gd name="connsiteY7" fmla="*/ 514882 h 893210"/>
                      <a:gd name="connsiteX8" fmla="*/ 451374 w 871674"/>
                      <a:gd name="connsiteY8" fmla="*/ 716041 h 893210"/>
                      <a:gd name="connsiteX9" fmla="*/ 650649 w 871674"/>
                      <a:gd name="connsiteY9" fmla="*/ 623095 h 893210"/>
                      <a:gd name="connsiteX10" fmla="*/ 203091 w 871674"/>
                      <a:gd name="connsiteY10" fmla="*/ 360341 h 893210"/>
                      <a:gd name="connsiteX11" fmla="*/ 668911 w 871674"/>
                      <a:gd name="connsiteY11" fmla="*/ 360341 h 893210"/>
                      <a:gd name="connsiteX12" fmla="*/ 442379 w 871674"/>
                      <a:gd name="connsiteY12" fmla="*/ 171721 h 893210"/>
                      <a:gd name="connsiteX13" fmla="*/ 203091 w 871674"/>
                      <a:gd name="connsiteY13" fmla="*/ 360341 h 89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74" h="893210">
                        <a:moveTo>
                          <a:pt x="650649" y="623095"/>
                        </a:moveTo>
                        <a:lnTo>
                          <a:pt x="859164" y="623095"/>
                        </a:lnTo>
                        <a:cubicBezTo>
                          <a:pt x="797536" y="789907"/>
                          <a:pt x="636203" y="893210"/>
                          <a:pt x="451374" y="893210"/>
                        </a:cubicBezTo>
                        <a:cubicBezTo>
                          <a:pt x="192188" y="893210"/>
                          <a:pt x="0" y="704590"/>
                          <a:pt x="0" y="445650"/>
                        </a:cubicBezTo>
                        <a:cubicBezTo>
                          <a:pt x="0" y="191888"/>
                          <a:pt x="183193" y="0"/>
                          <a:pt x="442134" y="0"/>
                        </a:cubicBezTo>
                        <a:cubicBezTo>
                          <a:pt x="693960" y="0"/>
                          <a:pt x="871675" y="192161"/>
                          <a:pt x="871675" y="438563"/>
                        </a:cubicBezTo>
                        <a:cubicBezTo>
                          <a:pt x="871675" y="463915"/>
                          <a:pt x="871675" y="489261"/>
                          <a:pt x="868159" y="514882"/>
                        </a:cubicBezTo>
                        <a:lnTo>
                          <a:pt x="199547" y="514882"/>
                        </a:lnTo>
                        <a:cubicBezTo>
                          <a:pt x="221353" y="634540"/>
                          <a:pt x="324630" y="716041"/>
                          <a:pt x="451374" y="716041"/>
                        </a:cubicBezTo>
                        <a:cubicBezTo>
                          <a:pt x="536715" y="715768"/>
                          <a:pt x="609218" y="686603"/>
                          <a:pt x="650649" y="623095"/>
                        </a:cubicBezTo>
                        <a:close/>
                        <a:moveTo>
                          <a:pt x="203091" y="360341"/>
                        </a:moveTo>
                        <a:lnTo>
                          <a:pt x="668911" y="360341"/>
                        </a:lnTo>
                        <a:cubicBezTo>
                          <a:pt x="650894" y="248040"/>
                          <a:pt x="563672" y="171721"/>
                          <a:pt x="442379" y="171721"/>
                        </a:cubicBezTo>
                        <a:cubicBezTo>
                          <a:pt x="319178" y="171994"/>
                          <a:pt x="219445" y="248040"/>
                          <a:pt x="203091" y="360341"/>
                        </a:cubicBezTo>
                        <a:close/>
                      </a:path>
                    </a:pathLst>
                  </a:custGeom>
                  <a:solidFill>
                    <a:srgbClr val="315EAB"/>
                  </a:solidFill>
                  <a:ln w="272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2C8C8AB-4F7E-460B-9C3B-D0F87AF4C7E5}"/>
                      </a:ext>
                    </a:extLst>
                  </p:cNvPr>
                  <p:cNvSpPr/>
                  <p:nvPr/>
                </p:nvSpPr>
                <p:spPr>
                  <a:xfrm>
                    <a:off x="6360337" y="2316780"/>
                    <a:ext cx="529328" cy="853685"/>
                  </a:xfrm>
                  <a:custGeom>
                    <a:avLst/>
                    <a:gdLst>
                      <a:gd name="connsiteX0" fmla="*/ 192161 w 529328"/>
                      <a:gd name="connsiteY0" fmla="*/ 7359 h 853685"/>
                      <a:gd name="connsiteX1" fmla="*/ 192161 w 529328"/>
                      <a:gd name="connsiteY1" fmla="*/ 110663 h 853685"/>
                      <a:gd name="connsiteX2" fmla="*/ 451374 w 529328"/>
                      <a:gd name="connsiteY2" fmla="*/ 0 h 853685"/>
                      <a:gd name="connsiteX3" fmla="*/ 529328 w 529328"/>
                      <a:gd name="connsiteY3" fmla="*/ 0 h 853685"/>
                      <a:gd name="connsiteX4" fmla="*/ 529328 w 529328"/>
                      <a:gd name="connsiteY4" fmla="*/ 183166 h 853685"/>
                      <a:gd name="connsiteX5" fmla="*/ 451374 w 529328"/>
                      <a:gd name="connsiteY5" fmla="*/ 183166 h 853685"/>
                      <a:gd name="connsiteX6" fmla="*/ 192161 w 529328"/>
                      <a:gd name="connsiteY6" fmla="*/ 444014 h 853685"/>
                      <a:gd name="connsiteX7" fmla="*/ 192161 w 529328"/>
                      <a:gd name="connsiteY7" fmla="*/ 853685 h 853685"/>
                      <a:gd name="connsiteX8" fmla="*/ 0 w 529328"/>
                      <a:gd name="connsiteY8" fmla="*/ 853685 h 853685"/>
                      <a:gd name="connsiteX9" fmla="*/ 0 w 529328"/>
                      <a:gd name="connsiteY9" fmla="*/ 7359 h 853685"/>
                      <a:gd name="connsiteX10" fmla="*/ 192161 w 529328"/>
                      <a:gd name="connsiteY10" fmla="*/ 7359 h 8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328" h="853685">
                        <a:moveTo>
                          <a:pt x="192161" y="7359"/>
                        </a:moveTo>
                        <a:lnTo>
                          <a:pt x="192161" y="110663"/>
                        </a:lnTo>
                        <a:cubicBezTo>
                          <a:pt x="233864" y="49062"/>
                          <a:pt x="326265" y="0"/>
                          <a:pt x="451374" y="0"/>
                        </a:cubicBezTo>
                        <a:lnTo>
                          <a:pt x="529328" y="0"/>
                        </a:lnTo>
                        <a:lnTo>
                          <a:pt x="529328" y="183166"/>
                        </a:lnTo>
                        <a:lnTo>
                          <a:pt x="451374" y="183166"/>
                        </a:lnTo>
                        <a:cubicBezTo>
                          <a:pt x="286470" y="183166"/>
                          <a:pt x="192161" y="288380"/>
                          <a:pt x="192161" y="444014"/>
                        </a:cubicBezTo>
                        <a:lnTo>
                          <a:pt x="192161" y="853685"/>
                        </a:lnTo>
                        <a:lnTo>
                          <a:pt x="0" y="853685"/>
                        </a:lnTo>
                        <a:lnTo>
                          <a:pt x="0" y="7359"/>
                        </a:lnTo>
                        <a:lnTo>
                          <a:pt x="192161" y="7359"/>
                        </a:lnTo>
                        <a:close/>
                      </a:path>
                    </a:pathLst>
                  </a:custGeom>
                  <a:solidFill>
                    <a:srgbClr val="315EAB"/>
                  </a:solidFill>
                  <a:ln w="272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0F62D7C-8573-4B75-B0E9-D22486DB3563}"/>
                      </a:ext>
                    </a:extLst>
                  </p:cNvPr>
                  <p:cNvSpPr/>
                  <p:nvPr/>
                </p:nvSpPr>
                <p:spPr>
                  <a:xfrm>
                    <a:off x="7754253" y="2112081"/>
                    <a:ext cx="612462" cy="1058386"/>
                  </a:xfrm>
                  <a:custGeom>
                    <a:avLst/>
                    <a:gdLst>
                      <a:gd name="connsiteX0" fmla="*/ 347798 w 612462"/>
                      <a:gd name="connsiteY0" fmla="*/ 0 h 1058386"/>
                      <a:gd name="connsiteX1" fmla="*/ 347798 w 612462"/>
                      <a:gd name="connsiteY1" fmla="*/ 212058 h 1058386"/>
                      <a:gd name="connsiteX2" fmla="*/ 612463 w 612462"/>
                      <a:gd name="connsiteY2" fmla="*/ 212058 h 1058386"/>
                      <a:gd name="connsiteX3" fmla="*/ 612463 w 612462"/>
                      <a:gd name="connsiteY3" fmla="*/ 380506 h 1058386"/>
                      <a:gd name="connsiteX4" fmla="*/ 347798 w 612462"/>
                      <a:gd name="connsiteY4" fmla="*/ 380506 h 1058386"/>
                      <a:gd name="connsiteX5" fmla="*/ 347798 w 612462"/>
                      <a:gd name="connsiteY5" fmla="*/ 762923 h 1058386"/>
                      <a:gd name="connsiteX6" fmla="*/ 476450 w 612462"/>
                      <a:gd name="connsiteY6" fmla="*/ 889940 h 1058386"/>
                      <a:gd name="connsiteX7" fmla="*/ 612435 w 612462"/>
                      <a:gd name="connsiteY7" fmla="*/ 889940 h 1058386"/>
                      <a:gd name="connsiteX8" fmla="*/ 612435 w 612462"/>
                      <a:gd name="connsiteY8" fmla="*/ 1058387 h 1058386"/>
                      <a:gd name="connsiteX9" fmla="*/ 474788 w 612462"/>
                      <a:gd name="connsiteY9" fmla="*/ 1058387 h 1058386"/>
                      <a:gd name="connsiteX10" fmla="*/ 155883 w 612462"/>
                      <a:gd name="connsiteY10" fmla="*/ 795631 h 1058386"/>
                      <a:gd name="connsiteX11" fmla="*/ 155883 w 612462"/>
                      <a:gd name="connsiteY11" fmla="*/ 380506 h 1058386"/>
                      <a:gd name="connsiteX12" fmla="*/ 0 w 612462"/>
                      <a:gd name="connsiteY12" fmla="*/ 380506 h 1058386"/>
                      <a:gd name="connsiteX13" fmla="*/ 0 w 612462"/>
                      <a:gd name="connsiteY13" fmla="*/ 212058 h 1058386"/>
                      <a:gd name="connsiteX14" fmla="*/ 155883 w 612462"/>
                      <a:gd name="connsiteY14" fmla="*/ 212058 h 1058386"/>
                      <a:gd name="connsiteX15" fmla="*/ 155883 w 612462"/>
                      <a:gd name="connsiteY15" fmla="*/ 0 h 1058386"/>
                      <a:gd name="connsiteX16" fmla="*/ 347798 w 612462"/>
                      <a:gd name="connsiteY16" fmla="*/ 0 h 105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462" h="1058386">
                        <a:moveTo>
                          <a:pt x="347798" y="0"/>
                        </a:moveTo>
                        <a:lnTo>
                          <a:pt x="347798" y="212058"/>
                        </a:lnTo>
                        <a:lnTo>
                          <a:pt x="612463" y="212058"/>
                        </a:lnTo>
                        <a:lnTo>
                          <a:pt x="612463" y="380506"/>
                        </a:lnTo>
                        <a:lnTo>
                          <a:pt x="347798" y="380506"/>
                        </a:lnTo>
                        <a:lnTo>
                          <a:pt x="347798" y="762923"/>
                        </a:lnTo>
                        <a:cubicBezTo>
                          <a:pt x="347798" y="844418"/>
                          <a:pt x="389501" y="889940"/>
                          <a:pt x="476450" y="889940"/>
                        </a:cubicBezTo>
                        <a:lnTo>
                          <a:pt x="612435" y="889940"/>
                        </a:lnTo>
                        <a:lnTo>
                          <a:pt x="612435" y="1058387"/>
                        </a:lnTo>
                        <a:lnTo>
                          <a:pt x="474788" y="1058387"/>
                        </a:lnTo>
                        <a:cubicBezTo>
                          <a:pt x="262729" y="1058387"/>
                          <a:pt x="155883" y="955083"/>
                          <a:pt x="155883" y="795631"/>
                        </a:cubicBezTo>
                        <a:lnTo>
                          <a:pt x="155883" y="380506"/>
                        </a:lnTo>
                        <a:lnTo>
                          <a:pt x="0" y="380506"/>
                        </a:lnTo>
                        <a:lnTo>
                          <a:pt x="0" y="212058"/>
                        </a:lnTo>
                        <a:lnTo>
                          <a:pt x="155883" y="212058"/>
                        </a:lnTo>
                        <a:lnTo>
                          <a:pt x="155883" y="0"/>
                        </a:lnTo>
                        <a:lnTo>
                          <a:pt x="347798" y="0"/>
                        </a:lnTo>
                        <a:close/>
                      </a:path>
                    </a:pathLst>
                  </a:custGeom>
                  <a:solidFill>
                    <a:srgbClr val="315EAB"/>
                  </a:solidFill>
                  <a:ln w="272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C4FE03B-D85C-4004-89B4-7CE56954636A}"/>
                      </a:ext>
                    </a:extLst>
                  </p:cNvPr>
                  <p:cNvSpPr/>
                  <p:nvPr/>
                </p:nvSpPr>
                <p:spPr>
                  <a:xfrm>
                    <a:off x="8421501" y="2300698"/>
                    <a:ext cx="904110" cy="893480"/>
                  </a:xfrm>
                  <a:custGeom>
                    <a:avLst/>
                    <a:gdLst>
                      <a:gd name="connsiteX0" fmla="*/ 904110 w 904110"/>
                      <a:gd name="connsiteY0" fmla="*/ 447561 h 893480"/>
                      <a:gd name="connsiteX1" fmla="*/ 453009 w 904110"/>
                      <a:gd name="connsiteY1" fmla="*/ 893481 h 893480"/>
                      <a:gd name="connsiteX2" fmla="*/ 0 w 904110"/>
                      <a:gd name="connsiteY2" fmla="*/ 447561 h 893480"/>
                      <a:gd name="connsiteX3" fmla="*/ 453009 w 904110"/>
                      <a:gd name="connsiteY3" fmla="*/ 0 h 893480"/>
                      <a:gd name="connsiteX4" fmla="*/ 904110 w 904110"/>
                      <a:gd name="connsiteY4" fmla="*/ 447561 h 893480"/>
                      <a:gd name="connsiteX5" fmla="*/ 712222 w 904110"/>
                      <a:gd name="connsiteY5" fmla="*/ 447561 h 893480"/>
                      <a:gd name="connsiteX6" fmla="*/ 453009 w 904110"/>
                      <a:gd name="connsiteY6" fmla="*/ 177443 h 893480"/>
                      <a:gd name="connsiteX7" fmla="*/ 192161 w 904110"/>
                      <a:gd name="connsiteY7" fmla="*/ 447561 h 893480"/>
                      <a:gd name="connsiteX8" fmla="*/ 453009 w 904110"/>
                      <a:gd name="connsiteY8" fmla="*/ 715766 h 893480"/>
                      <a:gd name="connsiteX9" fmla="*/ 712222 w 904110"/>
                      <a:gd name="connsiteY9" fmla="*/ 447561 h 89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110" h="893480">
                        <a:moveTo>
                          <a:pt x="904110" y="447561"/>
                        </a:moveTo>
                        <a:cubicBezTo>
                          <a:pt x="904110" y="701322"/>
                          <a:pt x="710287" y="893481"/>
                          <a:pt x="453009" y="893481"/>
                        </a:cubicBezTo>
                        <a:cubicBezTo>
                          <a:pt x="193769" y="893481"/>
                          <a:pt x="0" y="701320"/>
                          <a:pt x="0" y="447561"/>
                        </a:cubicBezTo>
                        <a:cubicBezTo>
                          <a:pt x="0" y="190256"/>
                          <a:pt x="194069" y="0"/>
                          <a:pt x="453009" y="0"/>
                        </a:cubicBezTo>
                        <a:cubicBezTo>
                          <a:pt x="710287" y="-272"/>
                          <a:pt x="904110" y="190253"/>
                          <a:pt x="904110" y="447561"/>
                        </a:cubicBezTo>
                        <a:close/>
                        <a:moveTo>
                          <a:pt x="712222" y="447561"/>
                        </a:moveTo>
                        <a:cubicBezTo>
                          <a:pt x="712222" y="291649"/>
                          <a:pt x="603468" y="177443"/>
                          <a:pt x="453009" y="177443"/>
                        </a:cubicBezTo>
                        <a:cubicBezTo>
                          <a:pt x="302551" y="177443"/>
                          <a:pt x="192161" y="291646"/>
                          <a:pt x="192161" y="447561"/>
                        </a:cubicBezTo>
                        <a:cubicBezTo>
                          <a:pt x="192161" y="599924"/>
                          <a:pt x="302824" y="715766"/>
                          <a:pt x="453009" y="715766"/>
                        </a:cubicBezTo>
                        <a:cubicBezTo>
                          <a:pt x="603195" y="715766"/>
                          <a:pt x="712222" y="599649"/>
                          <a:pt x="712222" y="447561"/>
                        </a:cubicBezTo>
                        <a:close/>
                      </a:path>
                    </a:pathLst>
                  </a:custGeom>
                  <a:solidFill>
                    <a:srgbClr val="315EAB"/>
                  </a:solidFill>
                  <a:ln w="2726"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0F90DCB-E04C-4A82-823C-7516CFB34B18}"/>
                      </a:ext>
                    </a:extLst>
                  </p:cNvPr>
                  <p:cNvSpPr/>
                  <p:nvPr/>
                </p:nvSpPr>
                <p:spPr>
                  <a:xfrm>
                    <a:off x="9412534" y="2300698"/>
                    <a:ext cx="835722" cy="869767"/>
                  </a:xfrm>
                  <a:custGeom>
                    <a:avLst/>
                    <a:gdLst>
                      <a:gd name="connsiteX0" fmla="*/ 835723 w 835722"/>
                      <a:gd name="connsiteY0" fmla="*/ 365790 h 869767"/>
                      <a:gd name="connsiteX1" fmla="*/ 835723 w 835722"/>
                      <a:gd name="connsiteY1" fmla="*/ 869497 h 869767"/>
                      <a:gd name="connsiteX2" fmla="*/ 643562 w 835722"/>
                      <a:gd name="connsiteY2" fmla="*/ 869497 h 869767"/>
                      <a:gd name="connsiteX3" fmla="*/ 643562 w 835722"/>
                      <a:gd name="connsiteY3" fmla="*/ 393047 h 869767"/>
                      <a:gd name="connsiteX4" fmla="*/ 431476 w 835722"/>
                      <a:gd name="connsiteY4" fmla="*/ 177443 h 869767"/>
                      <a:gd name="connsiteX5" fmla="*/ 192161 w 835722"/>
                      <a:gd name="connsiteY5" fmla="*/ 434745 h 869767"/>
                      <a:gd name="connsiteX6" fmla="*/ 192161 w 835722"/>
                      <a:gd name="connsiteY6" fmla="*/ 869767 h 869767"/>
                      <a:gd name="connsiteX7" fmla="*/ 0 w 835722"/>
                      <a:gd name="connsiteY7" fmla="*/ 869767 h 869767"/>
                      <a:gd name="connsiteX8" fmla="*/ 0 w 835722"/>
                      <a:gd name="connsiteY8" fmla="*/ 23441 h 869767"/>
                      <a:gd name="connsiteX9" fmla="*/ 192161 w 835722"/>
                      <a:gd name="connsiteY9" fmla="*/ 23441 h 869767"/>
                      <a:gd name="connsiteX10" fmla="*/ 192161 w 835722"/>
                      <a:gd name="connsiteY10" fmla="*/ 101396 h 869767"/>
                      <a:gd name="connsiteX11" fmla="*/ 462303 w 835722"/>
                      <a:gd name="connsiteY11" fmla="*/ 0 h 869767"/>
                      <a:gd name="connsiteX12" fmla="*/ 835723 w 835722"/>
                      <a:gd name="connsiteY12" fmla="*/ 365790 h 8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5722" h="869767">
                        <a:moveTo>
                          <a:pt x="835723" y="365790"/>
                        </a:moveTo>
                        <a:lnTo>
                          <a:pt x="835723" y="869497"/>
                        </a:lnTo>
                        <a:lnTo>
                          <a:pt x="643562" y="869497"/>
                        </a:lnTo>
                        <a:lnTo>
                          <a:pt x="643562" y="393047"/>
                        </a:lnTo>
                        <a:cubicBezTo>
                          <a:pt x="643562" y="262487"/>
                          <a:pt x="572967" y="177443"/>
                          <a:pt x="431476" y="177443"/>
                        </a:cubicBezTo>
                        <a:cubicBezTo>
                          <a:pt x="306394" y="177443"/>
                          <a:pt x="192161" y="273387"/>
                          <a:pt x="192161" y="434745"/>
                        </a:cubicBezTo>
                        <a:lnTo>
                          <a:pt x="192161" y="869767"/>
                        </a:lnTo>
                        <a:lnTo>
                          <a:pt x="0" y="869767"/>
                        </a:lnTo>
                        <a:lnTo>
                          <a:pt x="0" y="23441"/>
                        </a:lnTo>
                        <a:lnTo>
                          <a:pt x="192161" y="23441"/>
                        </a:lnTo>
                        <a:lnTo>
                          <a:pt x="192161" y="101396"/>
                        </a:lnTo>
                        <a:cubicBezTo>
                          <a:pt x="242886" y="41703"/>
                          <a:pt x="340711" y="0"/>
                          <a:pt x="462303" y="0"/>
                        </a:cubicBezTo>
                        <a:cubicBezTo>
                          <a:pt x="689054" y="-272"/>
                          <a:pt x="835723" y="144734"/>
                          <a:pt x="835723" y="365790"/>
                        </a:cubicBezTo>
                        <a:close/>
                      </a:path>
                    </a:pathLst>
                  </a:custGeom>
                  <a:solidFill>
                    <a:srgbClr val="315EAB"/>
                  </a:solidFill>
                  <a:ln w="2726"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4F9EDA27-E222-4B68-88BD-D19A069D188A}"/>
                    </a:ext>
                  </a:extLst>
                </p:cNvPr>
                <p:cNvSpPr/>
                <p:nvPr/>
              </p:nvSpPr>
              <p:spPr>
                <a:xfrm>
                  <a:off x="6913352" y="2316780"/>
                  <a:ext cx="815525" cy="877126"/>
                </a:xfrm>
                <a:custGeom>
                  <a:avLst/>
                  <a:gdLst>
                    <a:gd name="connsiteX0" fmla="*/ 394952 w 815525"/>
                    <a:gd name="connsiteY0" fmla="*/ 0 h 877126"/>
                    <a:gd name="connsiteX1" fmla="*/ 80434 w 815525"/>
                    <a:gd name="connsiteY1" fmla="*/ 0 h 877126"/>
                    <a:gd name="connsiteX2" fmla="*/ 82861 w 815525"/>
                    <a:gd name="connsiteY2" fmla="*/ 181803 h 877126"/>
                    <a:gd name="connsiteX3" fmla="*/ 398795 w 815525"/>
                    <a:gd name="connsiteY3" fmla="*/ 181803 h 877126"/>
                    <a:gd name="connsiteX4" fmla="*/ 623365 w 815525"/>
                    <a:gd name="connsiteY4" fmla="*/ 320813 h 877126"/>
                    <a:gd name="connsiteX5" fmla="*/ 385957 w 815525"/>
                    <a:gd name="connsiteY5" fmla="*/ 320813 h 877126"/>
                    <a:gd name="connsiteX6" fmla="*/ 0 w 815525"/>
                    <a:gd name="connsiteY6" fmla="*/ 592564 h 877126"/>
                    <a:gd name="connsiteX7" fmla="*/ 338802 w 815525"/>
                    <a:gd name="connsiteY7" fmla="*/ 877126 h 877126"/>
                    <a:gd name="connsiteX8" fmla="*/ 623365 w 815525"/>
                    <a:gd name="connsiteY8" fmla="*/ 775733 h 877126"/>
                    <a:gd name="connsiteX9" fmla="*/ 623365 w 815525"/>
                    <a:gd name="connsiteY9" fmla="*/ 853688 h 877126"/>
                    <a:gd name="connsiteX10" fmla="*/ 815526 w 815525"/>
                    <a:gd name="connsiteY10" fmla="*/ 853688 h 877126"/>
                    <a:gd name="connsiteX11" fmla="*/ 815526 w 815525"/>
                    <a:gd name="connsiteY11" fmla="*/ 320816 h 877126"/>
                    <a:gd name="connsiteX12" fmla="*/ 394952 w 815525"/>
                    <a:gd name="connsiteY12" fmla="*/ 0 h 877126"/>
                    <a:gd name="connsiteX13" fmla="*/ 623365 w 815525"/>
                    <a:gd name="connsiteY13" fmla="*/ 520064 h 877126"/>
                    <a:gd name="connsiteX14" fmla="*/ 369630 w 815525"/>
                    <a:gd name="connsiteY14" fmla="*/ 714130 h 877126"/>
                    <a:gd name="connsiteX15" fmla="*/ 191888 w 815525"/>
                    <a:gd name="connsiteY15" fmla="*/ 592564 h 877126"/>
                    <a:gd name="connsiteX16" fmla="*/ 384049 w 815525"/>
                    <a:gd name="connsiteY16" fmla="*/ 474815 h 877126"/>
                    <a:gd name="connsiteX17" fmla="*/ 623365 w 815525"/>
                    <a:gd name="connsiteY17" fmla="*/ 474815 h 877126"/>
                    <a:gd name="connsiteX18" fmla="*/ 623365 w 815525"/>
                    <a:gd name="connsiteY18" fmla="*/ 520064 h 877126"/>
                    <a:gd name="connsiteX19" fmla="*/ 623365 w 815525"/>
                    <a:gd name="connsiteY19" fmla="*/ 520064 h 87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5525" h="877126">
                      <a:moveTo>
                        <a:pt x="394952" y="0"/>
                      </a:moveTo>
                      <a:lnTo>
                        <a:pt x="80434" y="0"/>
                      </a:lnTo>
                      <a:lnTo>
                        <a:pt x="82861" y="181803"/>
                      </a:lnTo>
                      <a:lnTo>
                        <a:pt x="398795" y="181803"/>
                      </a:lnTo>
                      <a:cubicBezTo>
                        <a:pt x="521969" y="181803"/>
                        <a:pt x="623365" y="204972"/>
                        <a:pt x="623365" y="320813"/>
                      </a:cubicBezTo>
                      <a:lnTo>
                        <a:pt x="385957" y="320813"/>
                      </a:lnTo>
                      <a:cubicBezTo>
                        <a:pt x="188345" y="320813"/>
                        <a:pt x="0" y="384322"/>
                        <a:pt x="0" y="592564"/>
                      </a:cubicBezTo>
                      <a:cubicBezTo>
                        <a:pt x="0" y="779274"/>
                        <a:pt x="136012" y="877126"/>
                        <a:pt x="338802" y="877126"/>
                      </a:cubicBezTo>
                      <a:cubicBezTo>
                        <a:pt x="458461" y="877126"/>
                        <a:pt x="559856" y="842782"/>
                        <a:pt x="623365" y="775733"/>
                      </a:cubicBezTo>
                      <a:lnTo>
                        <a:pt x="623365" y="853688"/>
                      </a:lnTo>
                      <a:lnTo>
                        <a:pt x="815526" y="853688"/>
                      </a:lnTo>
                      <a:lnTo>
                        <a:pt x="815526" y="320816"/>
                      </a:lnTo>
                      <a:cubicBezTo>
                        <a:pt x="815526" y="105212"/>
                        <a:pt x="644925" y="3816"/>
                        <a:pt x="394952" y="0"/>
                      </a:cubicBezTo>
                      <a:close/>
                      <a:moveTo>
                        <a:pt x="623365" y="520064"/>
                      </a:moveTo>
                      <a:cubicBezTo>
                        <a:pt x="623365" y="641629"/>
                        <a:pt x="514637" y="714130"/>
                        <a:pt x="369630" y="714130"/>
                      </a:cubicBezTo>
                      <a:cubicBezTo>
                        <a:pt x="258940" y="714130"/>
                        <a:pt x="191888" y="668884"/>
                        <a:pt x="191888" y="592564"/>
                      </a:cubicBezTo>
                      <a:cubicBezTo>
                        <a:pt x="191888" y="511066"/>
                        <a:pt x="264418" y="474815"/>
                        <a:pt x="384049" y="474815"/>
                      </a:cubicBezTo>
                      <a:lnTo>
                        <a:pt x="623365" y="474815"/>
                      </a:lnTo>
                      <a:lnTo>
                        <a:pt x="623365" y="520064"/>
                      </a:lnTo>
                      <a:lnTo>
                        <a:pt x="623365" y="520064"/>
                      </a:lnTo>
                      <a:close/>
                    </a:path>
                  </a:pathLst>
                </a:custGeom>
                <a:solidFill>
                  <a:srgbClr val="315EAB"/>
                </a:solidFill>
                <a:ln w="2726" cap="flat">
                  <a:noFill/>
                  <a:prstDash val="solid"/>
                  <a:miter/>
                </a:ln>
              </p:spPr>
              <p:txBody>
                <a:bodyPr rtlCol="0" anchor="ctr"/>
                <a:lstStyle/>
                <a:p>
                  <a:endParaRPr lang="en-GB"/>
                </a:p>
              </p:txBody>
            </p:sp>
          </p:grpSp>
        </p:grpSp>
        <p:cxnSp>
          <p:nvCxnSpPr>
            <p:cNvPr id="10" name="Straight Connector 9">
              <a:extLst>
                <a:ext uri="{FF2B5EF4-FFF2-40B4-BE49-F238E27FC236}">
                  <a16:creationId xmlns:a16="http://schemas.microsoft.com/office/drawing/2014/main" id="{D2AEE133-6D74-4E66-8EAB-5E716354D212}"/>
                </a:ext>
              </a:extLst>
            </p:cNvPr>
            <p:cNvCxnSpPr/>
            <p:nvPr userDrawn="1"/>
          </p:nvCxnSpPr>
          <p:spPr bwMode="auto">
            <a:xfrm>
              <a:off x="10639425" y="794345"/>
              <a:ext cx="0" cy="358178"/>
            </a:xfrm>
            <a:prstGeom prst="line">
              <a:avLst/>
            </a:prstGeom>
            <a:noFill/>
            <a:ln w="12700" cap="flat" cmpd="sng" algn="ctr">
              <a:solidFill>
                <a:schemeClr val="bg1">
                  <a:lumMod val="75000"/>
                </a:schemeClr>
              </a:solidFill>
              <a:prstDash val="solid"/>
              <a:round/>
              <a:headEnd type="none" w="med" len="med"/>
              <a:tailEnd type="none" w="med" len="med"/>
            </a:ln>
            <a:effectLst/>
          </p:spPr>
        </p:cxnSp>
      </p:grpSp>
    </p:spTree>
    <p:extLst>
      <p:ext uri="{BB962C8B-B14F-4D97-AF65-F5344CB8AC3E}">
        <p14:creationId xmlns:p14="http://schemas.microsoft.com/office/powerpoint/2010/main" val="854345959"/>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 id="2147484047" r:id="rId22"/>
    <p:sldLayoutId id="2147484048" r:id="rId23"/>
    <p:sldLayoutId id="2147484049" r:id="rId24"/>
    <p:sldLayoutId id="2147484050" r:id="rId25"/>
    <p:sldLayoutId id="2147484051" r:id="rId26"/>
    <p:sldLayoutId id="2147484052" r:id="rId27"/>
    <p:sldLayoutId id="2147484053" r:id="rId28"/>
    <p:sldLayoutId id="2147484054" r:id="rId29"/>
    <p:sldLayoutId id="2147484055" r:id="rId30"/>
    <p:sldLayoutId id="2147484056" r:id="rId31"/>
    <p:sldLayoutId id="2147484057" r:id="rId32"/>
    <p:sldLayoutId id="2147484058" r:id="rId33"/>
    <p:sldLayoutId id="2147484059" r:id="rId34"/>
    <p:sldLayoutId id="2147484060" r:id="rId35"/>
    <p:sldLayoutId id="2147484061" r:id="rId36"/>
    <p:sldLayoutId id="2147484062" r:id="rId37"/>
    <p:sldLayoutId id="2147484063" r:id="rId38"/>
    <p:sldLayoutId id="2147484064" r:id="rId39"/>
    <p:sldLayoutId id="2147484065" r:id="rId40"/>
    <p:sldLayoutId id="2147484066" r:id="rId41"/>
    <p:sldLayoutId id="2147484067" r:id="rId42"/>
    <p:sldLayoutId id="2147484068" r:id="rId43"/>
    <p:sldLayoutId id="2147484070" r:id="rId44"/>
  </p:sldLayoutIdLst>
  <p:transition>
    <p:fade/>
  </p:transition>
  <p:hf hdr="0" dt="0"/>
  <p:txStyles>
    <p:titleStyle>
      <a:lvl1pPr algn="l" rtl="0" eaLnBrk="1" fontAlgn="base" hangingPunct="1">
        <a:lnSpc>
          <a:spcPct val="85000"/>
        </a:lnSpc>
        <a:spcBef>
          <a:spcPct val="0"/>
        </a:spcBef>
        <a:spcAft>
          <a:spcPct val="0"/>
        </a:spcAft>
        <a:defRPr sz="2200" b="0" i="0" cap="all" spc="128" baseline="0">
          <a:solidFill>
            <a:schemeClr val="accent1"/>
          </a:solidFill>
          <a:latin typeface="Rubik Light" pitchFamily="2" charset="-79"/>
          <a:ea typeface="+mj-ea"/>
          <a:cs typeface="Rubik Light" pitchFamily="2" charset="-79"/>
        </a:defRPr>
      </a:lvl1pPr>
      <a:lvl2pPr algn="l" rtl="0" eaLnBrk="1" fontAlgn="base" hangingPunct="1">
        <a:spcBef>
          <a:spcPct val="0"/>
        </a:spcBef>
        <a:spcAft>
          <a:spcPct val="0"/>
        </a:spcAft>
        <a:defRPr sz="3200">
          <a:solidFill>
            <a:srgbClr val="5F5F5F"/>
          </a:solidFill>
          <a:latin typeface="Univers" pitchFamily="34" charset="0"/>
        </a:defRPr>
      </a:lvl2pPr>
      <a:lvl3pPr algn="l" rtl="0" eaLnBrk="1" fontAlgn="base" hangingPunct="1">
        <a:spcBef>
          <a:spcPct val="0"/>
        </a:spcBef>
        <a:spcAft>
          <a:spcPct val="0"/>
        </a:spcAft>
        <a:defRPr sz="3200">
          <a:solidFill>
            <a:srgbClr val="5F5F5F"/>
          </a:solidFill>
          <a:latin typeface="Univers" pitchFamily="34" charset="0"/>
        </a:defRPr>
      </a:lvl3pPr>
      <a:lvl4pPr algn="l" rtl="0" eaLnBrk="1" fontAlgn="base" hangingPunct="1">
        <a:spcBef>
          <a:spcPct val="0"/>
        </a:spcBef>
        <a:spcAft>
          <a:spcPct val="0"/>
        </a:spcAft>
        <a:defRPr sz="3200">
          <a:solidFill>
            <a:srgbClr val="5F5F5F"/>
          </a:solidFill>
          <a:latin typeface="Univers" pitchFamily="34" charset="0"/>
        </a:defRPr>
      </a:lvl4pPr>
      <a:lvl5pPr algn="l" rtl="0" eaLnBrk="1" fontAlgn="base" hangingPunct="1">
        <a:spcBef>
          <a:spcPct val="0"/>
        </a:spcBef>
        <a:spcAft>
          <a:spcPct val="0"/>
        </a:spcAft>
        <a:defRPr sz="3200">
          <a:solidFill>
            <a:srgbClr val="5F5F5F"/>
          </a:solidFill>
          <a:latin typeface="Univers" pitchFamily="34" charset="0"/>
        </a:defRPr>
      </a:lvl5pPr>
      <a:lvl6pPr marL="457152" algn="l" rtl="0" eaLnBrk="1" fontAlgn="base" hangingPunct="1">
        <a:spcBef>
          <a:spcPct val="0"/>
        </a:spcBef>
        <a:spcAft>
          <a:spcPct val="0"/>
        </a:spcAft>
        <a:defRPr sz="3200">
          <a:solidFill>
            <a:srgbClr val="5F5F5F"/>
          </a:solidFill>
          <a:latin typeface="Univers" pitchFamily="34" charset="0"/>
        </a:defRPr>
      </a:lvl6pPr>
      <a:lvl7pPr marL="914304" algn="l" rtl="0" eaLnBrk="1" fontAlgn="base" hangingPunct="1">
        <a:spcBef>
          <a:spcPct val="0"/>
        </a:spcBef>
        <a:spcAft>
          <a:spcPct val="0"/>
        </a:spcAft>
        <a:defRPr sz="3200">
          <a:solidFill>
            <a:srgbClr val="5F5F5F"/>
          </a:solidFill>
          <a:latin typeface="Univers" pitchFamily="34" charset="0"/>
        </a:defRPr>
      </a:lvl7pPr>
      <a:lvl8pPr marL="1371458" algn="l" rtl="0" eaLnBrk="1" fontAlgn="base" hangingPunct="1">
        <a:spcBef>
          <a:spcPct val="0"/>
        </a:spcBef>
        <a:spcAft>
          <a:spcPct val="0"/>
        </a:spcAft>
        <a:defRPr sz="3200">
          <a:solidFill>
            <a:srgbClr val="5F5F5F"/>
          </a:solidFill>
          <a:latin typeface="Univers" pitchFamily="34" charset="0"/>
        </a:defRPr>
      </a:lvl8pPr>
      <a:lvl9pPr marL="1828610" algn="l" rtl="0" eaLnBrk="1" fontAlgn="base" hangingPunct="1">
        <a:spcBef>
          <a:spcPct val="0"/>
        </a:spcBef>
        <a:spcAft>
          <a:spcPct val="0"/>
        </a:spcAft>
        <a:defRPr sz="3200">
          <a:solidFill>
            <a:srgbClr val="5F5F5F"/>
          </a:solidFill>
          <a:latin typeface="Univers" pitchFamily="34" charset="0"/>
        </a:defRPr>
      </a:lvl9pPr>
    </p:titleStyle>
    <p:bodyStyle>
      <a:lvl1pPr marL="0" indent="0" algn="l" rtl="0" eaLnBrk="1" fontAlgn="base" hangingPunct="1">
        <a:lnSpc>
          <a:spcPct val="95000"/>
        </a:lnSpc>
        <a:spcBef>
          <a:spcPts val="0"/>
        </a:spcBef>
        <a:spcAft>
          <a:spcPts val="1200"/>
        </a:spcAft>
        <a:buClr>
          <a:schemeClr val="tx2"/>
        </a:buClr>
        <a:buFont typeface="Arial" panose="020B0604020202020204" pitchFamily="34" charset="0"/>
        <a:buNone/>
        <a:defRPr sz="1100" b="0" i="0">
          <a:solidFill>
            <a:schemeClr val="tx1"/>
          </a:solidFill>
          <a:latin typeface="+mn-lt"/>
          <a:ea typeface="+mn-ea"/>
          <a:cs typeface="Tahoma" panose="020B0604030504040204" pitchFamily="34" charset="0"/>
        </a:defRPr>
      </a:lvl1pPr>
      <a:lvl2pPr marL="179388" indent="-179388" algn="l" rtl="0" eaLnBrk="1" fontAlgn="base" hangingPunct="1">
        <a:lnSpc>
          <a:spcPct val="90000"/>
        </a:lnSpc>
        <a:spcBef>
          <a:spcPts val="0"/>
        </a:spcBef>
        <a:spcAft>
          <a:spcPts val="1200"/>
        </a:spcAft>
        <a:buClr>
          <a:schemeClr val="tx1"/>
        </a:buClr>
        <a:buFont typeface="Rubik Light" pitchFamily="2" charset="-79"/>
        <a:buChar char="–"/>
        <a:defRPr sz="1100" b="0" i="0">
          <a:solidFill>
            <a:schemeClr val="tx1"/>
          </a:solidFill>
          <a:latin typeface="+mn-lt"/>
          <a:cs typeface="Tahoma" panose="020B0604030504040204" pitchFamily="34" charset="0"/>
        </a:defRPr>
      </a:lvl2pPr>
      <a:lvl3pPr marL="0" indent="0" algn="l" rtl="0" eaLnBrk="1" fontAlgn="base" hangingPunct="1">
        <a:lnSpc>
          <a:spcPct val="85000"/>
        </a:lnSpc>
        <a:spcBef>
          <a:spcPts val="600"/>
        </a:spcBef>
        <a:spcAft>
          <a:spcPts val="1200"/>
        </a:spcAft>
        <a:buClr>
          <a:schemeClr val="tx2"/>
        </a:buClr>
        <a:buSzPct val="110000"/>
        <a:buFont typeface="Rubik Light" pitchFamily="2" charset="-79"/>
        <a:buNone/>
        <a:defRPr sz="1100" b="1" i="0" cap="all" spc="60" baseline="0">
          <a:solidFill>
            <a:schemeClr val="accent1"/>
          </a:solidFill>
          <a:latin typeface="Rubik SemiBold" pitchFamily="2" charset="-79"/>
          <a:cs typeface="Rubik SemiBold" pitchFamily="2" charset="-79"/>
        </a:defRPr>
      </a:lvl3pPr>
      <a:lvl4pPr marL="350838" indent="-171450" algn="l" rtl="0" eaLnBrk="1" fontAlgn="base" hangingPunct="1">
        <a:lnSpc>
          <a:spcPct val="90000"/>
        </a:lnSpc>
        <a:spcBef>
          <a:spcPts val="192"/>
        </a:spcBef>
        <a:spcAft>
          <a:spcPts val="1200"/>
        </a:spcAft>
        <a:buClr>
          <a:schemeClr val="tx1"/>
        </a:buClr>
        <a:buSzPct val="100000"/>
        <a:buFont typeface="Arial" panose="020B0604020202020204" pitchFamily="34" charset="0"/>
        <a:buChar char="•"/>
        <a:tabLst/>
        <a:defRPr sz="1100" b="0" i="0" cap="none" spc="0" baseline="0">
          <a:solidFill>
            <a:schemeClr val="tx1"/>
          </a:solidFill>
          <a:latin typeface="+mn-lt"/>
          <a:cs typeface="Rubik SemiBold" pitchFamily="2" charset="-79"/>
        </a:defRPr>
      </a:lvl4pPr>
      <a:lvl5pPr marL="0" indent="0" algn="l" rtl="0" eaLnBrk="1" fontAlgn="base" hangingPunct="1">
        <a:lnSpc>
          <a:spcPct val="90000"/>
        </a:lnSpc>
        <a:spcBef>
          <a:spcPts val="0"/>
        </a:spcBef>
        <a:spcAft>
          <a:spcPts val="1200"/>
        </a:spcAft>
        <a:buClr>
          <a:schemeClr val="tx2"/>
        </a:buClr>
        <a:buSzPct val="100000"/>
        <a:buFont typeface="Arial" panose="020B0604020202020204" pitchFamily="34" charset="0"/>
        <a:buNone/>
        <a:defRPr sz="1100" b="0" i="0" cap="all" spc="60" baseline="0">
          <a:solidFill>
            <a:schemeClr val="tx1"/>
          </a:solidFill>
          <a:latin typeface="+mn-lt"/>
          <a:cs typeface="Tahoma" panose="020B0604030504040204" pitchFamily="34" charset="0"/>
        </a:defRPr>
      </a:lvl5pPr>
      <a:lvl6pPr marL="0" indent="0" algn="l" rtl="0" eaLnBrk="1" fontAlgn="base" hangingPunct="1">
        <a:spcBef>
          <a:spcPts val="0"/>
        </a:spcBef>
        <a:spcAft>
          <a:spcPts val="1200"/>
        </a:spcAft>
        <a:buClr>
          <a:srgbClr val="A4A2D6"/>
        </a:buClr>
        <a:buSzPct val="80000"/>
        <a:buNone/>
        <a:tabLst>
          <a:tab pos="230104" algn="l"/>
        </a:tabLst>
        <a:defRPr sz="1100" cap="none" spc="0" baseline="0">
          <a:solidFill>
            <a:schemeClr val="tx1"/>
          </a:solidFill>
          <a:latin typeface="Rubik SemiBold" pitchFamily="2" charset="-79"/>
          <a:cs typeface="Rubik SemiBold" pitchFamily="2" charset="-79"/>
        </a:defRPr>
      </a:lvl6pPr>
      <a:lvl7pPr marL="0" indent="0" algn="l" rtl="0" eaLnBrk="1" fontAlgn="base" hangingPunct="1">
        <a:lnSpc>
          <a:spcPct val="85000"/>
        </a:lnSpc>
        <a:spcBef>
          <a:spcPts val="600"/>
        </a:spcBef>
        <a:spcAft>
          <a:spcPts val="900"/>
        </a:spcAft>
        <a:buClrTx/>
        <a:buSzPct val="100000"/>
        <a:buFont typeface="+mj-lt"/>
        <a:buNone/>
        <a:defRPr sz="1100" cap="all" spc="60" baseline="0">
          <a:solidFill>
            <a:schemeClr val="accent6"/>
          </a:solidFill>
          <a:latin typeface="Rubik SemiBold" pitchFamily="2" charset="-79"/>
          <a:cs typeface="Rubik SemiBold" pitchFamily="2" charset="-79"/>
        </a:defRPr>
      </a:lvl7pPr>
      <a:lvl8pPr marL="0" indent="0" algn="l" rtl="0" eaLnBrk="1" fontAlgn="base" hangingPunct="1">
        <a:lnSpc>
          <a:spcPct val="85000"/>
        </a:lnSpc>
        <a:spcBef>
          <a:spcPts val="600"/>
        </a:spcBef>
        <a:spcAft>
          <a:spcPts val="900"/>
        </a:spcAft>
        <a:buClr>
          <a:srgbClr val="A4A2D6"/>
        </a:buClr>
        <a:buSzPct val="80000"/>
        <a:buNone/>
        <a:defRPr sz="1100" cap="all" spc="60" baseline="0">
          <a:solidFill>
            <a:schemeClr val="accent2"/>
          </a:solidFill>
          <a:latin typeface="Rubik SemiBold" pitchFamily="2" charset="-79"/>
          <a:cs typeface="Rubik SemiBold" pitchFamily="2" charset="-79"/>
        </a:defRPr>
      </a:lvl8pPr>
      <a:lvl9pPr marL="3885795" indent="-228576" algn="l" rtl="0" eaLnBrk="1" fontAlgn="base" hangingPunct="1">
        <a:spcBef>
          <a:spcPct val="20000"/>
        </a:spcBef>
        <a:spcAft>
          <a:spcPct val="0"/>
        </a:spcAft>
        <a:buClr>
          <a:srgbClr val="A4A2D6"/>
        </a:buClr>
        <a:buSzPct val="80000"/>
        <a:buChar char="•"/>
        <a:defRPr sz="1600">
          <a:solidFill>
            <a:srgbClr val="5F5F5F"/>
          </a:solidFill>
          <a:latin typeface="+mn-lt"/>
        </a:defRPr>
      </a:lvl9pPr>
    </p:bodyStyle>
    <p:otherStyle>
      <a:defPPr>
        <a:defRPr lang="en-US"/>
      </a:defPPr>
      <a:lvl1pPr marL="0" algn="l" defTabSz="914304" rtl="0" eaLnBrk="1" latinLnBrk="0" hangingPunct="1">
        <a:defRPr sz="1800" kern="1200">
          <a:solidFill>
            <a:schemeClr val="tx1"/>
          </a:solidFill>
          <a:latin typeface="+mn-lt"/>
          <a:ea typeface="+mn-ea"/>
          <a:cs typeface="+mn-cs"/>
        </a:defRPr>
      </a:lvl1pPr>
      <a:lvl2pPr marL="457152" algn="l" defTabSz="914304" rtl="0" eaLnBrk="1" latinLnBrk="0" hangingPunct="1">
        <a:defRPr sz="1800" kern="1200">
          <a:solidFill>
            <a:schemeClr val="tx1"/>
          </a:solidFill>
          <a:latin typeface="+mn-lt"/>
          <a:ea typeface="+mn-ea"/>
          <a:cs typeface="+mn-cs"/>
        </a:defRPr>
      </a:lvl2pPr>
      <a:lvl3pPr marL="914304" algn="l" defTabSz="914304" rtl="0" eaLnBrk="1" latinLnBrk="0" hangingPunct="1">
        <a:defRPr sz="1800" kern="1200">
          <a:solidFill>
            <a:schemeClr val="tx1"/>
          </a:solidFill>
          <a:latin typeface="+mn-lt"/>
          <a:ea typeface="+mn-ea"/>
          <a:cs typeface="+mn-cs"/>
        </a:defRPr>
      </a:lvl3pPr>
      <a:lvl4pPr marL="1371458" algn="l" defTabSz="914304" rtl="0" eaLnBrk="1" latinLnBrk="0" hangingPunct="1">
        <a:defRPr sz="1800" kern="1200">
          <a:solidFill>
            <a:schemeClr val="tx1"/>
          </a:solidFill>
          <a:latin typeface="+mn-lt"/>
          <a:ea typeface="+mn-ea"/>
          <a:cs typeface="+mn-cs"/>
        </a:defRPr>
      </a:lvl4pPr>
      <a:lvl5pPr marL="1828610" algn="l" defTabSz="914304" rtl="0" eaLnBrk="1" latinLnBrk="0" hangingPunct="1">
        <a:defRPr sz="1800" kern="1200">
          <a:solidFill>
            <a:schemeClr val="tx1"/>
          </a:solidFill>
          <a:latin typeface="+mn-lt"/>
          <a:ea typeface="+mn-ea"/>
          <a:cs typeface="+mn-cs"/>
        </a:defRPr>
      </a:lvl5pPr>
      <a:lvl6pPr marL="2285762" algn="l" defTabSz="914304" rtl="0" eaLnBrk="1" latinLnBrk="0" hangingPunct="1">
        <a:defRPr sz="1800" kern="1200">
          <a:solidFill>
            <a:schemeClr val="tx1"/>
          </a:solidFill>
          <a:latin typeface="+mn-lt"/>
          <a:ea typeface="+mn-ea"/>
          <a:cs typeface="+mn-cs"/>
        </a:defRPr>
      </a:lvl6pPr>
      <a:lvl7pPr marL="2742914" algn="l" defTabSz="914304" rtl="0" eaLnBrk="1" latinLnBrk="0" hangingPunct="1">
        <a:defRPr sz="1800" kern="1200">
          <a:solidFill>
            <a:schemeClr val="tx1"/>
          </a:solidFill>
          <a:latin typeface="+mn-lt"/>
          <a:ea typeface="+mn-ea"/>
          <a:cs typeface="+mn-cs"/>
        </a:defRPr>
      </a:lvl7pPr>
      <a:lvl8pPr marL="3200066" algn="l" defTabSz="914304" rtl="0" eaLnBrk="1" latinLnBrk="0" hangingPunct="1">
        <a:defRPr sz="1800" kern="1200">
          <a:solidFill>
            <a:schemeClr val="tx1"/>
          </a:solidFill>
          <a:latin typeface="+mn-lt"/>
          <a:ea typeface="+mn-ea"/>
          <a:cs typeface="+mn-cs"/>
        </a:defRPr>
      </a:lvl8pPr>
      <a:lvl9pPr marL="3657219" algn="l" defTabSz="9143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7423">
          <p15:clr>
            <a:srgbClr val="F26B43"/>
          </p15:clr>
        </p15:guide>
        <p15:guide id="2" pos="3840">
          <p15:clr>
            <a:srgbClr val="F26B43"/>
          </p15:clr>
        </p15:guide>
        <p15:guide id="5" orient="horz" pos="5096">
          <p15:clr>
            <a:srgbClr val="F26B43"/>
          </p15:clr>
        </p15:guide>
        <p15:guide id="6" orient="horz" pos="198">
          <p15:clr>
            <a:srgbClr val="F26B43"/>
          </p15:clr>
        </p15:guide>
        <p15:guide id="7" orient="horz" pos="5480">
          <p15:clr>
            <a:srgbClr val="F26B43"/>
          </p15:clr>
        </p15:guide>
        <p15:guide id="9" orient="horz" pos="3974">
          <p15:clr>
            <a:srgbClr val="F26B43"/>
          </p15:clr>
        </p15:guide>
        <p15:guide id="12" pos="257">
          <p15:clr>
            <a:srgbClr val="F26B43"/>
          </p15:clr>
        </p15:guide>
        <p15:guide id="15" pos="2083">
          <p15:clr>
            <a:srgbClr val="F26B43"/>
          </p15:clr>
        </p15:guide>
        <p15:guide id="17" pos="5597">
          <p15:clr>
            <a:srgbClr val="F26B43"/>
          </p15:clr>
        </p15:guide>
        <p15:guide id="18" orient="horz" pos="1162">
          <p15:clr>
            <a:srgbClr val="F26B43"/>
          </p15:clr>
        </p15:guide>
        <p15:guide id="19" pos="2951">
          <p15:clr>
            <a:srgbClr val="F26B43"/>
          </p15:clr>
        </p15:guide>
        <p15:guide id="20" pos="1765">
          <p15:clr>
            <a:srgbClr val="F26B43"/>
          </p15:clr>
        </p15:guide>
        <p15:guide id="21"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8.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97.xml"/><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98.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98.xml"/><Relationship Id="rId5" Type="http://schemas.openxmlformats.org/officeDocument/2006/relationships/chart" Target="../charts/chart11.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98.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61AC52D-25D2-1943-BCB8-EC0EAF48FDE1}"/>
              </a:ext>
            </a:extLst>
          </p:cNvPr>
          <p:cNvSpPr txBox="1"/>
          <p:nvPr/>
        </p:nvSpPr>
        <p:spPr>
          <a:xfrm>
            <a:off x="472454" y="5498707"/>
            <a:ext cx="2786063" cy="369332"/>
          </a:xfrm>
          <a:prstGeom prst="rect">
            <a:avLst/>
          </a:prstGeom>
          <a:noFill/>
        </p:spPr>
        <p:txBody>
          <a:bodyPr wrap="square" rtlCol="0">
            <a:spAutoFit/>
          </a:bodyPr>
          <a:lstStyle/>
          <a:p>
            <a:r>
              <a:rPr lang="en-US" b="1" cap="all">
                <a:latin typeface="Rubik Light" pitchFamily="2" charset="-79"/>
                <a:cs typeface="Rubik Light" pitchFamily="2" charset="-79"/>
              </a:rPr>
              <a:t>October 2022</a:t>
            </a:r>
          </a:p>
        </p:txBody>
      </p:sp>
      <p:pic>
        <p:nvPicPr>
          <p:cNvPr id="4" name="Picture 3" descr="A picture containing person, crowd&#10;&#10;Description automatically generated">
            <a:extLst>
              <a:ext uri="{FF2B5EF4-FFF2-40B4-BE49-F238E27FC236}">
                <a16:creationId xmlns:a16="http://schemas.microsoft.com/office/drawing/2014/main" id="{E8010DBF-E93E-49C4-9236-E208C7B9BC7E}"/>
              </a:ext>
            </a:extLst>
          </p:cNvPr>
          <p:cNvPicPr>
            <a:picLocks noChangeAspect="1"/>
          </p:cNvPicPr>
          <p:nvPr/>
        </p:nvPicPr>
        <p:blipFill>
          <a:blip r:embed="rId3"/>
          <a:stretch>
            <a:fillRect/>
          </a:stretch>
        </p:blipFill>
        <p:spPr>
          <a:xfrm>
            <a:off x="4206454" y="0"/>
            <a:ext cx="8136467" cy="6858000"/>
          </a:xfrm>
          <a:prstGeom prst="rect">
            <a:avLst/>
          </a:prstGeom>
        </p:spPr>
      </p:pic>
      <p:pic>
        <p:nvPicPr>
          <p:cNvPr id="10" name="Picture 9" descr="Logo&#10;&#10;Description automatically generated">
            <a:extLst>
              <a:ext uri="{FF2B5EF4-FFF2-40B4-BE49-F238E27FC236}">
                <a16:creationId xmlns:a16="http://schemas.microsoft.com/office/drawing/2014/main" id="{3DFAA9A0-B177-46D6-A827-DC06860CF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945" y="6184492"/>
            <a:ext cx="1708549" cy="521108"/>
          </a:xfrm>
          <a:prstGeom prst="rect">
            <a:avLst/>
          </a:prstGeom>
        </p:spPr>
      </p:pic>
      <p:sp>
        <p:nvSpPr>
          <p:cNvPr id="11" name="Title 8">
            <a:extLst>
              <a:ext uri="{FF2B5EF4-FFF2-40B4-BE49-F238E27FC236}">
                <a16:creationId xmlns:a16="http://schemas.microsoft.com/office/drawing/2014/main" id="{CEEA3D5C-E3A6-4EEB-BFE3-409C148D35BF}"/>
              </a:ext>
            </a:extLst>
          </p:cNvPr>
          <p:cNvSpPr txBox="1">
            <a:spLocks/>
          </p:cNvSpPr>
          <p:nvPr/>
        </p:nvSpPr>
        <p:spPr>
          <a:xfrm>
            <a:off x="472454" y="989961"/>
            <a:ext cx="3342453" cy="36433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cap="all" baseline="0">
                <a:solidFill>
                  <a:schemeClr val="tx1"/>
                </a:solidFill>
                <a:latin typeface="+mj-lt"/>
                <a:ea typeface="Gill Sans MT" charset="0"/>
                <a:cs typeface="Gill Sans MT" charset="0"/>
              </a:defRPr>
            </a:lvl1pPr>
          </a:lstStyle>
          <a:p>
            <a:r>
              <a:rPr lang="en-US" sz="4000" b="0">
                <a:solidFill>
                  <a:schemeClr val="accent1">
                    <a:lumMod val="75000"/>
                  </a:schemeClr>
                </a:solidFill>
                <a:latin typeface="Rubik Light" pitchFamily="2" charset="-79"/>
                <a:cs typeface="Rubik Light" pitchFamily="2" charset="-79"/>
              </a:rPr>
              <a:t>Maldives Security Survey - Topline Findings</a:t>
            </a:r>
            <a:br>
              <a:rPr lang="en-US" sz="3200" b="0">
                <a:solidFill>
                  <a:schemeClr val="accent1">
                    <a:lumMod val="75000"/>
                  </a:schemeClr>
                </a:solidFill>
                <a:latin typeface="Rubik Light" pitchFamily="2" charset="-79"/>
                <a:cs typeface="Rubik Light" pitchFamily="2" charset="-79"/>
              </a:rPr>
            </a:br>
            <a:br>
              <a:rPr lang="en-US" b="0">
                <a:solidFill>
                  <a:schemeClr val="accent1">
                    <a:lumMod val="75000"/>
                  </a:schemeClr>
                </a:solidFill>
                <a:latin typeface="Rubik Light" pitchFamily="2" charset="-79"/>
                <a:cs typeface="Rubik Light" pitchFamily="2" charset="-79"/>
              </a:rPr>
            </a:br>
            <a:endParaRPr lang="en-US" b="0">
              <a:solidFill>
                <a:schemeClr val="accent1">
                  <a:lumMod val="75000"/>
                </a:schemeClr>
              </a:solidFill>
              <a:latin typeface="Rubik Light" pitchFamily="2" charset="-79"/>
              <a:cs typeface="Rubik Light" pitchFamily="2" charset="-79"/>
            </a:endParaRPr>
          </a:p>
        </p:txBody>
      </p:sp>
      <p:pic>
        <p:nvPicPr>
          <p:cNvPr id="9" name="Picture 8" descr="A beach with palm trees and a body of water in the background&#10;&#10;Description automatically generated with medium confidence">
            <a:extLst>
              <a:ext uri="{FF2B5EF4-FFF2-40B4-BE49-F238E27FC236}">
                <a16:creationId xmlns:a16="http://schemas.microsoft.com/office/drawing/2014/main" id="{4F4712D4-0C24-56EE-B421-6C7108167386}"/>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11018"/>
          <a:stretch/>
        </p:blipFill>
        <p:spPr>
          <a:xfrm>
            <a:off x="4206453" y="0"/>
            <a:ext cx="8136467" cy="6858000"/>
          </a:xfrm>
          <a:prstGeom prst="rect">
            <a:avLst/>
          </a:prstGeom>
        </p:spPr>
      </p:pic>
      <p:pic>
        <p:nvPicPr>
          <p:cNvPr id="14" name="Picture 13" descr="A picture containing tree, outdoor, stone&#10;&#10;Description automatically generated">
            <a:extLst>
              <a:ext uri="{FF2B5EF4-FFF2-40B4-BE49-F238E27FC236}">
                <a16:creationId xmlns:a16="http://schemas.microsoft.com/office/drawing/2014/main" id="{4BDF165A-A501-DFC4-EFAB-F130BBB84A86}"/>
              </a:ext>
            </a:extLst>
          </p:cNvPr>
          <p:cNvPicPr>
            <a:picLocks noChangeAspect="1"/>
          </p:cNvPicPr>
          <p:nvPr/>
        </p:nvPicPr>
        <p:blipFill>
          <a:blip r:embed="rId7"/>
          <a:stretch>
            <a:fillRect/>
          </a:stretch>
        </p:blipFill>
        <p:spPr>
          <a:xfrm>
            <a:off x="4206452" y="-130629"/>
            <a:ext cx="9144000" cy="6988629"/>
          </a:xfrm>
          <a:prstGeom prst="rect">
            <a:avLst/>
          </a:prstGeom>
        </p:spPr>
      </p:pic>
    </p:spTree>
    <p:extLst>
      <p:ext uri="{BB962C8B-B14F-4D97-AF65-F5344CB8AC3E}">
        <p14:creationId xmlns:p14="http://schemas.microsoft.com/office/powerpoint/2010/main" val="21470828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A53351-4260-C84E-80F3-BC960671F680}"/>
              </a:ext>
            </a:extLst>
          </p:cNvPr>
          <p:cNvSpPr/>
          <p:nvPr/>
        </p:nvSpPr>
        <p:spPr>
          <a:xfrm>
            <a:off x="5212672" y="3409524"/>
            <a:ext cx="3080578" cy="1853356"/>
          </a:xfrm>
          <a:prstGeom prst="rect">
            <a:avLst/>
          </a:prstGeom>
          <a:noFill/>
          <a:ln>
            <a:noFill/>
          </a:ln>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9" name="Content Placeholder 1">
            <a:extLst>
              <a:ext uri="{FF2B5EF4-FFF2-40B4-BE49-F238E27FC236}">
                <a16:creationId xmlns:a16="http://schemas.microsoft.com/office/drawing/2014/main" id="{C31E7D5D-F3F3-4C89-8136-1BA7E10C35BA}"/>
              </a:ext>
            </a:extLst>
          </p:cNvPr>
          <p:cNvSpPr>
            <a:spLocks noGrp="1"/>
          </p:cNvSpPr>
          <p:nvPr>
            <p:ph idx="1"/>
          </p:nvPr>
        </p:nvSpPr>
        <p:spPr>
          <a:xfrm>
            <a:off x="5240" y="635194"/>
            <a:ext cx="5212671" cy="3324471"/>
          </a:xfrm>
        </p:spPr>
        <p:txBody>
          <a:bodyPr>
            <a:normAutofit/>
          </a:bodyPr>
          <a:lstStyle/>
          <a:p>
            <a:pPr>
              <a:lnSpc>
                <a:spcPct val="100000"/>
              </a:lnSpc>
              <a:spcBef>
                <a:spcPts val="0"/>
              </a:spcBef>
            </a:pPr>
            <a:r>
              <a:rPr lang="en-US" sz="1400" b="0">
                <a:solidFill>
                  <a:srgbClr val="525252"/>
                </a:solidFill>
                <a:latin typeface="Rubik Light" pitchFamily="2" charset="-79"/>
                <a:cs typeface="Rubik Light" pitchFamily="2" charset="-79"/>
              </a:rPr>
              <a:t>Among the 941 child survey respondents, </a:t>
            </a:r>
            <a:r>
              <a:rPr lang="en-US" sz="1400">
                <a:solidFill>
                  <a:srgbClr val="525252"/>
                </a:solidFill>
                <a:latin typeface="Rubik Light" pitchFamily="2" charset="-79"/>
                <a:cs typeface="Rubik Light" pitchFamily="2" charset="-79"/>
              </a:rPr>
              <a:t>a plurality of respondents (39%) favor India as their preferred security partner</a:t>
            </a:r>
            <a:r>
              <a:rPr lang="en-US" sz="1400" b="0">
                <a:solidFill>
                  <a:srgbClr val="525252"/>
                </a:solidFill>
                <a:latin typeface="Rubik Light" pitchFamily="2" charset="-79"/>
                <a:cs typeface="Rubik Light" pitchFamily="2" charset="-79"/>
              </a:rPr>
              <a:t>. This preference holds across gender, age, citizenship, education, employment status, and income level. </a:t>
            </a:r>
          </a:p>
          <a:p>
            <a:pPr>
              <a:lnSpc>
                <a:spcPct val="100000"/>
              </a:lnSpc>
              <a:spcBef>
                <a:spcPts val="0"/>
              </a:spcBef>
            </a:pPr>
            <a:endParaRPr lang="en-US" sz="600" b="0">
              <a:solidFill>
                <a:srgbClr val="525252"/>
              </a:solidFill>
              <a:latin typeface="Rubik Light" pitchFamily="2" charset="-79"/>
              <a:cs typeface="Rubik Light" pitchFamily="2" charset="-79"/>
            </a:endParaRPr>
          </a:p>
          <a:p>
            <a:pPr>
              <a:lnSpc>
                <a:spcPct val="100000"/>
              </a:lnSpc>
              <a:spcBef>
                <a:spcPts val="0"/>
              </a:spcBef>
            </a:pPr>
            <a:r>
              <a:rPr lang="en-US" sz="1400" b="0">
                <a:solidFill>
                  <a:srgbClr val="525252"/>
                </a:solidFill>
                <a:latin typeface="Rubik Light" pitchFamily="2" charset="-79"/>
                <a:cs typeface="Rubik Light" pitchFamily="2" charset="-79"/>
              </a:rPr>
              <a:t>While a plurality of urban respondents prefer India (27%), they do so at a rate 16 percentage points less than rural respondents, and 12 percentage points less than the national average.</a:t>
            </a:r>
          </a:p>
          <a:p>
            <a:pPr>
              <a:lnSpc>
                <a:spcPct val="100000"/>
              </a:lnSpc>
              <a:spcBef>
                <a:spcPts val="0"/>
              </a:spcBef>
            </a:pPr>
            <a:endParaRPr lang="en-US" sz="600" b="0">
              <a:solidFill>
                <a:srgbClr val="525252"/>
              </a:solidFill>
              <a:latin typeface="Rubik Light" pitchFamily="2" charset="-79"/>
              <a:cs typeface="Rubik Light" pitchFamily="2" charset="-79"/>
            </a:endParaRPr>
          </a:p>
          <a:p>
            <a:pPr>
              <a:lnSpc>
                <a:spcPct val="100000"/>
              </a:lnSpc>
              <a:spcBef>
                <a:spcPts val="0"/>
              </a:spcBef>
            </a:pPr>
            <a:r>
              <a:rPr lang="en-US" sz="1400" b="0">
                <a:solidFill>
                  <a:srgbClr val="525252"/>
                </a:solidFill>
                <a:latin typeface="Rubik Light" pitchFamily="2" charset="-79"/>
                <a:cs typeface="Rubik Light" pitchFamily="2" charset="-79"/>
              </a:rPr>
              <a:t>Similarly, a plurality of foreigner workers from Bangladesh prefer India (25%) as their security partner, however this group’s preferences are substantially more heterogeneous than foreign workers from India.</a:t>
            </a:r>
            <a:endParaRPr lang="en-US" sz="1400" b="0">
              <a:solidFill>
                <a:srgbClr val="525252"/>
              </a:solidFill>
              <a:highlight>
                <a:srgbClr val="FFFF00"/>
              </a:highlight>
              <a:latin typeface="Rubik Light" pitchFamily="2" charset="-79"/>
              <a:cs typeface="Rubik Light" pitchFamily="2" charset="-79"/>
            </a:endParaRPr>
          </a:p>
          <a:p>
            <a:pPr>
              <a:lnSpc>
                <a:spcPct val="100000"/>
              </a:lnSpc>
              <a:spcBef>
                <a:spcPts val="0"/>
              </a:spcBef>
            </a:pPr>
            <a:endParaRPr lang="en-US" sz="1400" b="0">
              <a:solidFill>
                <a:srgbClr val="525252"/>
              </a:solidFill>
              <a:highlight>
                <a:srgbClr val="FFFF00"/>
              </a:highlight>
              <a:latin typeface="Rubik Light" pitchFamily="2" charset="-79"/>
              <a:cs typeface="Rubik Light" pitchFamily="2" charset="-79"/>
            </a:endParaRPr>
          </a:p>
        </p:txBody>
      </p:sp>
      <p:grpSp>
        <p:nvGrpSpPr>
          <p:cNvPr id="31" name="Group 30">
            <a:extLst>
              <a:ext uri="{FF2B5EF4-FFF2-40B4-BE49-F238E27FC236}">
                <a16:creationId xmlns:a16="http://schemas.microsoft.com/office/drawing/2014/main" id="{9A5D4AF3-3150-4AC9-8747-DED209E5F9F4}"/>
              </a:ext>
            </a:extLst>
          </p:cNvPr>
          <p:cNvGrpSpPr/>
          <p:nvPr/>
        </p:nvGrpSpPr>
        <p:grpSpPr>
          <a:xfrm>
            <a:off x="253934" y="3719036"/>
            <a:ext cx="4647128" cy="496624"/>
            <a:chOff x="0" y="5911"/>
            <a:chExt cx="3574268" cy="720185"/>
          </a:xfrm>
          <a:noFill/>
        </p:grpSpPr>
        <p:sp>
          <p:nvSpPr>
            <p:cNvPr id="32" name="Rectangle 31">
              <a:extLst>
                <a:ext uri="{FF2B5EF4-FFF2-40B4-BE49-F238E27FC236}">
                  <a16:creationId xmlns:a16="http://schemas.microsoft.com/office/drawing/2014/main" id="{1BF7DEE7-66BA-4AAC-A8C9-3AD38251EF10}"/>
                </a:ext>
              </a:extLst>
            </p:cNvPr>
            <p:cNvSpPr/>
            <p:nvPr/>
          </p:nvSpPr>
          <p:spPr>
            <a:xfrm>
              <a:off x="0" y="5911"/>
              <a:ext cx="3574268" cy="5184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endParaRPr lang="en-US" b="1" i="1">
                <a:solidFill>
                  <a:schemeClr val="accent1">
                    <a:lumMod val="50000"/>
                  </a:schemeClr>
                </a:solidFill>
                <a:latin typeface="Rubik Light" pitchFamily="2" charset="-79"/>
                <a:cs typeface="Rubik Light" pitchFamily="2" charset="-79"/>
              </a:endParaRPr>
            </a:p>
          </p:txBody>
        </p:sp>
        <p:sp>
          <p:nvSpPr>
            <p:cNvPr id="33" name="TextBox 32">
              <a:extLst>
                <a:ext uri="{FF2B5EF4-FFF2-40B4-BE49-F238E27FC236}">
                  <a16:creationId xmlns:a16="http://schemas.microsoft.com/office/drawing/2014/main" id="{CCAB87EB-C04E-49E7-86FF-D00564941F46}"/>
                </a:ext>
              </a:extLst>
            </p:cNvPr>
            <p:cNvSpPr txBox="1"/>
            <p:nvPr/>
          </p:nvSpPr>
          <p:spPr>
            <a:xfrm>
              <a:off x="0" y="207695"/>
              <a:ext cx="3574268" cy="5184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defPPr>
                <a:defRPr lang="en-US"/>
              </a:defPPr>
              <a:lvl1pPr lvl="0" indent="0" algn="ctr" defTabSz="889000">
                <a:lnSpc>
                  <a:spcPct val="90000"/>
                </a:lnSpc>
                <a:spcBef>
                  <a:spcPct val="0"/>
                </a:spcBef>
                <a:spcAft>
                  <a:spcPct val="35000"/>
                </a:spcAft>
                <a:buNone/>
                <a:defRPr sz="2000" i="1"/>
              </a:lvl1pPr>
            </a:lstStyle>
            <a:p>
              <a:r>
                <a:rPr lang="en-US" sz="1800" b="1" i="0">
                  <a:solidFill>
                    <a:schemeClr val="accent1">
                      <a:lumMod val="50000"/>
                    </a:schemeClr>
                  </a:solidFill>
                  <a:latin typeface="Rubik Light" pitchFamily="2" charset="-79"/>
                  <a:cs typeface="Rubik Light" pitchFamily="2" charset="-79"/>
                </a:rPr>
                <a:t>OVERALL PREFERENCES FOR A SECURITY PARTNER</a:t>
              </a:r>
            </a:p>
          </p:txBody>
        </p:sp>
      </p:grpSp>
      <p:sp>
        <p:nvSpPr>
          <p:cNvPr id="34" name="TextBox 33">
            <a:extLst>
              <a:ext uri="{FF2B5EF4-FFF2-40B4-BE49-F238E27FC236}">
                <a16:creationId xmlns:a16="http://schemas.microsoft.com/office/drawing/2014/main" id="{53A6FB7F-4932-4B57-AC9F-28CDC0A34BB8}"/>
              </a:ext>
            </a:extLst>
          </p:cNvPr>
          <p:cNvSpPr txBox="1"/>
          <p:nvPr/>
        </p:nvSpPr>
        <p:spPr>
          <a:xfrm>
            <a:off x="1024282" y="4391107"/>
            <a:ext cx="3655857" cy="1853355"/>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342900" lvl="1" indent="-342900" defTabSz="800100">
              <a:lnSpc>
                <a:spcPct val="90000"/>
              </a:lnSpc>
              <a:spcBef>
                <a:spcPct val="0"/>
              </a:spcBef>
              <a:spcAft>
                <a:spcPct val="15000"/>
              </a:spcAft>
              <a:buFont typeface="+mj-lt"/>
              <a:buAutoNum type="arabicPeriod"/>
            </a:pPr>
            <a:r>
              <a:rPr lang="en-US">
                <a:solidFill>
                  <a:srgbClr val="525252"/>
                </a:solidFill>
                <a:latin typeface="Rubik Light" pitchFamily="2" charset="-79"/>
                <a:cs typeface="Rubik Light" pitchFamily="2" charset="-79"/>
              </a:rPr>
              <a:t>India (39%)</a:t>
            </a:r>
          </a:p>
          <a:p>
            <a:pPr marL="342900" lvl="1" indent="-342900" defTabSz="800100">
              <a:lnSpc>
                <a:spcPct val="90000"/>
              </a:lnSpc>
              <a:spcBef>
                <a:spcPct val="0"/>
              </a:spcBef>
              <a:spcAft>
                <a:spcPct val="15000"/>
              </a:spcAft>
              <a:buFont typeface="+mj-lt"/>
              <a:buAutoNum type="arabicPeriod"/>
            </a:pPr>
            <a:r>
              <a:rPr lang="en-US">
                <a:solidFill>
                  <a:srgbClr val="525252"/>
                </a:solidFill>
                <a:latin typeface="Rubik Light" pitchFamily="2" charset="-79"/>
                <a:cs typeface="Rubik Light" pitchFamily="2" charset="-79"/>
              </a:rPr>
              <a:t>China (10%)</a:t>
            </a:r>
          </a:p>
          <a:p>
            <a:pPr marL="342900" lvl="1" indent="-342900" defTabSz="800100">
              <a:lnSpc>
                <a:spcPct val="90000"/>
              </a:lnSpc>
              <a:spcBef>
                <a:spcPct val="0"/>
              </a:spcBef>
              <a:spcAft>
                <a:spcPct val="15000"/>
              </a:spcAft>
              <a:buFont typeface="+mj-lt"/>
              <a:buAutoNum type="arabicPeriod"/>
            </a:pPr>
            <a:r>
              <a:rPr lang="en-US">
                <a:solidFill>
                  <a:srgbClr val="525252"/>
                </a:solidFill>
                <a:latin typeface="Rubik Light" pitchFamily="2" charset="-79"/>
                <a:cs typeface="Rubik Light" pitchFamily="2" charset="-79"/>
              </a:rPr>
              <a:t>The United States (8%)</a:t>
            </a:r>
          </a:p>
          <a:p>
            <a:pPr marL="342900" lvl="1" indent="-342900" defTabSz="800100">
              <a:lnSpc>
                <a:spcPct val="90000"/>
              </a:lnSpc>
              <a:spcBef>
                <a:spcPct val="0"/>
              </a:spcBef>
              <a:spcAft>
                <a:spcPct val="15000"/>
              </a:spcAft>
              <a:buFont typeface="+mj-lt"/>
              <a:buAutoNum type="arabicPeriod"/>
            </a:pPr>
            <a:r>
              <a:rPr lang="en-US">
                <a:solidFill>
                  <a:srgbClr val="525252"/>
                </a:solidFill>
                <a:latin typeface="Rubik Light" pitchFamily="2" charset="-79"/>
                <a:cs typeface="Rubik Light" pitchFamily="2" charset="-79"/>
              </a:rPr>
              <a:t>The United Kingdom (6%)</a:t>
            </a:r>
          </a:p>
          <a:p>
            <a:pPr marL="342900" lvl="1" indent="-342900" defTabSz="800100">
              <a:lnSpc>
                <a:spcPct val="90000"/>
              </a:lnSpc>
              <a:spcBef>
                <a:spcPct val="0"/>
              </a:spcBef>
              <a:spcAft>
                <a:spcPct val="15000"/>
              </a:spcAft>
              <a:buFont typeface="+mj-lt"/>
              <a:buAutoNum type="arabicPeriod"/>
            </a:pPr>
            <a:r>
              <a:rPr lang="en-US">
                <a:solidFill>
                  <a:srgbClr val="525252"/>
                </a:solidFill>
                <a:latin typeface="Rubik Light" pitchFamily="2" charset="-79"/>
                <a:cs typeface="Rubik Light" pitchFamily="2" charset="-79"/>
              </a:rPr>
              <a:t>Other (5%)</a:t>
            </a:r>
          </a:p>
          <a:p>
            <a:pPr marL="0" lvl="1" defTabSz="800100">
              <a:lnSpc>
                <a:spcPct val="90000"/>
              </a:lnSpc>
              <a:spcBef>
                <a:spcPct val="0"/>
              </a:spcBef>
              <a:spcAft>
                <a:spcPct val="15000"/>
              </a:spcAft>
            </a:pPr>
            <a:endParaRPr lang="en-US" sz="1600">
              <a:solidFill>
                <a:srgbClr val="525252"/>
              </a:solidFill>
              <a:highlight>
                <a:srgbClr val="FFFF00"/>
              </a:highlight>
              <a:latin typeface="Rubik Light" pitchFamily="2" charset="-79"/>
              <a:cs typeface="Rubik Light" pitchFamily="2" charset="-79"/>
            </a:endParaRPr>
          </a:p>
        </p:txBody>
      </p:sp>
      <p:sp>
        <p:nvSpPr>
          <p:cNvPr id="41" name="Slide Number Placeholder 4">
            <a:extLst>
              <a:ext uri="{FF2B5EF4-FFF2-40B4-BE49-F238E27FC236}">
                <a16:creationId xmlns:a16="http://schemas.microsoft.com/office/drawing/2014/main" id="{6739AE64-6860-4870-8AE9-6CE6BB8F02EE}"/>
              </a:ext>
            </a:extLst>
          </p:cNvPr>
          <p:cNvSpPr txBox="1">
            <a:spLocks/>
          </p:cNvSpPr>
          <p:nvPr/>
        </p:nvSpPr>
        <p:spPr>
          <a:xfrm>
            <a:off x="207515" y="6517614"/>
            <a:ext cx="502920" cy="3314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C8AA1-B7F0-BA48-A29E-BEDB392DDF0B}" type="slidenum">
              <a:rPr lang="en-US" sz="900" smtClean="0">
                <a:solidFill>
                  <a:srgbClr val="919191"/>
                </a:solidFill>
                <a:latin typeface="Rubik Light" pitchFamily="2" charset="-79"/>
                <a:cs typeface="Rubik Light" pitchFamily="2" charset="-79"/>
              </a:rPr>
              <a:pPr/>
              <a:t>2</a:t>
            </a:fld>
            <a:endParaRPr lang="en-US" sz="900">
              <a:solidFill>
                <a:srgbClr val="919191"/>
              </a:solidFill>
              <a:latin typeface="Rubik Light" pitchFamily="2" charset="-79"/>
              <a:cs typeface="Rubik Light" pitchFamily="2" charset="-79"/>
            </a:endParaRPr>
          </a:p>
        </p:txBody>
      </p:sp>
      <p:sp>
        <p:nvSpPr>
          <p:cNvPr id="9" name="Title 4">
            <a:extLst>
              <a:ext uri="{FF2B5EF4-FFF2-40B4-BE49-F238E27FC236}">
                <a16:creationId xmlns:a16="http://schemas.microsoft.com/office/drawing/2014/main" id="{16AA683D-7C12-671E-8EFF-EB3681B37717}"/>
              </a:ext>
            </a:extLst>
          </p:cNvPr>
          <p:cNvSpPr txBox="1">
            <a:spLocks/>
          </p:cNvSpPr>
          <p:nvPr/>
        </p:nvSpPr>
        <p:spPr>
          <a:xfrm>
            <a:off x="0" y="6700"/>
            <a:ext cx="5465986" cy="725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all" baseline="0">
                <a:solidFill>
                  <a:schemeClr val="bg1"/>
                </a:solidFill>
                <a:latin typeface="+mj-lt"/>
                <a:ea typeface="Gill Sans MT" charset="0"/>
                <a:cs typeface="Gill Sans MT" charset="0"/>
              </a:defRPr>
            </a:lvl1pPr>
          </a:lstStyle>
          <a:p>
            <a:r>
              <a:rPr lang="en-US">
                <a:solidFill>
                  <a:srgbClr val="525252"/>
                </a:solidFill>
              </a:rPr>
              <a:t>Preferred security partner</a:t>
            </a:r>
            <a:endParaRPr lang="en-US">
              <a:solidFill>
                <a:schemeClr val="tx1">
                  <a:lumMod val="75000"/>
                </a:schemeClr>
              </a:solidFill>
            </a:endParaRPr>
          </a:p>
        </p:txBody>
      </p:sp>
      <p:graphicFrame>
        <p:nvGraphicFramePr>
          <p:cNvPr id="2" name="Chart 1">
            <a:extLst>
              <a:ext uri="{FF2B5EF4-FFF2-40B4-BE49-F238E27FC236}">
                <a16:creationId xmlns:a16="http://schemas.microsoft.com/office/drawing/2014/main" id="{BFD34AB1-4388-357A-3964-4B64466978DB}"/>
              </a:ext>
            </a:extLst>
          </p:cNvPr>
          <p:cNvGraphicFramePr>
            <a:graphicFrameLocks/>
          </p:cNvGraphicFramePr>
          <p:nvPr>
            <p:extLst>
              <p:ext uri="{D42A27DB-BD31-4B8C-83A1-F6EECF244321}">
                <p14:modId xmlns:p14="http://schemas.microsoft.com/office/powerpoint/2010/main" val="3984981952"/>
              </p:ext>
            </p:extLst>
          </p:nvPr>
        </p:nvGraphicFramePr>
        <p:xfrm>
          <a:off x="5212672" y="3883287"/>
          <a:ext cx="675238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B712F4B-F60D-7BB3-8AB1-8299CEAE8DD2}"/>
              </a:ext>
            </a:extLst>
          </p:cNvPr>
          <p:cNvGraphicFramePr>
            <a:graphicFrameLocks/>
          </p:cNvGraphicFramePr>
          <p:nvPr>
            <p:extLst>
              <p:ext uri="{D42A27DB-BD31-4B8C-83A1-F6EECF244321}">
                <p14:modId xmlns:p14="http://schemas.microsoft.com/office/powerpoint/2010/main" val="3454758216"/>
              </p:ext>
            </p:extLst>
          </p:nvPr>
        </p:nvGraphicFramePr>
        <p:xfrm>
          <a:off x="5484178" y="792622"/>
          <a:ext cx="6480879"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5581F3D7-DA04-282B-FF85-FF600CB3D580}"/>
              </a:ext>
            </a:extLst>
          </p:cNvPr>
          <p:cNvSpPr txBox="1"/>
          <p:nvPr/>
        </p:nvSpPr>
        <p:spPr>
          <a:xfrm>
            <a:off x="6799432" y="3605494"/>
            <a:ext cx="3578865" cy="369332"/>
          </a:xfrm>
          <a:prstGeom prst="rect">
            <a:avLst/>
          </a:prstGeom>
          <a:noFill/>
        </p:spPr>
        <p:txBody>
          <a:bodyPr wrap="none" rtlCol="0">
            <a:spAutoFit/>
          </a:bodyPr>
          <a:lstStyle/>
          <a:p>
            <a:r>
              <a:rPr lang="en-US" i="1"/>
              <a:t>Foreign Worker Country of Origin</a:t>
            </a:r>
          </a:p>
        </p:txBody>
      </p:sp>
      <p:sp>
        <p:nvSpPr>
          <p:cNvPr id="5" name="TextBox 4">
            <a:extLst>
              <a:ext uri="{FF2B5EF4-FFF2-40B4-BE49-F238E27FC236}">
                <a16:creationId xmlns:a16="http://schemas.microsoft.com/office/drawing/2014/main" id="{A2FB71B4-6978-9141-588C-90EE7C28683C}"/>
              </a:ext>
            </a:extLst>
          </p:cNvPr>
          <p:cNvSpPr txBox="1"/>
          <p:nvPr/>
        </p:nvSpPr>
        <p:spPr>
          <a:xfrm>
            <a:off x="8066926" y="450528"/>
            <a:ext cx="1043876" cy="369332"/>
          </a:xfrm>
          <a:prstGeom prst="rect">
            <a:avLst/>
          </a:prstGeom>
          <a:noFill/>
        </p:spPr>
        <p:txBody>
          <a:bodyPr wrap="none" rtlCol="0">
            <a:spAutoFit/>
          </a:bodyPr>
          <a:lstStyle/>
          <a:p>
            <a:r>
              <a:rPr lang="en-US" i="1"/>
              <a:t>Urbanity</a:t>
            </a:r>
          </a:p>
        </p:txBody>
      </p:sp>
    </p:spTree>
    <p:extLst>
      <p:ext uri="{BB962C8B-B14F-4D97-AF65-F5344CB8AC3E}">
        <p14:creationId xmlns:p14="http://schemas.microsoft.com/office/powerpoint/2010/main" val="194867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417A8D7-5583-D56C-A58E-54E3F1072321}"/>
              </a:ext>
            </a:extLst>
          </p:cNvPr>
          <p:cNvSpPr/>
          <p:nvPr/>
        </p:nvSpPr>
        <p:spPr>
          <a:xfrm>
            <a:off x="8449946" y="-7978"/>
            <a:ext cx="3742054" cy="3845654"/>
          </a:xfrm>
          <a:prstGeom prst="rect">
            <a:avLst/>
          </a:prstGeom>
          <a:solidFill>
            <a:srgbClr val="002868">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84FA17-153C-E7D4-6E3C-75B0FF5FB610}"/>
              </a:ext>
            </a:extLst>
          </p:cNvPr>
          <p:cNvSpPr/>
          <p:nvPr/>
        </p:nvSpPr>
        <p:spPr>
          <a:xfrm>
            <a:off x="0" y="3837676"/>
            <a:ext cx="12192000" cy="3020323"/>
          </a:xfrm>
          <a:prstGeom prst="rect">
            <a:avLst/>
          </a:prstGeom>
          <a:solidFill>
            <a:srgbClr val="002868">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1">
            <a:extLst>
              <a:ext uri="{FF2B5EF4-FFF2-40B4-BE49-F238E27FC236}">
                <a16:creationId xmlns:a16="http://schemas.microsoft.com/office/drawing/2014/main" id="{C31E7D5D-F3F3-4C89-8136-1BA7E10C35BA}"/>
              </a:ext>
            </a:extLst>
          </p:cNvPr>
          <p:cNvSpPr>
            <a:spLocks noGrp="1"/>
          </p:cNvSpPr>
          <p:nvPr>
            <p:ph idx="4294967295"/>
          </p:nvPr>
        </p:nvSpPr>
        <p:spPr>
          <a:xfrm>
            <a:off x="0" y="527708"/>
            <a:ext cx="6072762" cy="2139185"/>
          </a:xfrm>
        </p:spPr>
        <p:txBody>
          <a:bodyPr>
            <a:normAutofit fontScale="92500" lnSpcReduction="10000"/>
          </a:bodyPr>
          <a:lstStyle/>
          <a:p>
            <a:pPr>
              <a:lnSpc>
                <a:spcPct val="100000"/>
              </a:lnSpc>
              <a:spcBef>
                <a:spcPts val="0"/>
              </a:spcBef>
            </a:pPr>
            <a:r>
              <a:rPr lang="en-US" sz="1500" b="0">
                <a:solidFill>
                  <a:srgbClr val="525252"/>
                </a:solidFill>
                <a:latin typeface="Rubik Light" pitchFamily="2" charset="-79"/>
                <a:cs typeface="Rubik Light" pitchFamily="2" charset="-79"/>
              </a:rPr>
              <a:t>Nearly half of respondents (49%) believe that youth radicalization is a problem in Maldives, while 36% believe it’s not an issue, and 15% do not have an opinion.</a:t>
            </a:r>
          </a:p>
          <a:p>
            <a:pPr>
              <a:lnSpc>
                <a:spcPct val="100000"/>
              </a:lnSpc>
              <a:spcBef>
                <a:spcPts val="0"/>
              </a:spcBef>
            </a:pPr>
            <a:endParaRPr lang="en-US" sz="600" b="0">
              <a:solidFill>
                <a:srgbClr val="525252"/>
              </a:solidFill>
              <a:latin typeface="Rubik Light" pitchFamily="2" charset="-79"/>
              <a:cs typeface="Rubik Light" pitchFamily="2" charset="-79"/>
            </a:endParaRPr>
          </a:p>
          <a:p>
            <a:pPr>
              <a:lnSpc>
                <a:spcPct val="100000"/>
              </a:lnSpc>
              <a:spcBef>
                <a:spcPts val="0"/>
              </a:spcBef>
            </a:pPr>
            <a:r>
              <a:rPr lang="en-US" sz="1500" b="0">
                <a:solidFill>
                  <a:srgbClr val="525252"/>
                </a:solidFill>
                <a:latin typeface="Rubik Light" pitchFamily="2" charset="-79"/>
                <a:cs typeface="Rubik Light" pitchFamily="2" charset="-79"/>
              </a:rPr>
              <a:t>Perspectives on this topic vary across several demographics. Respondents ages 55 years and older are about 43% more likely to consider than youth radicalization as a problem (70%) in comparison to respondents ages 18-34 (43%) and 35-54 (49%). Additionally, women are about 39% more likely than men to view this as a problem. Further, 70% of unemployed respondents feel like this is an issue, while only 40% of employed respondents feel the same, a difference of about 55%. </a:t>
            </a:r>
          </a:p>
        </p:txBody>
      </p:sp>
      <p:sp>
        <p:nvSpPr>
          <p:cNvPr id="41" name="Slide Number Placeholder 4">
            <a:extLst>
              <a:ext uri="{FF2B5EF4-FFF2-40B4-BE49-F238E27FC236}">
                <a16:creationId xmlns:a16="http://schemas.microsoft.com/office/drawing/2014/main" id="{6739AE64-6860-4870-8AE9-6CE6BB8F02EE}"/>
              </a:ext>
            </a:extLst>
          </p:cNvPr>
          <p:cNvSpPr txBox="1">
            <a:spLocks/>
          </p:cNvSpPr>
          <p:nvPr/>
        </p:nvSpPr>
        <p:spPr>
          <a:xfrm>
            <a:off x="207515" y="6517614"/>
            <a:ext cx="502920" cy="3314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C8AA1-B7F0-BA48-A29E-BEDB392DDF0B}" type="slidenum">
              <a:rPr lang="en-US" sz="900" smtClean="0">
                <a:solidFill>
                  <a:srgbClr val="919191"/>
                </a:solidFill>
                <a:latin typeface="Rubik Light" pitchFamily="2" charset="-79"/>
                <a:cs typeface="Rubik Light" pitchFamily="2" charset="-79"/>
              </a:rPr>
              <a:pPr/>
              <a:t>3</a:t>
            </a:fld>
            <a:endParaRPr lang="en-US" sz="900">
              <a:solidFill>
                <a:srgbClr val="919191"/>
              </a:solidFill>
              <a:latin typeface="Rubik Light" pitchFamily="2" charset="-79"/>
              <a:cs typeface="Rubik Light" pitchFamily="2" charset="-79"/>
            </a:endParaRPr>
          </a:p>
        </p:txBody>
      </p:sp>
      <p:sp>
        <p:nvSpPr>
          <p:cNvPr id="9" name="Title 4">
            <a:extLst>
              <a:ext uri="{FF2B5EF4-FFF2-40B4-BE49-F238E27FC236}">
                <a16:creationId xmlns:a16="http://schemas.microsoft.com/office/drawing/2014/main" id="{16AA683D-7C12-671E-8EFF-EB3681B37717}"/>
              </a:ext>
            </a:extLst>
          </p:cNvPr>
          <p:cNvSpPr txBox="1">
            <a:spLocks/>
          </p:cNvSpPr>
          <p:nvPr/>
        </p:nvSpPr>
        <p:spPr>
          <a:xfrm>
            <a:off x="0" y="6411"/>
            <a:ext cx="6668269" cy="725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all" baseline="0">
                <a:solidFill>
                  <a:schemeClr val="bg1"/>
                </a:solidFill>
                <a:latin typeface="+mj-lt"/>
                <a:ea typeface="Gill Sans MT" charset="0"/>
                <a:cs typeface="Gill Sans MT" charset="0"/>
              </a:defRPr>
            </a:lvl1pPr>
          </a:lstStyle>
          <a:p>
            <a:r>
              <a:rPr lang="en-US">
                <a:solidFill>
                  <a:srgbClr val="525252"/>
                </a:solidFill>
              </a:rPr>
              <a:t>Youth radicalization as a problem</a:t>
            </a:r>
            <a:endParaRPr lang="en-US">
              <a:solidFill>
                <a:schemeClr val="tx1">
                  <a:lumMod val="75000"/>
                </a:schemeClr>
              </a:solidFill>
            </a:endParaRPr>
          </a:p>
        </p:txBody>
      </p:sp>
      <p:sp>
        <p:nvSpPr>
          <p:cNvPr id="4" name="TextBox 3">
            <a:extLst>
              <a:ext uri="{FF2B5EF4-FFF2-40B4-BE49-F238E27FC236}">
                <a16:creationId xmlns:a16="http://schemas.microsoft.com/office/drawing/2014/main" id="{5581F3D7-DA04-282B-FF85-FF600CB3D580}"/>
              </a:ext>
            </a:extLst>
          </p:cNvPr>
          <p:cNvSpPr txBox="1"/>
          <p:nvPr/>
        </p:nvSpPr>
        <p:spPr>
          <a:xfrm>
            <a:off x="4242718" y="3837676"/>
            <a:ext cx="4073551" cy="400110"/>
          </a:xfrm>
          <a:prstGeom prst="rect">
            <a:avLst/>
          </a:prstGeom>
          <a:noFill/>
        </p:spPr>
        <p:txBody>
          <a:bodyPr wrap="none" rtlCol="0">
            <a:spAutoFit/>
          </a:bodyPr>
          <a:lstStyle/>
          <a:p>
            <a:r>
              <a:rPr lang="en-US" sz="2000" i="1"/>
              <a:t>Is youth radicalization a problem? </a:t>
            </a:r>
          </a:p>
        </p:txBody>
      </p:sp>
      <p:graphicFrame>
        <p:nvGraphicFramePr>
          <p:cNvPr id="10" name="Chart 9">
            <a:extLst>
              <a:ext uri="{FF2B5EF4-FFF2-40B4-BE49-F238E27FC236}">
                <a16:creationId xmlns:a16="http://schemas.microsoft.com/office/drawing/2014/main" id="{76B55457-C094-6794-505A-2E0E3487F9CF}"/>
              </a:ext>
            </a:extLst>
          </p:cNvPr>
          <p:cNvGraphicFramePr>
            <a:graphicFrameLocks/>
          </p:cNvGraphicFramePr>
          <p:nvPr>
            <p:extLst>
              <p:ext uri="{D42A27DB-BD31-4B8C-83A1-F6EECF244321}">
                <p14:modId xmlns:p14="http://schemas.microsoft.com/office/powerpoint/2010/main" val="4217373971"/>
              </p:ext>
            </p:extLst>
          </p:nvPr>
        </p:nvGraphicFramePr>
        <p:xfrm>
          <a:off x="6169560" y="4464093"/>
          <a:ext cx="5610554" cy="1951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D46AD86-94D2-A002-8D8D-F86DE85C76B2}"/>
              </a:ext>
            </a:extLst>
          </p:cNvPr>
          <p:cNvGraphicFramePr>
            <a:graphicFrameLocks/>
          </p:cNvGraphicFramePr>
          <p:nvPr>
            <p:extLst>
              <p:ext uri="{D42A27DB-BD31-4B8C-83A1-F6EECF244321}">
                <p14:modId xmlns:p14="http://schemas.microsoft.com/office/powerpoint/2010/main" val="1823108337"/>
              </p:ext>
            </p:extLst>
          </p:nvPr>
        </p:nvGraphicFramePr>
        <p:xfrm>
          <a:off x="411886" y="4489766"/>
          <a:ext cx="5465986" cy="194360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3DF22BE-0B4B-FC13-C2FE-3C478BAEB7DE}"/>
              </a:ext>
            </a:extLst>
          </p:cNvPr>
          <p:cNvSpPr txBox="1"/>
          <p:nvPr/>
        </p:nvSpPr>
        <p:spPr>
          <a:xfrm>
            <a:off x="1840676" y="4171760"/>
            <a:ext cx="2064989" cy="307777"/>
          </a:xfrm>
          <a:prstGeom prst="rect">
            <a:avLst/>
          </a:prstGeom>
          <a:noFill/>
        </p:spPr>
        <p:txBody>
          <a:bodyPr wrap="none" rtlCol="0">
            <a:spAutoFit/>
          </a:bodyPr>
          <a:lstStyle/>
          <a:p>
            <a:r>
              <a:rPr lang="en-US" sz="1400" i="1"/>
              <a:t>Formal Education Level</a:t>
            </a:r>
          </a:p>
        </p:txBody>
      </p:sp>
      <p:sp>
        <p:nvSpPr>
          <p:cNvPr id="13" name="TextBox 12">
            <a:extLst>
              <a:ext uri="{FF2B5EF4-FFF2-40B4-BE49-F238E27FC236}">
                <a16:creationId xmlns:a16="http://schemas.microsoft.com/office/drawing/2014/main" id="{1B744340-ED73-DEC2-EBAB-C89FC6A13441}"/>
              </a:ext>
            </a:extLst>
          </p:cNvPr>
          <p:cNvSpPr txBox="1"/>
          <p:nvPr/>
        </p:nvSpPr>
        <p:spPr>
          <a:xfrm>
            <a:off x="8707776" y="4147718"/>
            <a:ext cx="534121" cy="307777"/>
          </a:xfrm>
          <a:prstGeom prst="rect">
            <a:avLst/>
          </a:prstGeom>
          <a:noFill/>
        </p:spPr>
        <p:txBody>
          <a:bodyPr wrap="none" rtlCol="0">
            <a:spAutoFit/>
          </a:bodyPr>
          <a:lstStyle/>
          <a:p>
            <a:r>
              <a:rPr lang="en-US" sz="1400" i="1"/>
              <a:t>Atoll</a:t>
            </a:r>
          </a:p>
        </p:txBody>
      </p:sp>
      <p:grpSp>
        <p:nvGrpSpPr>
          <p:cNvPr id="18" name="Group 17">
            <a:extLst>
              <a:ext uri="{FF2B5EF4-FFF2-40B4-BE49-F238E27FC236}">
                <a16:creationId xmlns:a16="http://schemas.microsoft.com/office/drawing/2014/main" id="{8CAB0533-8072-5442-CDE4-BB8035821B5C}"/>
              </a:ext>
            </a:extLst>
          </p:cNvPr>
          <p:cNvGrpSpPr/>
          <p:nvPr/>
        </p:nvGrpSpPr>
        <p:grpSpPr>
          <a:xfrm>
            <a:off x="6044876" y="633049"/>
            <a:ext cx="2146709" cy="1914534"/>
            <a:chOff x="5877872" y="488697"/>
            <a:chExt cx="2597388" cy="2775322"/>
          </a:xfrm>
        </p:grpSpPr>
        <p:sp>
          <p:nvSpPr>
            <p:cNvPr id="17" name="Rectangle 16">
              <a:extLst>
                <a:ext uri="{FF2B5EF4-FFF2-40B4-BE49-F238E27FC236}">
                  <a16:creationId xmlns:a16="http://schemas.microsoft.com/office/drawing/2014/main" id="{7C00A487-0399-8077-4FD9-FC1F6BAED9F8}"/>
                </a:ext>
              </a:extLst>
            </p:cNvPr>
            <p:cNvSpPr/>
            <p:nvPr/>
          </p:nvSpPr>
          <p:spPr>
            <a:xfrm>
              <a:off x="5877872" y="488697"/>
              <a:ext cx="2597388" cy="275871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60ED6CF-348E-D437-B732-DBC5675DAF44}"/>
                </a:ext>
              </a:extLst>
            </p:cNvPr>
            <p:cNvGrpSpPr/>
            <p:nvPr/>
          </p:nvGrpSpPr>
          <p:grpSpPr>
            <a:xfrm>
              <a:off x="6070900" y="674981"/>
              <a:ext cx="2211330" cy="2054233"/>
              <a:chOff x="5827519" y="4580959"/>
              <a:chExt cx="2211330" cy="2054233"/>
            </a:xfrm>
          </p:grpSpPr>
          <p:sp>
            <p:nvSpPr>
              <p:cNvPr id="6" name="Rectangle 5">
                <a:extLst>
                  <a:ext uri="{FF2B5EF4-FFF2-40B4-BE49-F238E27FC236}">
                    <a16:creationId xmlns:a16="http://schemas.microsoft.com/office/drawing/2014/main" id="{C555A23F-885F-FB58-BD6F-2AD4801AE6E4}"/>
                  </a:ext>
                </a:extLst>
              </p:cNvPr>
              <p:cNvSpPr/>
              <p:nvPr/>
            </p:nvSpPr>
            <p:spPr>
              <a:xfrm>
                <a:off x="6123036" y="4580959"/>
                <a:ext cx="1756526" cy="1115387"/>
              </a:xfrm>
              <a:prstGeom prst="rect">
                <a:avLst/>
              </a:prstGeom>
              <a:noFill/>
            </p:spPr>
            <p:txBody>
              <a:bodyPr wrap="square" lIns="91440" tIns="45720" rIns="91440" bIns="45720">
                <a:spAutoFit/>
              </a:bodyPr>
              <a:lstStyle/>
              <a:p>
                <a:pPr algn="ctr"/>
                <a:r>
                  <a:rPr lang="en-US" sz="4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ubik Light" pitchFamily="2" charset="-79"/>
                    <a:cs typeface="Rubik Light" pitchFamily="2" charset="-79"/>
                  </a:rPr>
                  <a:t>49%</a:t>
                </a:r>
              </a:p>
            </p:txBody>
          </p:sp>
          <p:sp>
            <p:nvSpPr>
              <p:cNvPr id="7" name="TextBox 6">
                <a:extLst>
                  <a:ext uri="{FF2B5EF4-FFF2-40B4-BE49-F238E27FC236}">
                    <a16:creationId xmlns:a16="http://schemas.microsoft.com/office/drawing/2014/main" id="{4C7399B7-81D5-E3B8-BFE2-C63F77EA8EAF}"/>
                  </a:ext>
                </a:extLst>
              </p:cNvPr>
              <p:cNvSpPr txBox="1"/>
              <p:nvPr/>
            </p:nvSpPr>
            <p:spPr>
              <a:xfrm>
                <a:off x="5827519" y="5548969"/>
                <a:ext cx="2211330" cy="1086223"/>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lang="en-US" sz="1400">
                    <a:solidFill>
                      <a:srgbClr val="525252"/>
                    </a:solidFill>
                    <a:latin typeface="Rubik Light" pitchFamily="2" charset="-79"/>
                    <a:cs typeface="Rubik Light" pitchFamily="2" charset="-79"/>
                  </a:rPr>
                  <a:t>Believe that youth radicalization is a problem in the Maldives</a:t>
                </a:r>
              </a:p>
            </p:txBody>
          </p:sp>
        </p:grpSp>
        <p:sp>
          <p:nvSpPr>
            <p:cNvPr id="15" name="Frame 14">
              <a:extLst>
                <a:ext uri="{FF2B5EF4-FFF2-40B4-BE49-F238E27FC236}">
                  <a16:creationId xmlns:a16="http://schemas.microsoft.com/office/drawing/2014/main" id="{3644380A-10A9-6E2C-EE84-A232F1931FF8}"/>
                </a:ext>
              </a:extLst>
            </p:cNvPr>
            <p:cNvSpPr/>
            <p:nvPr/>
          </p:nvSpPr>
          <p:spPr>
            <a:xfrm>
              <a:off x="5877872" y="488697"/>
              <a:ext cx="2597388" cy="2775322"/>
            </a:xfrm>
            <a:prstGeom prst="frame">
              <a:avLst>
                <a:gd name="adj1" fmla="val 35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9" name="Chart 18">
            <a:extLst>
              <a:ext uri="{FF2B5EF4-FFF2-40B4-BE49-F238E27FC236}">
                <a16:creationId xmlns:a16="http://schemas.microsoft.com/office/drawing/2014/main" id="{473D783D-FFB3-10BE-5050-B1EF922A453B}"/>
              </a:ext>
            </a:extLst>
          </p:cNvPr>
          <p:cNvGraphicFramePr>
            <a:graphicFrameLocks/>
          </p:cNvGraphicFramePr>
          <p:nvPr>
            <p:extLst>
              <p:ext uri="{D42A27DB-BD31-4B8C-83A1-F6EECF244321}">
                <p14:modId xmlns:p14="http://schemas.microsoft.com/office/powerpoint/2010/main" val="458123290"/>
              </p:ext>
            </p:extLst>
          </p:nvPr>
        </p:nvGraphicFramePr>
        <p:xfrm>
          <a:off x="9120377" y="629941"/>
          <a:ext cx="21717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E5D1AC33-AB29-CDB7-5F82-51BD5184A131}"/>
              </a:ext>
            </a:extLst>
          </p:cNvPr>
          <p:cNvSpPr txBox="1"/>
          <p:nvPr/>
        </p:nvSpPr>
        <p:spPr>
          <a:xfrm>
            <a:off x="9815735" y="274987"/>
            <a:ext cx="780983" cy="307777"/>
          </a:xfrm>
          <a:prstGeom prst="rect">
            <a:avLst/>
          </a:prstGeom>
          <a:noFill/>
        </p:spPr>
        <p:txBody>
          <a:bodyPr wrap="none" rtlCol="0">
            <a:spAutoFit/>
          </a:bodyPr>
          <a:lstStyle/>
          <a:p>
            <a:r>
              <a:rPr lang="en-US" sz="1400" i="1"/>
              <a:t>Gender</a:t>
            </a:r>
          </a:p>
        </p:txBody>
      </p:sp>
      <p:sp>
        <p:nvSpPr>
          <p:cNvPr id="22" name="Content Placeholder 1">
            <a:extLst>
              <a:ext uri="{FF2B5EF4-FFF2-40B4-BE49-F238E27FC236}">
                <a16:creationId xmlns:a16="http://schemas.microsoft.com/office/drawing/2014/main" id="{A1327243-F3A2-8BD0-AEC1-B7841FC69498}"/>
              </a:ext>
            </a:extLst>
          </p:cNvPr>
          <p:cNvSpPr txBox="1">
            <a:spLocks/>
          </p:cNvSpPr>
          <p:nvPr/>
        </p:nvSpPr>
        <p:spPr>
          <a:xfrm>
            <a:off x="0" y="2630498"/>
            <a:ext cx="8449946" cy="120717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Pct val="50000"/>
              <a:buFont typeface="Arial" charset="0"/>
              <a:buNone/>
              <a:defRPr sz="1400" b="1" i="0" kern="1200">
                <a:solidFill>
                  <a:schemeClr val="bg2">
                    <a:lumMod val="25000"/>
                  </a:schemeClr>
                </a:solidFill>
                <a:latin typeface="+mn-lt"/>
                <a:ea typeface="Gill Sans MT" charset="0"/>
                <a:cs typeface="Gill Sans MT" charset="0"/>
              </a:defRPr>
            </a:lvl1pPr>
            <a:lvl2pPr marL="0" indent="0" algn="l" defTabSz="914400" rtl="0" eaLnBrk="1" latinLnBrk="0" hangingPunct="1">
              <a:lnSpc>
                <a:spcPct val="100000"/>
              </a:lnSpc>
              <a:spcBef>
                <a:spcPts val="600"/>
              </a:spcBef>
              <a:buSzPct val="100000"/>
              <a:buFont typeface="Arial" charset="0"/>
              <a:buNone/>
              <a:tabLst/>
              <a:defRPr sz="1200" b="0" i="0" kern="1200">
                <a:solidFill>
                  <a:schemeClr val="bg2">
                    <a:lumMod val="25000"/>
                  </a:schemeClr>
                </a:solidFill>
                <a:latin typeface="+mn-lt"/>
                <a:ea typeface="Gill Sans MT" charset="0"/>
                <a:cs typeface="Gill Sans MT" charset="0"/>
              </a:defRPr>
            </a:lvl2pPr>
            <a:lvl3pPr marL="238125" indent="-238125" algn="l" defTabSz="914400" rtl="0" eaLnBrk="1" latinLnBrk="0" hangingPunct="1">
              <a:lnSpc>
                <a:spcPct val="100000"/>
              </a:lnSpc>
              <a:spcBef>
                <a:spcPts val="600"/>
              </a:spcBef>
              <a:buSzPct val="100000"/>
              <a:buFont typeface="Arial" charset="0"/>
              <a:buChar char="•"/>
              <a:tabLst/>
              <a:defRPr sz="1200" b="0" i="0" kern="1200">
                <a:solidFill>
                  <a:schemeClr val="bg2">
                    <a:lumMod val="25000"/>
                  </a:schemeClr>
                </a:solidFill>
                <a:latin typeface="+mn-lt"/>
                <a:ea typeface="Gill Sans MT" charset="0"/>
                <a:cs typeface="Gill Sans MT" charset="0"/>
              </a:defRPr>
            </a:lvl3pPr>
            <a:lvl4pPr marL="247650" indent="-247650" algn="l" defTabSz="914400" rtl="0" eaLnBrk="1" latinLnBrk="0" hangingPunct="1">
              <a:lnSpc>
                <a:spcPct val="100000"/>
              </a:lnSpc>
              <a:spcBef>
                <a:spcPts val="600"/>
              </a:spcBef>
              <a:buSzPct val="100000"/>
              <a:buFont typeface="+mj-lt"/>
              <a:buAutoNum type="arabicPeriod"/>
              <a:tabLst/>
              <a:defRPr sz="1200" b="0" i="0" kern="1200">
                <a:solidFill>
                  <a:schemeClr val="bg2">
                    <a:lumMod val="25000"/>
                  </a:schemeClr>
                </a:solidFill>
                <a:latin typeface="+mn-lt"/>
                <a:ea typeface="Gill Sans MT" charset="0"/>
                <a:cs typeface="Gill Sans MT" charset="0"/>
              </a:defRPr>
            </a:lvl4pPr>
            <a:lvl5pPr marL="495300" indent="-238125" algn="l" defTabSz="914400" rtl="0" eaLnBrk="1" latinLnBrk="0" hangingPunct="1">
              <a:lnSpc>
                <a:spcPct val="100000"/>
              </a:lnSpc>
              <a:spcBef>
                <a:spcPts val="600"/>
              </a:spcBef>
              <a:buSzPct val="100000"/>
              <a:buFont typeface="Arial" charset="0"/>
              <a:buChar char="•"/>
              <a:tabLst/>
              <a:defRPr sz="1050" b="0" i="0" kern="1200">
                <a:solidFill>
                  <a:schemeClr val="bg2">
                    <a:lumMod val="25000"/>
                  </a:schemeClr>
                </a:solidFill>
                <a:latin typeface="+mn-lt"/>
                <a:ea typeface="Gill Sans MT" charset="0"/>
                <a:cs typeface="Gill Sans M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b="0">
                <a:solidFill>
                  <a:srgbClr val="525252"/>
                </a:solidFill>
                <a:latin typeface="Rubik Light" pitchFamily="2" charset="-79"/>
                <a:cs typeface="Rubik Light" pitchFamily="2" charset="-79"/>
              </a:rPr>
              <a:t>Finally, variation persists across formal education level and geographic location. Respondents with no formal education (64%) are more likely than those with formal education or more to perceive youth radicalization as a problem, (53% and 37%, respectively). Geographically, only 34% respondents from the </a:t>
            </a:r>
            <a:r>
              <a:rPr lang="en-US" b="0" err="1">
                <a:solidFill>
                  <a:srgbClr val="525252"/>
                </a:solidFill>
                <a:latin typeface="Rubik Light" pitchFamily="2" charset="-79"/>
                <a:cs typeface="Rubik Light" pitchFamily="2" charset="-79"/>
              </a:rPr>
              <a:t>Kaafu</a:t>
            </a:r>
            <a:r>
              <a:rPr lang="en-US" b="0">
                <a:solidFill>
                  <a:srgbClr val="525252"/>
                </a:solidFill>
                <a:latin typeface="Rubik Light" pitchFamily="2" charset="-79"/>
                <a:cs typeface="Rubik Light" pitchFamily="2" charset="-79"/>
              </a:rPr>
              <a:t> atoll find you radicalization as a problem, 39 percentage points less than the average of the other atolls include in the sample. </a:t>
            </a:r>
          </a:p>
          <a:p>
            <a:pPr>
              <a:spcBef>
                <a:spcPts val="0"/>
              </a:spcBef>
            </a:pPr>
            <a:endParaRPr lang="en-US" b="0">
              <a:solidFill>
                <a:srgbClr val="525252"/>
              </a:solidFill>
              <a:latin typeface="Rubik Light" pitchFamily="2" charset="-79"/>
              <a:cs typeface="Rubik Light" pitchFamily="2" charset="-79"/>
            </a:endParaRPr>
          </a:p>
        </p:txBody>
      </p:sp>
    </p:spTree>
    <p:extLst>
      <p:ext uri="{BB962C8B-B14F-4D97-AF65-F5344CB8AC3E}">
        <p14:creationId xmlns:p14="http://schemas.microsoft.com/office/powerpoint/2010/main" val="147398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
            <a:extLst>
              <a:ext uri="{FF2B5EF4-FFF2-40B4-BE49-F238E27FC236}">
                <a16:creationId xmlns:a16="http://schemas.microsoft.com/office/drawing/2014/main" id="{C31E7D5D-F3F3-4C89-8136-1BA7E10C35BA}"/>
              </a:ext>
            </a:extLst>
          </p:cNvPr>
          <p:cNvSpPr>
            <a:spLocks noGrp="1"/>
          </p:cNvSpPr>
          <p:nvPr>
            <p:ph idx="1"/>
          </p:nvPr>
        </p:nvSpPr>
        <p:spPr>
          <a:xfrm>
            <a:off x="0" y="571441"/>
            <a:ext cx="6096000" cy="3085894"/>
          </a:xfrm>
        </p:spPr>
        <p:txBody>
          <a:bodyPr>
            <a:normAutofit/>
          </a:bodyPr>
          <a:lstStyle/>
          <a:p>
            <a:pPr>
              <a:lnSpc>
                <a:spcPct val="100000"/>
              </a:lnSpc>
            </a:pPr>
            <a:r>
              <a:rPr lang="en-US" sz="1400" b="0">
                <a:solidFill>
                  <a:srgbClr val="525252"/>
                </a:solidFill>
                <a:latin typeface="Rubik Light" pitchFamily="2" charset="-79"/>
                <a:cs typeface="Rubik Light" pitchFamily="2" charset="-79"/>
              </a:rPr>
              <a:t>Forty percent of respondents believe unemployment among youth is the primary cause of youth radicalization, while 26% feel lack of education among youths and 20% think following extremist groups and messaging on social media as the driving cause. </a:t>
            </a:r>
            <a:endParaRPr lang="en-US" sz="600" b="0">
              <a:solidFill>
                <a:srgbClr val="525252"/>
              </a:solidFill>
              <a:latin typeface="Rubik Light" pitchFamily="2" charset="-79"/>
              <a:cs typeface="Rubik Light" pitchFamily="2" charset="-79"/>
            </a:endParaRPr>
          </a:p>
          <a:p>
            <a:pPr>
              <a:lnSpc>
                <a:spcPct val="100000"/>
              </a:lnSpc>
            </a:pPr>
            <a:r>
              <a:rPr lang="en-US" sz="1400" b="0">
                <a:solidFill>
                  <a:srgbClr val="525252"/>
                </a:solidFill>
                <a:latin typeface="Rubik Light" pitchFamily="2" charset="-79"/>
                <a:cs typeface="Rubik Light" pitchFamily="2" charset="-79"/>
              </a:rPr>
              <a:t>Respondents ages 35 and older differ from respondents ages 18-34 regarding the cause of radicalization. On average, 47% of older respondents feel unemployment as a chief reason for the trend while a third of younger respondents believe the issue stems from unemployment and another third feel the radicalization arises due to lack of education.</a:t>
            </a:r>
          </a:p>
          <a:p>
            <a:pPr>
              <a:lnSpc>
                <a:spcPct val="100000"/>
              </a:lnSpc>
            </a:pPr>
            <a:r>
              <a:rPr lang="en-US" sz="1400" b="0">
                <a:solidFill>
                  <a:srgbClr val="525252"/>
                </a:solidFill>
                <a:latin typeface="Rubik Light" pitchFamily="2" charset="-79"/>
                <a:cs typeface="Rubik Light" pitchFamily="2" charset="-79"/>
              </a:rPr>
              <a:t>Further, disaggregating by subjective income level, respondents who “sometimes go without” are about 20 percentage points less likely to feel that radicalization manifests due to lack of education in comparison to other subjective income groups.  </a:t>
            </a:r>
          </a:p>
        </p:txBody>
      </p:sp>
      <p:sp>
        <p:nvSpPr>
          <p:cNvPr id="41" name="Slide Number Placeholder 4">
            <a:extLst>
              <a:ext uri="{FF2B5EF4-FFF2-40B4-BE49-F238E27FC236}">
                <a16:creationId xmlns:a16="http://schemas.microsoft.com/office/drawing/2014/main" id="{6739AE64-6860-4870-8AE9-6CE6BB8F02EE}"/>
              </a:ext>
            </a:extLst>
          </p:cNvPr>
          <p:cNvSpPr txBox="1">
            <a:spLocks/>
          </p:cNvSpPr>
          <p:nvPr/>
        </p:nvSpPr>
        <p:spPr>
          <a:xfrm>
            <a:off x="207515" y="6517614"/>
            <a:ext cx="502920" cy="3314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C8AA1-B7F0-BA48-A29E-BEDB392DDF0B}" type="slidenum">
              <a:rPr lang="en-US" sz="900" smtClean="0">
                <a:solidFill>
                  <a:srgbClr val="919191"/>
                </a:solidFill>
                <a:latin typeface="Rubik Light" pitchFamily="2" charset="-79"/>
                <a:cs typeface="Rubik Light" pitchFamily="2" charset="-79"/>
              </a:rPr>
              <a:pPr/>
              <a:t>4</a:t>
            </a:fld>
            <a:endParaRPr lang="en-US" sz="900">
              <a:solidFill>
                <a:srgbClr val="919191"/>
              </a:solidFill>
              <a:latin typeface="Rubik Light" pitchFamily="2" charset="-79"/>
              <a:cs typeface="Rubik Light" pitchFamily="2" charset="-79"/>
            </a:endParaRPr>
          </a:p>
        </p:txBody>
      </p:sp>
      <p:sp>
        <p:nvSpPr>
          <p:cNvPr id="9" name="Title 4">
            <a:extLst>
              <a:ext uri="{FF2B5EF4-FFF2-40B4-BE49-F238E27FC236}">
                <a16:creationId xmlns:a16="http://schemas.microsoft.com/office/drawing/2014/main" id="{16AA683D-7C12-671E-8EFF-EB3681B37717}"/>
              </a:ext>
            </a:extLst>
          </p:cNvPr>
          <p:cNvSpPr txBox="1">
            <a:spLocks/>
          </p:cNvSpPr>
          <p:nvPr/>
        </p:nvSpPr>
        <p:spPr>
          <a:xfrm>
            <a:off x="0" y="-3813"/>
            <a:ext cx="5742340" cy="725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all" baseline="0">
                <a:solidFill>
                  <a:schemeClr val="bg1"/>
                </a:solidFill>
                <a:latin typeface="+mj-lt"/>
                <a:ea typeface="Gill Sans MT" charset="0"/>
                <a:cs typeface="Gill Sans MT" charset="0"/>
              </a:defRPr>
            </a:lvl1pPr>
          </a:lstStyle>
          <a:p>
            <a:r>
              <a:rPr lang="en-US">
                <a:solidFill>
                  <a:srgbClr val="525252"/>
                </a:solidFill>
              </a:rPr>
              <a:t>Cause of youth radicalization</a:t>
            </a:r>
            <a:endParaRPr lang="en-US">
              <a:solidFill>
                <a:schemeClr val="tx1">
                  <a:lumMod val="75000"/>
                </a:schemeClr>
              </a:solidFill>
            </a:endParaRPr>
          </a:p>
        </p:txBody>
      </p:sp>
      <p:graphicFrame>
        <p:nvGraphicFramePr>
          <p:cNvPr id="4" name="Chart 3">
            <a:extLst>
              <a:ext uri="{FF2B5EF4-FFF2-40B4-BE49-F238E27FC236}">
                <a16:creationId xmlns:a16="http://schemas.microsoft.com/office/drawing/2014/main" id="{A863CFE8-8205-90FD-1CC8-4D72606863D3}"/>
              </a:ext>
            </a:extLst>
          </p:cNvPr>
          <p:cNvGraphicFramePr>
            <a:graphicFrameLocks/>
          </p:cNvGraphicFramePr>
          <p:nvPr>
            <p:extLst>
              <p:ext uri="{D42A27DB-BD31-4B8C-83A1-F6EECF244321}">
                <p14:modId xmlns:p14="http://schemas.microsoft.com/office/powerpoint/2010/main" val="2894028072"/>
              </p:ext>
            </p:extLst>
          </p:nvPr>
        </p:nvGraphicFramePr>
        <p:xfrm>
          <a:off x="6315740" y="951618"/>
          <a:ext cx="5876259" cy="21743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B812B83-59C4-E1F8-5F26-7CD380996166}"/>
              </a:ext>
            </a:extLst>
          </p:cNvPr>
          <p:cNvSpPr txBox="1"/>
          <p:nvPr/>
        </p:nvSpPr>
        <p:spPr>
          <a:xfrm>
            <a:off x="8603691" y="550387"/>
            <a:ext cx="1300356" cy="369332"/>
          </a:xfrm>
          <a:prstGeom prst="rect">
            <a:avLst/>
          </a:prstGeom>
          <a:noFill/>
        </p:spPr>
        <p:txBody>
          <a:bodyPr wrap="none" rtlCol="0">
            <a:spAutoFit/>
          </a:bodyPr>
          <a:lstStyle/>
          <a:p>
            <a:r>
              <a:rPr lang="en-US" i="1"/>
              <a:t>Age Group</a:t>
            </a:r>
          </a:p>
        </p:txBody>
      </p:sp>
      <p:graphicFrame>
        <p:nvGraphicFramePr>
          <p:cNvPr id="6" name="Chart 5">
            <a:extLst>
              <a:ext uri="{FF2B5EF4-FFF2-40B4-BE49-F238E27FC236}">
                <a16:creationId xmlns:a16="http://schemas.microsoft.com/office/drawing/2014/main" id="{8570AEE2-056A-0D3C-0B8B-00D0A6F3F82A}"/>
              </a:ext>
            </a:extLst>
          </p:cNvPr>
          <p:cNvGraphicFramePr>
            <a:graphicFrameLocks/>
          </p:cNvGraphicFramePr>
          <p:nvPr>
            <p:extLst>
              <p:ext uri="{D42A27DB-BD31-4B8C-83A1-F6EECF244321}">
                <p14:modId xmlns:p14="http://schemas.microsoft.com/office/powerpoint/2010/main" val="1522829032"/>
              </p:ext>
            </p:extLst>
          </p:nvPr>
        </p:nvGraphicFramePr>
        <p:xfrm>
          <a:off x="5876261" y="3753299"/>
          <a:ext cx="6298019" cy="259434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D089E43-371E-A0BE-273A-E2CB31AA3E11}"/>
              </a:ext>
            </a:extLst>
          </p:cNvPr>
          <p:cNvSpPr txBox="1"/>
          <p:nvPr/>
        </p:nvSpPr>
        <p:spPr>
          <a:xfrm>
            <a:off x="7212284" y="3349263"/>
            <a:ext cx="4083169" cy="369332"/>
          </a:xfrm>
          <a:prstGeom prst="rect">
            <a:avLst/>
          </a:prstGeom>
          <a:noFill/>
        </p:spPr>
        <p:txBody>
          <a:bodyPr wrap="none" rtlCol="0">
            <a:spAutoFit/>
          </a:bodyPr>
          <a:lstStyle/>
          <a:p>
            <a:r>
              <a:rPr lang="en-US" i="1"/>
              <a:t>Maldives Citizen and Foreign Workers</a:t>
            </a:r>
          </a:p>
        </p:txBody>
      </p:sp>
      <p:graphicFrame>
        <p:nvGraphicFramePr>
          <p:cNvPr id="8" name="Chart 7">
            <a:extLst>
              <a:ext uri="{FF2B5EF4-FFF2-40B4-BE49-F238E27FC236}">
                <a16:creationId xmlns:a16="http://schemas.microsoft.com/office/drawing/2014/main" id="{AC8FBD1E-2801-E01D-F9D5-2F9B0FF0188F}"/>
              </a:ext>
            </a:extLst>
          </p:cNvPr>
          <p:cNvGraphicFramePr>
            <a:graphicFrameLocks/>
          </p:cNvGraphicFramePr>
          <p:nvPr>
            <p:extLst>
              <p:ext uri="{D42A27DB-BD31-4B8C-83A1-F6EECF244321}">
                <p14:modId xmlns:p14="http://schemas.microsoft.com/office/powerpoint/2010/main" val="2099739564"/>
              </p:ext>
            </p:extLst>
          </p:nvPr>
        </p:nvGraphicFramePr>
        <p:xfrm>
          <a:off x="710435" y="4274287"/>
          <a:ext cx="4790898" cy="239865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A7451C8E-4FFC-4940-DBD1-48EF58B2F3F8}"/>
              </a:ext>
            </a:extLst>
          </p:cNvPr>
          <p:cNvSpPr txBox="1"/>
          <p:nvPr/>
        </p:nvSpPr>
        <p:spPr>
          <a:xfrm>
            <a:off x="256600" y="3657335"/>
            <a:ext cx="5485740" cy="646331"/>
          </a:xfrm>
          <a:prstGeom prst="rect">
            <a:avLst/>
          </a:prstGeom>
          <a:noFill/>
        </p:spPr>
        <p:txBody>
          <a:bodyPr wrap="square" rtlCol="0">
            <a:spAutoFit/>
          </a:bodyPr>
          <a:lstStyle/>
          <a:p>
            <a:pPr algn="ctr"/>
            <a:r>
              <a:rPr lang="en-US" i="1"/>
              <a:t>Lack of Education among Youth as Cause of Youth Radicalization by Subjective Income</a:t>
            </a:r>
          </a:p>
        </p:txBody>
      </p:sp>
    </p:spTree>
    <p:extLst>
      <p:ext uri="{BB962C8B-B14F-4D97-AF65-F5344CB8AC3E}">
        <p14:creationId xmlns:p14="http://schemas.microsoft.com/office/powerpoint/2010/main" val="161993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4">
            <a:extLst>
              <a:ext uri="{FF2B5EF4-FFF2-40B4-BE49-F238E27FC236}">
                <a16:creationId xmlns:a16="http://schemas.microsoft.com/office/drawing/2014/main" id="{D17C110E-27D5-4832-823A-D114E5346424}"/>
              </a:ext>
            </a:extLst>
          </p:cNvPr>
          <p:cNvSpPr>
            <a:spLocks noGrp="1"/>
          </p:cNvSpPr>
          <p:nvPr>
            <p:ph type="title"/>
          </p:nvPr>
        </p:nvSpPr>
        <p:spPr>
          <a:noFill/>
        </p:spPr>
        <p:txBody>
          <a:bodyPr>
            <a:normAutofit/>
          </a:bodyPr>
          <a:lstStyle/>
          <a:p>
            <a:r>
              <a:rPr lang="en-US" b="0">
                <a:latin typeface="Rubik Light" pitchFamily="2" charset="-79"/>
                <a:cs typeface="Rubik Light" pitchFamily="2" charset="-79"/>
              </a:rPr>
              <a:t>PREFERRED security partner</a:t>
            </a:r>
          </a:p>
        </p:txBody>
      </p:sp>
      <p:sp>
        <p:nvSpPr>
          <p:cNvPr id="41" name="Slide Number Placeholder 4">
            <a:extLst>
              <a:ext uri="{FF2B5EF4-FFF2-40B4-BE49-F238E27FC236}">
                <a16:creationId xmlns:a16="http://schemas.microsoft.com/office/drawing/2014/main" id="{6739AE64-6860-4870-8AE9-6CE6BB8F02EE}"/>
              </a:ext>
            </a:extLst>
          </p:cNvPr>
          <p:cNvSpPr txBox="1">
            <a:spLocks/>
          </p:cNvSpPr>
          <p:nvPr/>
        </p:nvSpPr>
        <p:spPr>
          <a:xfrm>
            <a:off x="207515" y="6517614"/>
            <a:ext cx="502920" cy="3314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C8AA1-B7F0-BA48-A29E-BEDB392DDF0B}" type="slidenum">
              <a:rPr lang="en-US" sz="900" smtClean="0">
                <a:solidFill>
                  <a:srgbClr val="919191"/>
                </a:solidFill>
                <a:latin typeface="Rubik Light" pitchFamily="2" charset="-79"/>
                <a:cs typeface="Rubik Light" pitchFamily="2" charset="-79"/>
              </a:rPr>
              <a:pPr/>
              <a:t>5</a:t>
            </a:fld>
            <a:endParaRPr lang="en-US" sz="900">
              <a:solidFill>
                <a:srgbClr val="919191"/>
              </a:solidFill>
              <a:latin typeface="Rubik Light" pitchFamily="2" charset="-79"/>
              <a:cs typeface="Rubik Light" pitchFamily="2" charset="-79"/>
            </a:endParaRPr>
          </a:p>
        </p:txBody>
      </p:sp>
      <p:sp>
        <p:nvSpPr>
          <p:cNvPr id="9" name="Title 4">
            <a:extLst>
              <a:ext uri="{FF2B5EF4-FFF2-40B4-BE49-F238E27FC236}">
                <a16:creationId xmlns:a16="http://schemas.microsoft.com/office/drawing/2014/main" id="{16AA683D-7C12-671E-8EFF-EB3681B37717}"/>
              </a:ext>
            </a:extLst>
          </p:cNvPr>
          <p:cNvSpPr txBox="1">
            <a:spLocks/>
          </p:cNvSpPr>
          <p:nvPr/>
        </p:nvSpPr>
        <p:spPr>
          <a:xfrm>
            <a:off x="0" y="4298"/>
            <a:ext cx="5465986" cy="725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all" baseline="0">
                <a:solidFill>
                  <a:schemeClr val="bg1"/>
                </a:solidFill>
                <a:latin typeface="+mj-lt"/>
                <a:ea typeface="Gill Sans MT" charset="0"/>
                <a:cs typeface="Gill Sans MT" charset="0"/>
              </a:defRPr>
            </a:lvl1pPr>
          </a:lstStyle>
          <a:p>
            <a:r>
              <a:rPr lang="en-US">
                <a:solidFill>
                  <a:srgbClr val="525252"/>
                </a:solidFill>
              </a:rPr>
              <a:t>Media Source Use</a:t>
            </a:r>
            <a:endParaRPr lang="en-US">
              <a:solidFill>
                <a:schemeClr val="tx1">
                  <a:lumMod val="75000"/>
                </a:schemeClr>
              </a:solidFill>
            </a:endParaRPr>
          </a:p>
        </p:txBody>
      </p:sp>
      <p:graphicFrame>
        <p:nvGraphicFramePr>
          <p:cNvPr id="4" name="Chart 3">
            <a:extLst>
              <a:ext uri="{FF2B5EF4-FFF2-40B4-BE49-F238E27FC236}">
                <a16:creationId xmlns:a16="http://schemas.microsoft.com/office/drawing/2014/main" id="{6542150F-4745-2F5A-9D30-451B21F6ED53}"/>
              </a:ext>
            </a:extLst>
          </p:cNvPr>
          <p:cNvGraphicFramePr>
            <a:graphicFrameLocks/>
          </p:cNvGraphicFramePr>
          <p:nvPr>
            <p:extLst>
              <p:ext uri="{D42A27DB-BD31-4B8C-83A1-F6EECF244321}">
                <p14:modId xmlns:p14="http://schemas.microsoft.com/office/powerpoint/2010/main" val="2314468427"/>
              </p:ext>
            </p:extLst>
          </p:nvPr>
        </p:nvGraphicFramePr>
        <p:xfrm>
          <a:off x="0" y="3881573"/>
          <a:ext cx="6096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1">
            <a:extLst>
              <a:ext uri="{FF2B5EF4-FFF2-40B4-BE49-F238E27FC236}">
                <a16:creationId xmlns:a16="http://schemas.microsoft.com/office/drawing/2014/main" id="{24C3DC1C-CA5F-FC60-7C04-EF1B246BE05E}"/>
              </a:ext>
            </a:extLst>
          </p:cNvPr>
          <p:cNvSpPr>
            <a:spLocks noGrp="1"/>
          </p:cNvSpPr>
          <p:nvPr>
            <p:ph idx="1"/>
          </p:nvPr>
        </p:nvSpPr>
        <p:spPr>
          <a:xfrm>
            <a:off x="0" y="476024"/>
            <a:ext cx="7166060" cy="3405548"/>
          </a:xfrm>
        </p:spPr>
        <p:txBody>
          <a:bodyPr>
            <a:normAutofit lnSpcReduction="10000"/>
          </a:bodyPr>
          <a:lstStyle/>
          <a:p>
            <a:pPr>
              <a:lnSpc>
                <a:spcPct val="100000"/>
              </a:lnSpc>
            </a:pPr>
            <a:r>
              <a:rPr lang="en-US" sz="1400" b="0">
                <a:solidFill>
                  <a:srgbClr val="525252"/>
                </a:solidFill>
                <a:latin typeface="Rubik Light" pitchFamily="2" charset="-79"/>
                <a:cs typeface="Rubik Light" pitchFamily="2" charset="-79"/>
              </a:rPr>
              <a:t>Information from friends (88%) and Facebook (84%) are the two most frequent sources of news media among survey respondents. Only about two-thirds of respondents use government media, while 21% follow </a:t>
            </a:r>
            <a:r>
              <a:rPr lang="en-US" sz="1400" b="0" i="1">
                <a:solidFill>
                  <a:srgbClr val="525252"/>
                </a:solidFill>
                <a:latin typeface="Rubik Light" pitchFamily="2" charset="-79"/>
                <a:cs typeface="Rubik Light" pitchFamily="2" charset="-79"/>
              </a:rPr>
              <a:t>Times of India </a:t>
            </a:r>
            <a:r>
              <a:rPr lang="en-US" sz="1400" b="0">
                <a:solidFill>
                  <a:srgbClr val="525252"/>
                </a:solidFill>
                <a:latin typeface="Rubik Light" pitchFamily="2" charset="-79"/>
                <a:cs typeface="Rubik Light" pitchFamily="2" charset="-79"/>
              </a:rPr>
              <a:t>and 11% </a:t>
            </a:r>
            <a:r>
              <a:rPr lang="en-US" sz="1400" b="0" i="1">
                <a:solidFill>
                  <a:srgbClr val="525252"/>
                </a:solidFill>
                <a:latin typeface="Rubik Light" pitchFamily="2" charset="-79"/>
                <a:cs typeface="Rubik Light" pitchFamily="2" charset="-79"/>
              </a:rPr>
              <a:t>Voice of America</a:t>
            </a:r>
            <a:r>
              <a:rPr lang="en-US" sz="1400" b="0">
                <a:solidFill>
                  <a:srgbClr val="525252"/>
                </a:solidFill>
                <a:latin typeface="Rubik Light" pitchFamily="2" charset="-79"/>
                <a:cs typeface="Rubik Light" pitchFamily="2" charset="-79"/>
              </a:rPr>
              <a:t>.</a:t>
            </a:r>
          </a:p>
          <a:p>
            <a:pPr>
              <a:lnSpc>
                <a:spcPct val="100000"/>
              </a:lnSpc>
            </a:pPr>
            <a:r>
              <a:rPr lang="en-US" sz="1400" b="0">
                <a:solidFill>
                  <a:srgbClr val="525252"/>
                </a:solidFill>
                <a:latin typeface="Rubik Light" pitchFamily="2" charset="-79"/>
                <a:cs typeface="Rubik Light" pitchFamily="2" charset="-79"/>
              </a:rPr>
              <a:t>Maldives citizens and foreign workers consume media in different ways. While the highest frequency of media use between both groups is Facebook – Maldives citizen (79%) and foreign workers (93%) – Maldives citizens (71%), understandably, are 27 percentage points more likely to consume government media than foreign workers (44%). Additionally, foreign workers consume </a:t>
            </a:r>
            <a:r>
              <a:rPr lang="en-US" sz="1400" b="0" i="1">
                <a:solidFill>
                  <a:srgbClr val="525252"/>
                </a:solidFill>
                <a:latin typeface="Rubik Light" pitchFamily="2" charset="-79"/>
                <a:cs typeface="Rubik Light" pitchFamily="2" charset="-79"/>
              </a:rPr>
              <a:t>Times of India</a:t>
            </a:r>
            <a:r>
              <a:rPr lang="en-US" sz="1400" b="0">
                <a:solidFill>
                  <a:srgbClr val="525252"/>
                </a:solidFill>
                <a:latin typeface="Rubik Light" pitchFamily="2" charset="-79"/>
                <a:cs typeface="Rubik Light" pitchFamily="2" charset="-79"/>
              </a:rPr>
              <a:t> and </a:t>
            </a:r>
            <a:r>
              <a:rPr lang="en-US" sz="1400" b="0" i="1">
                <a:solidFill>
                  <a:srgbClr val="525252"/>
                </a:solidFill>
                <a:latin typeface="Rubik Light" pitchFamily="2" charset="-79"/>
                <a:cs typeface="Rubik Light" pitchFamily="2" charset="-79"/>
              </a:rPr>
              <a:t>Voice of America</a:t>
            </a:r>
            <a:r>
              <a:rPr lang="en-US" sz="1400" b="0">
                <a:solidFill>
                  <a:srgbClr val="525252"/>
                </a:solidFill>
                <a:latin typeface="Rubik Light" pitchFamily="2" charset="-79"/>
                <a:cs typeface="Rubik Light" pitchFamily="2" charset="-79"/>
              </a:rPr>
              <a:t> news at rates higher than Maldives citizens, 14 percentage points and 11 percentage points, respectively. </a:t>
            </a:r>
          </a:p>
          <a:p>
            <a:pPr>
              <a:lnSpc>
                <a:spcPct val="100000"/>
              </a:lnSpc>
            </a:pPr>
            <a:r>
              <a:rPr lang="en-US" sz="1400" b="0">
                <a:solidFill>
                  <a:srgbClr val="525252"/>
                </a:solidFill>
                <a:latin typeface="Rubik Light" pitchFamily="2" charset="-79"/>
                <a:cs typeface="Rubik Light" pitchFamily="2" charset="-79"/>
              </a:rPr>
              <a:t>Age groups also engage with media in different ways. Respondents under age 55 are about 45% more likely to use Facebook and 13% more likely to source information from friends than respondents over age 55. Further, Government media use varies between all three age groups, as 57% of respondents 18-34 consume government media, 66% of respondents 35-54, and 75% of respondents ages 55 and over. </a:t>
            </a:r>
          </a:p>
        </p:txBody>
      </p:sp>
      <p:graphicFrame>
        <p:nvGraphicFramePr>
          <p:cNvPr id="6" name="Chart 5">
            <a:extLst>
              <a:ext uri="{FF2B5EF4-FFF2-40B4-BE49-F238E27FC236}">
                <a16:creationId xmlns:a16="http://schemas.microsoft.com/office/drawing/2014/main" id="{1E7AC89B-B45A-E83D-60C0-97EC10E9EF92}"/>
              </a:ext>
            </a:extLst>
          </p:cNvPr>
          <p:cNvGraphicFramePr>
            <a:graphicFrameLocks/>
          </p:cNvGraphicFramePr>
          <p:nvPr>
            <p:extLst>
              <p:ext uri="{D42A27DB-BD31-4B8C-83A1-F6EECF244321}">
                <p14:modId xmlns:p14="http://schemas.microsoft.com/office/powerpoint/2010/main" val="2279620034"/>
              </p:ext>
            </p:extLst>
          </p:nvPr>
        </p:nvGraphicFramePr>
        <p:xfrm>
          <a:off x="7166060" y="55010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926BC67-B2F2-DDDD-0027-EF61025A086A}"/>
              </a:ext>
            </a:extLst>
          </p:cNvPr>
          <p:cNvSpPr txBox="1"/>
          <p:nvPr/>
        </p:nvSpPr>
        <p:spPr>
          <a:xfrm>
            <a:off x="7910612" y="166547"/>
            <a:ext cx="3082895" cy="369332"/>
          </a:xfrm>
          <a:prstGeom prst="rect">
            <a:avLst/>
          </a:prstGeom>
          <a:noFill/>
        </p:spPr>
        <p:txBody>
          <a:bodyPr wrap="none" rtlCol="0">
            <a:spAutoFit/>
          </a:bodyPr>
          <a:lstStyle/>
          <a:p>
            <a:r>
              <a:rPr lang="en-US" i="1"/>
              <a:t>Prevalence of Media Source</a:t>
            </a:r>
          </a:p>
        </p:txBody>
      </p:sp>
      <p:graphicFrame>
        <p:nvGraphicFramePr>
          <p:cNvPr id="2" name="Chart 1">
            <a:extLst>
              <a:ext uri="{FF2B5EF4-FFF2-40B4-BE49-F238E27FC236}">
                <a16:creationId xmlns:a16="http://schemas.microsoft.com/office/drawing/2014/main" id="{46322D3A-5BC2-61B4-87FD-F799EBC3478C}"/>
              </a:ext>
            </a:extLst>
          </p:cNvPr>
          <p:cNvGraphicFramePr>
            <a:graphicFrameLocks/>
          </p:cNvGraphicFramePr>
          <p:nvPr>
            <p:extLst>
              <p:ext uri="{D42A27DB-BD31-4B8C-83A1-F6EECF244321}">
                <p14:modId xmlns:p14="http://schemas.microsoft.com/office/powerpoint/2010/main" val="2423832159"/>
              </p:ext>
            </p:extLst>
          </p:nvPr>
        </p:nvGraphicFramePr>
        <p:xfrm>
          <a:off x="6502781" y="3881572"/>
          <a:ext cx="5481703" cy="263604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C74E7E12-5168-396E-5790-6D5CBBEEF6B4}"/>
              </a:ext>
            </a:extLst>
          </p:cNvPr>
          <p:cNvSpPr txBox="1"/>
          <p:nvPr/>
        </p:nvSpPr>
        <p:spPr>
          <a:xfrm>
            <a:off x="9150412" y="3696906"/>
            <a:ext cx="1300356" cy="369332"/>
          </a:xfrm>
          <a:prstGeom prst="rect">
            <a:avLst/>
          </a:prstGeom>
          <a:noFill/>
        </p:spPr>
        <p:txBody>
          <a:bodyPr wrap="none" rtlCol="0">
            <a:spAutoFit/>
          </a:bodyPr>
          <a:lstStyle/>
          <a:p>
            <a:r>
              <a:rPr lang="en-US" i="1"/>
              <a:t>Age Group</a:t>
            </a:r>
          </a:p>
        </p:txBody>
      </p:sp>
      <p:sp>
        <p:nvSpPr>
          <p:cNvPr id="8" name="TextBox 7">
            <a:extLst>
              <a:ext uri="{FF2B5EF4-FFF2-40B4-BE49-F238E27FC236}">
                <a16:creationId xmlns:a16="http://schemas.microsoft.com/office/drawing/2014/main" id="{2C096ED0-0531-8625-3255-D236997F4196}"/>
              </a:ext>
            </a:extLst>
          </p:cNvPr>
          <p:cNvSpPr txBox="1"/>
          <p:nvPr/>
        </p:nvSpPr>
        <p:spPr>
          <a:xfrm>
            <a:off x="2391410" y="3664312"/>
            <a:ext cx="1313180" cy="369332"/>
          </a:xfrm>
          <a:prstGeom prst="rect">
            <a:avLst/>
          </a:prstGeom>
          <a:noFill/>
        </p:spPr>
        <p:txBody>
          <a:bodyPr wrap="none" rtlCol="0">
            <a:spAutoFit/>
          </a:bodyPr>
          <a:lstStyle/>
          <a:p>
            <a:r>
              <a:rPr lang="en-US" i="1"/>
              <a:t>Citizenship</a:t>
            </a:r>
          </a:p>
        </p:txBody>
      </p:sp>
    </p:spTree>
    <p:extLst>
      <p:ext uri="{BB962C8B-B14F-4D97-AF65-F5344CB8AC3E}">
        <p14:creationId xmlns:p14="http://schemas.microsoft.com/office/powerpoint/2010/main" val="170713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
            <a:extLst>
              <a:ext uri="{FF2B5EF4-FFF2-40B4-BE49-F238E27FC236}">
                <a16:creationId xmlns:a16="http://schemas.microsoft.com/office/drawing/2014/main" id="{C31E7D5D-F3F3-4C89-8136-1BA7E10C35BA}"/>
              </a:ext>
            </a:extLst>
          </p:cNvPr>
          <p:cNvSpPr>
            <a:spLocks noGrp="1"/>
          </p:cNvSpPr>
          <p:nvPr>
            <p:ph idx="1"/>
          </p:nvPr>
        </p:nvSpPr>
        <p:spPr>
          <a:xfrm>
            <a:off x="0" y="596029"/>
            <a:ext cx="6451902" cy="2919998"/>
          </a:xfrm>
        </p:spPr>
        <p:txBody>
          <a:bodyPr>
            <a:normAutofit fontScale="92500"/>
          </a:bodyPr>
          <a:lstStyle/>
          <a:p>
            <a:pPr>
              <a:lnSpc>
                <a:spcPct val="100000"/>
              </a:lnSpc>
            </a:pPr>
            <a:r>
              <a:rPr lang="en-US" sz="1400" b="0">
                <a:solidFill>
                  <a:srgbClr val="525252"/>
                </a:solidFill>
                <a:latin typeface="Rubik Light" pitchFamily="2" charset="-79"/>
                <a:cs typeface="Rubik Light" pitchFamily="2" charset="-79"/>
              </a:rPr>
              <a:t>More respondents source news media from friends and use Facebook than trust those sources. While 88% of respondents receive their information from friends, only 79% of all respondents trust that information. Similarly, while 84% of respondents use Facebook, only 65% of all respondents trust the social media platform for their news. While </a:t>
            </a:r>
            <a:r>
              <a:rPr lang="en-US" sz="1400" b="0" i="1">
                <a:solidFill>
                  <a:srgbClr val="525252"/>
                </a:solidFill>
                <a:latin typeface="Rubik Light" pitchFamily="2" charset="-79"/>
                <a:cs typeface="Rubik Light" pitchFamily="2" charset="-79"/>
              </a:rPr>
              <a:t>Times of India</a:t>
            </a:r>
            <a:r>
              <a:rPr lang="en-US" sz="1400" b="0">
                <a:solidFill>
                  <a:srgbClr val="525252"/>
                </a:solidFill>
                <a:latin typeface="Rubik Light" pitchFamily="2" charset="-79"/>
                <a:cs typeface="Rubik Light" pitchFamily="2" charset="-79"/>
              </a:rPr>
              <a:t> and </a:t>
            </a:r>
            <a:r>
              <a:rPr lang="en-US" sz="1400" b="0" i="1">
                <a:solidFill>
                  <a:srgbClr val="525252"/>
                </a:solidFill>
                <a:latin typeface="Rubik Light" pitchFamily="2" charset="-79"/>
                <a:cs typeface="Rubik Light" pitchFamily="2" charset="-79"/>
              </a:rPr>
              <a:t>Voice of America</a:t>
            </a:r>
            <a:r>
              <a:rPr lang="en-US" sz="1400" b="0">
                <a:solidFill>
                  <a:srgbClr val="525252"/>
                </a:solidFill>
                <a:latin typeface="Rubik Light" pitchFamily="2" charset="-79"/>
                <a:cs typeface="Rubik Light" pitchFamily="2" charset="-79"/>
              </a:rPr>
              <a:t> have higher rates of trust than use, large shares of respondents (67% and 59%) are plainly unfamiliar with the platform.</a:t>
            </a:r>
          </a:p>
          <a:p>
            <a:pPr>
              <a:lnSpc>
                <a:spcPct val="100000"/>
              </a:lnSpc>
            </a:pPr>
            <a:r>
              <a:rPr lang="en-US" sz="1400" b="0">
                <a:solidFill>
                  <a:srgbClr val="525252"/>
                </a:solidFill>
                <a:latin typeface="Rubik Light" pitchFamily="2" charset="-79"/>
                <a:cs typeface="Rubik Light" pitchFamily="2" charset="-79"/>
              </a:rPr>
              <a:t>Rural respondents are more likely than urban respondents to trust media from the government, Facebook, or friends (8, 12, and 9 percentage points respectively).</a:t>
            </a:r>
          </a:p>
          <a:p>
            <a:pPr>
              <a:lnSpc>
                <a:spcPct val="100000"/>
              </a:lnSpc>
            </a:pPr>
            <a:r>
              <a:rPr lang="en-US" sz="1400" b="0">
                <a:solidFill>
                  <a:srgbClr val="525252"/>
                </a:solidFill>
                <a:latin typeface="Rubik Light" pitchFamily="2" charset="-79"/>
                <a:cs typeface="Rubik Light" pitchFamily="2" charset="-79"/>
              </a:rPr>
              <a:t>Finally, employed respondents trust information from Facebook more than government media by about 7 percentage points, while unemployed respondents prefer the opposite, as they are more likely to trust government media than Facebook by about 13 percentage points. </a:t>
            </a:r>
          </a:p>
        </p:txBody>
      </p:sp>
      <p:sp>
        <p:nvSpPr>
          <p:cNvPr id="41" name="Slide Number Placeholder 4">
            <a:extLst>
              <a:ext uri="{FF2B5EF4-FFF2-40B4-BE49-F238E27FC236}">
                <a16:creationId xmlns:a16="http://schemas.microsoft.com/office/drawing/2014/main" id="{6739AE64-6860-4870-8AE9-6CE6BB8F02EE}"/>
              </a:ext>
            </a:extLst>
          </p:cNvPr>
          <p:cNvSpPr txBox="1">
            <a:spLocks/>
          </p:cNvSpPr>
          <p:nvPr/>
        </p:nvSpPr>
        <p:spPr>
          <a:xfrm>
            <a:off x="207515" y="6517614"/>
            <a:ext cx="502920" cy="3314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C8AA1-B7F0-BA48-A29E-BEDB392DDF0B}" type="slidenum">
              <a:rPr lang="en-US" sz="900" smtClean="0">
                <a:solidFill>
                  <a:srgbClr val="919191"/>
                </a:solidFill>
                <a:latin typeface="Rubik Light" pitchFamily="2" charset="-79"/>
                <a:cs typeface="Rubik Light" pitchFamily="2" charset="-79"/>
              </a:rPr>
              <a:pPr/>
              <a:t>6</a:t>
            </a:fld>
            <a:endParaRPr lang="en-US" sz="900">
              <a:solidFill>
                <a:srgbClr val="919191"/>
              </a:solidFill>
              <a:latin typeface="Rubik Light" pitchFamily="2" charset="-79"/>
              <a:cs typeface="Rubik Light" pitchFamily="2" charset="-79"/>
            </a:endParaRPr>
          </a:p>
        </p:txBody>
      </p:sp>
      <p:sp>
        <p:nvSpPr>
          <p:cNvPr id="9" name="Title 4">
            <a:extLst>
              <a:ext uri="{FF2B5EF4-FFF2-40B4-BE49-F238E27FC236}">
                <a16:creationId xmlns:a16="http://schemas.microsoft.com/office/drawing/2014/main" id="{16AA683D-7C12-671E-8EFF-EB3681B37717}"/>
              </a:ext>
            </a:extLst>
          </p:cNvPr>
          <p:cNvSpPr txBox="1">
            <a:spLocks/>
          </p:cNvSpPr>
          <p:nvPr/>
        </p:nvSpPr>
        <p:spPr>
          <a:xfrm>
            <a:off x="0" y="-4480"/>
            <a:ext cx="3538728" cy="725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all" baseline="0">
                <a:solidFill>
                  <a:schemeClr val="bg1"/>
                </a:solidFill>
                <a:latin typeface="+mj-lt"/>
                <a:ea typeface="Gill Sans MT" charset="0"/>
                <a:cs typeface="Gill Sans MT" charset="0"/>
              </a:defRPr>
            </a:lvl1pPr>
          </a:lstStyle>
          <a:p>
            <a:r>
              <a:rPr lang="en-US">
                <a:solidFill>
                  <a:srgbClr val="525252"/>
                </a:solidFill>
              </a:rPr>
              <a:t>Media trust index</a:t>
            </a:r>
            <a:endParaRPr lang="en-US">
              <a:solidFill>
                <a:schemeClr val="tx1">
                  <a:lumMod val="75000"/>
                </a:schemeClr>
              </a:solidFill>
            </a:endParaRPr>
          </a:p>
        </p:txBody>
      </p:sp>
      <p:graphicFrame>
        <p:nvGraphicFramePr>
          <p:cNvPr id="4" name="Chart 3">
            <a:extLst>
              <a:ext uri="{FF2B5EF4-FFF2-40B4-BE49-F238E27FC236}">
                <a16:creationId xmlns:a16="http://schemas.microsoft.com/office/drawing/2014/main" id="{AB96E2A0-654A-4750-A1BC-7AA2D58DD786}"/>
              </a:ext>
            </a:extLst>
          </p:cNvPr>
          <p:cNvGraphicFramePr>
            <a:graphicFrameLocks/>
          </p:cNvGraphicFramePr>
          <p:nvPr>
            <p:extLst>
              <p:ext uri="{D42A27DB-BD31-4B8C-83A1-F6EECF244321}">
                <p14:modId xmlns:p14="http://schemas.microsoft.com/office/powerpoint/2010/main" val="909648497"/>
              </p:ext>
            </p:extLst>
          </p:nvPr>
        </p:nvGraphicFramePr>
        <p:xfrm>
          <a:off x="-1" y="3810931"/>
          <a:ext cx="621607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D1CB19-C706-1F2A-6654-61BE5CBEDE34}"/>
              </a:ext>
            </a:extLst>
          </p:cNvPr>
          <p:cNvSpPr txBox="1"/>
          <p:nvPr/>
        </p:nvSpPr>
        <p:spPr>
          <a:xfrm>
            <a:off x="1684152" y="3516027"/>
            <a:ext cx="2847767" cy="369332"/>
          </a:xfrm>
          <a:prstGeom prst="rect">
            <a:avLst/>
          </a:prstGeom>
          <a:noFill/>
        </p:spPr>
        <p:txBody>
          <a:bodyPr wrap="none" rtlCol="0">
            <a:spAutoFit/>
          </a:bodyPr>
          <a:lstStyle/>
          <a:p>
            <a:r>
              <a:rPr lang="en-US" i="1"/>
              <a:t>Media Use vs Media Trust</a:t>
            </a:r>
          </a:p>
        </p:txBody>
      </p:sp>
      <p:graphicFrame>
        <p:nvGraphicFramePr>
          <p:cNvPr id="7" name="Chart 6">
            <a:extLst>
              <a:ext uri="{FF2B5EF4-FFF2-40B4-BE49-F238E27FC236}">
                <a16:creationId xmlns:a16="http://schemas.microsoft.com/office/drawing/2014/main" id="{12A40788-0A29-F5C4-05D8-9C90741479AB}"/>
              </a:ext>
            </a:extLst>
          </p:cNvPr>
          <p:cNvGraphicFramePr>
            <a:graphicFrameLocks/>
          </p:cNvGraphicFramePr>
          <p:nvPr>
            <p:extLst>
              <p:ext uri="{D42A27DB-BD31-4B8C-83A1-F6EECF244321}">
                <p14:modId xmlns:p14="http://schemas.microsoft.com/office/powerpoint/2010/main" val="3074744021"/>
              </p:ext>
            </p:extLst>
          </p:nvPr>
        </p:nvGraphicFramePr>
        <p:xfrm>
          <a:off x="6437745" y="584204"/>
          <a:ext cx="57542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10C4EBD-1633-A8EA-DE16-2C23AB8ECC18}"/>
              </a:ext>
            </a:extLst>
          </p:cNvPr>
          <p:cNvSpPr txBox="1"/>
          <p:nvPr/>
        </p:nvSpPr>
        <p:spPr>
          <a:xfrm>
            <a:off x="7435735" y="3516027"/>
            <a:ext cx="3758273" cy="369332"/>
          </a:xfrm>
          <a:prstGeom prst="rect">
            <a:avLst/>
          </a:prstGeom>
          <a:noFill/>
        </p:spPr>
        <p:txBody>
          <a:bodyPr wrap="none" rtlCol="0">
            <a:spAutoFit/>
          </a:bodyPr>
          <a:lstStyle/>
          <a:p>
            <a:r>
              <a:rPr lang="en-US" i="1"/>
              <a:t>Media Trust by Employment Status</a:t>
            </a:r>
          </a:p>
        </p:txBody>
      </p:sp>
      <p:sp>
        <p:nvSpPr>
          <p:cNvPr id="11" name="TextBox 10">
            <a:extLst>
              <a:ext uri="{FF2B5EF4-FFF2-40B4-BE49-F238E27FC236}">
                <a16:creationId xmlns:a16="http://schemas.microsoft.com/office/drawing/2014/main" id="{C373CA6D-155C-26FB-4B2D-9470EA71CFC8}"/>
              </a:ext>
            </a:extLst>
          </p:cNvPr>
          <p:cNvSpPr txBox="1"/>
          <p:nvPr/>
        </p:nvSpPr>
        <p:spPr>
          <a:xfrm>
            <a:off x="8006403" y="296418"/>
            <a:ext cx="2616935" cy="369332"/>
          </a:xfrm>
          <a:prstGeom prst="rect">
            <a:avLst/>
          </a:prstGeom>
          <a:noFill/>
        </p:spPr>
        <p:txBody>
          <a:bodyPr wrap="none" rtlCol="0">
            <a:spAutoFit/>
          </a:bodyPr>
          <a:lstStyle/>
          <a:p>
            <a:r>
              <a:rPr lang="en-US" i="1"/>
              <a:t>Media Trust by Urbanity</a:t>
            </a:r>
          </a:p>
        </p:txBody>
      </p:sp>
      <p:graphicFrame>
        <p:nvGraphicFramePr>
          <p:cNvPr id="12" name="Chart 11">
            <a:extLst>
              <a:ext uri="{FF2B5EF4-FFF2-40B4-BE49-F238E27FC236}">
                <a16:creationId xmlns:a16="http://schemas.microsoft.com/office/drawing/2014/main" id="{EE7AE1A4-4BBB-4FF5-EA1D-5B9B33927C65}"/>
              </a:ext>
            </a:extLst>
          </p:cNvPr>
          <p:cNvGraphicFramePr>
            <a:graphicFrameLocks/>
          </p:cNvGraphicFramePr>
          <p:nvPr>
            <p:extLst>
              <p:ext uri="{D42A27DB-BD31-4B8C-83A1-F6EECF244321}">
                <p14:modId xmlns:p14="http://schemas.microsoft.com/office/powerpoint/2010/main" val="3454029236"/>
              </p:ext>
            </p:extLst>
          </p:nvPr>
        </p:nvGraphicFramePr>
        <p:xfrm>
          <a:off x="6423588" y="3774414"/>
          <a:ext cx="5754253"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60511999"/>
      </p:ext>
    </p:extLst>
  </p:cSld>
  <p:clrMapOvr>
    <a:masterClrMapping/>
  </p:clrMapOvr>
</p:sld>
</file>

<file path=ppt/theme/theme1.xml><?xml version="1.0" encoding="utf-8"?>
<a:theme xmlns:a="http://schemas.openxmlformats.org/drawingml/2006/main" name="2_Office Theme">
  <a:themeElements>
    <a:clrScheme name="ORB INTL">
      <a:dk1>
        <a:srgbClr val="3B3B3B"/>
      </a:dk1>
      <a:lt1>
        <a:srgbClr val="FFFFFF"/>
      </a:lt1>
      <a:dk2>
        <a:srgbClr val="000000"/>
      </a:dk2>
      <a:lt2>
        <a:srgbClr val="FAFAFA"/>
      </a:lt2>
      <a:accent1>
        <a:srgbClr val="A01523"/>
      </a:accent1>
      <a:accent2>
        <a:srgbClr val="75767A"/>
      </a:accent2>
      <a:accent3>
        <a:srgbClr val="A1A4A7"/>
      </a:accent3>
      <a:accent4>
        <a:srgbClr val="D3D4D3"/>
      </a:accent4>
      <a:accent5>
        <a:srgbClr val="EEECEF"/>
      </a:accent5>
      <a:accent6>
        <a:srgbClr val="B41C29"/>
      </a:accent6>
      <a:hlink>
        <a:srgbClr val="89151D"/>
      </a:hlink>
      <a:folHlink>
        <a:srgbClr val="630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476693C-32D1-5246-8663-DBF60200614A}" vid="{D4FB85BD-9A49-4A49-891D-A296B688904D}"/>
    </a:ext>
  </a:extLst>
</a:theme>
</file>

<file path=ppt/theme/theme2.xml><?xml version="1.0" encoding="utf-8"?>
<a:theme xmlns:a="http://schemas.openxmlformats.org/drawingml/2006/main" name="4_Office Theme">
  <a:themeElements>
    <a:clrScheme name="ORB Theme">
      <a:dk1>
        <a:srgbClr val="3B3B3B"/>
      </a:dk1>
      <a:lt1>
        <a:srgbClr val="FFFFFF"/>
      </a:lt1>
      <a:dk2>
        <a:srgbClr val="000000"/>
      </a:dk2>
      <a:lt2>
        <a:srgbClr val="FAFAFA"/>
      </a:lt2>
      <a:accent1>
        <a:srgbClr val="A01523"/>
      </a:accent1>
      <a:accent2>
        <a:srgbClr val="374251"/>
      </a:accent2>
      <a:accent3>
        <a:srgbClr val="818495"/>
      </a:accent3>
      <a:accent4>
        <a:srgbClr val="C8CBD0"/>
      </a:accent4>
      <a:accent5>
        <a:srgbClr val="9D8B8C"/>
      </a:accent5>
      <a:accent6>
        <a:srgbClr val="81565F"/>
      </a:accent6>
      <a:hlink>
        <a:srgbClr val="582832"/>
      </a:hlink>
      <a:folHlink>
        <a:srgbClr val="1A090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West Africa">
      <a:dk1>
        <a:srgbClr val="4E4E50"/>
      </a:dk1>
      <a:lt1>
        <a:srgbClr val="EEEEEA"/>
      </a:lt1>
      <a:dk2>
        <a:srgbClr val="4E4E50"/>
      </a:dk2>
      <a:lt2>
        <a:srgbClr val="EEEEEA"/>
      </a:lt2>
      <a:accent1>
        <a:srgbClr val="334C53"/>
      </a:accent1>
      <a:accent2>
        <a:srgbClr val="59A7A7"/>
      </a:accent2>
      <a:accent3>
        <a:srgbClr val="97D7C7"/>
      </a:accent3>
      <a:accent4>
        <a:srgbClr val="C6DABF"/>
      </a:accent4>
      <a:accent5>
        <a:srgbClr val="F3E9D2"/>
      </a:accent5>
      <a:accent6>
        <a:srgbClr val="4A707A"/>
      </a:accent6>
      <a:hlink>
        <a:srgbClr val="89151D"/>
      </a:hlink>
      <a:folHlink>
        <a:srgbClr val="630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476693C-32D1-5246-8663-DBF60200614A}" vid="{D4FB85BD-9A49-4A49-891D-A296B688904D}"/>
    </a:ext>
  </a:extLst>
</a:theme>
</file>

<file path=ppt/theme/theme4.xml><?xml version="1.0" encoding="utf-8"?>
<a:theme xmlns:a="http://schemas.openxmlformats.org/drawingml/2006/main" name="ORB WEST AFRICA TRACKER">
  <a:themeElements>
    <a:clrScheme name="ORB WEST AFRICA">
      <a:dk1>
        <a:srgbClr val="3B3B3B"/>
      </a:dk1>
      <a:lt1>
        <a:srgbClr val="FFFFFF"/>
      </a:lt1>
      <a:dk2>
        <a:srgbClr val="4E4E50"/>
      </a:dk2>
      <a:lt2>
        <a:srgbClr val="EEEEEA"/>
      </a:lt2>
      <a:accent1>
        <a:srgbClr val="334C53"/>
      </a:accent1>
      <a:accent2>
        <a:srgbClr val="59A7A7"/>
      </a:accent2>
      <a:accent3>
        <a:srgbClr val="97D7C7"/>
      </a:accent3>
      <a:accent4>
        <a:srgbClr val="C6DABF"/>
      </a:accent4>
      <a:accent5>
        <a:srgbClr val="F3E9D2"/>
      </a:accent5>
      <a:accent6>
        <a:srgbClr val="4A707A"/>
      </a:accent6>
      <a:hlink>
        <a:srgbClr val="334C53"/>
      </a:hlink>
      <a:folHlink>
        <a:srgbClr val="334C53"/>
      </a:folHlink>
    </a:clrScheme>
    <a:fontScheme name="Custom 95">
      <a:majorFont>
        <a:latin typeface="Rubik Light"/>
        <a:ea typeface=""/>
        <a:cs typeface=""/>
      </a:majorFont>
      <a:minorFont>
        <a:latin typeface="Rubik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85000"/>
          </a:lnSpc>
          <a:spcBef>
            <a:spcPct val="0"/>
          </a:spcBef>
          <a:spcAft>
            <a:spcPts val="1200"/>
          </a:spcAft>
          <a:buClrTx/>
          <a:buSzTx/>
          <a:buFontTx/>
          <a:buNone/>
          <a:tabLst/>
          <a:defRPr kumimoji="0" b="0" i="0" u="none" strike="noStrike" cap="none" normalizeH="0" baseline="0" dirty="0" smtClean="0">
            <a:ln>
              <a:noFill/>
            </a:ln>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bwMode="auto">
        <a:noFill/>
        <a:ln w="12700">
          <a:noFill/>
          <a:miter lim="800000"/>
          <a:headEnd/>
          <a:tailEnd/>
        </a:ln>
        <a:effectLst/>
      </a:spPr>
      <a:bodyPr vert="horz" wrap="square" lIns="0" tIns="36000" rIns="0" bIns="0" numCol="1" anchor="t" anchorCtr="0" compatLnSpc="1">
        <a:prstTxWarp prst="textNoShape">
          <a:avLst/>
        </a:prstTxWarp>
      </a:bodyPr>
      <a:lstStyle>
        <a:defPPr algn="l" defTabSz="914400">
          <a:defRPr kern="0" smtClean="0"/>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 EAST AFRICA TRACKER">
  <a:themeElements>
    <a:clrScheme name="ORB EAST AFRICA">
      <a:dk1>
        <a:srgbClr val="3B3B3B"/>
      </a:dk1>
      <a:lt1>
        <a:srgbClr val="FFFFFF"/>
      </a:lt1>
      <a:dk2>
        <a:srgbClr val="4E4E50"/>
      </a:dk2>
      <a:lt2>
        <a:srgbClr val="F9F1ED"/>
      </a:lt2>
      <a:accent1>
        <a:srgbClr val="522157"/>
      </a:accent1>
      <a:accent2>
        <a:srgbClr val="8B4C70"/>
      </a:accent2>
      <a:accent3>
        <a:srgbClr val="E9B7D4"/>
      </a:accent3>
      <a:accent4>
        <a:srgbClr val="E4C7B7"/>
      </a:accent4>
      <a:accent5>
        <a:srgbClr val="E7E3DD"/>
      </a:accent5>
      <a:accent6>
        <a:srgbClr val="C2649A"/>
      </a:accent6>
      <a:hlink>
        <a:srgbClr val="522157"/>
      </a:hlink>
      <a:folHlink>
        <a:srgbClr val="522157"/>
      </a:folHlink>
    </a:clrScheme>
    <a:fontScheme name="Custom 95">
      <a:majorFont>
        <a:latin typeface="Rubik Light"/>
        <a:ea typeface=""/>
        <a:cs typeface=""/>
      </a:majorFont>
      <a:minorFont>
        <a:latin typeface="Rubik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85000"/>
          </a:lnSpc>
          <a:spcBef>
            <a:spcPct val="0"/>
          </a:spcBef>
          <a:spcAft>
            <a:spcPts val="1200"/>
          </a:spcAft>
          <a:buClrTx/>
          <a:buSzTx/>
          <a:buFontTx/>
          <a:buNone/>
          <a:tabLst/>
          <a:defRPr kumimoji="0" b="0" i="0" u="none" strike="noStrike" cap="none" normalizeH="0" baseline="0" dirty="0" smtClean="0">
            <a:ln>
              <a:noFill/>
            </a:ln>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bwMode="auto">
        <a:noFill/>
        <a:ln w="12700">
          <a:noFill/>
          <a:miter lim="800000"/>
          <a:headEnd/>
          <a:tailEnd/>
        </a:ln>
        <a:effectLst/>
      </a:spPr>
      <a:bodyPr vert="horz" wrap="square" lIns="0" tIns="36000" rIns="0" bIns="0" numCol="1" anchor="t" anchorCtr="0" compatLnSpc="1">
        <a:prstTxWarp prst="textNoShape">
          <a:avLst/>
        </a:prstTxWarp>
      </a:bodyPr>
      <a:lstStyle>
        <a:defPPr algn="l" defTabSz="914400">
          <a:defRPr kern="0" smtClean="0"/>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B WEST AFRICA TRACKER">
  <a:themeElements>
    <a:clrScheme name="ORB WEST AFRICA">
      <a:dk1>
        <a:srgbClr val="3B3B3B"/>
      </a:dk1>
      <a:lt1>
        <a:srgbClr val="FFFFFF"/>
      </a:lt1>
      <a:dk2>
        <a:srgbClr val="4E4E50"/>
      </a:dk2>
      <a:lt2>
        <a:srgbClr val="EEEEEA"/>
      </a:lt2>
      <a:accent1>
        <a:srgbClr val="334C53"/>
      </a:accent1>
      <a:accent2>
        <a:srgbClr val="59A7A7"/>
      </a:accent2>
      <a:accent3>
        <a:srgbClr val="97D7C7"/>
      </a:accent3>
      <a:accent4>
        <a:srgbClr val="C6DABF"/>
      </a:accent4>
      <a:accent5>
        <a:srgbClr val="F3E9D2"/>
      </a:accent5>
      <a:accent6>
        <a:srgbClr val="4A707A"/>
      </a:accent6>
      <a:hlink>
        <a:srgbClr val="334C53"/>
      </a:hlink>
      <a:folHlink>
        <a:srgbClr val="334C53"/>
      </a:folHlink>
    </a:clrScheme>
    <a:fontScheme name="Custom 95">
      <a:majorFont>
        <a:latin typeface="Rubik Light"/>
        <a:ea typeface=""/>
        <a:cs typeface=""/>
      </a:majorFont>
      <a:minorFont>
        <a:latin typeface="Rubik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85000"/>
          </a:lnSpc>
          <a:spcBef>
            <a:spcPct val="0"/>
          </a:spcBef>
          <a:spcAft>
            <a:spcPts val="1200"/>
          </a:spcAft>
          <a:buClrTx/>
          <a:buSzTx/>
          <a:buFontTx/>
          <a:buNone/>
          <a:tabLst/>
          <a:defRPr kumimoji="0" b="0" i="0" u="none" strike="noStrike" cap="none" normalizeH="0" baseline="0" dirty="0" smtClean="0">
            <a:ln>
              <a:noFill/>
            </a:ln>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bwMode="auto">
        <a:noFill/>
        <a:ln w="12700">
          <a:noFill/>
          <a:miter lim="800000"/>
          <a:headEnd/>
          <a:tailEnd/>
        </a:ln>
        <a:effectLst/>
      </a:spPr>
      <a:bodyPr vert="horz" wrap="square" lIns="0" tIns="36000" rIns="0" bIns="0" numCol="1" anchor="t" anchorCtr="0" compatLnSpc="1">
        <a:prstTxWarp prst="textNoShape">
          <a:avLst/>
        </a:prstTxWarp>
      </a:bodyPr>
      <a:lstStyle>
        <a:defPPr algn="l" defTabSz="914400">
          <a:defRPr kern="0" smtClean="0"/>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F5DF2378B7BA4A91E69875F21D8479" ma:contentTypeVersion="17" ma:contentTypeDescription="Create a new document." ma:contentTypeScope="" ma:versionID="6de6539f79335e7a1ada3d3699509fd6">
  <xsd:schema xmlns:xsd="http://www.w3.org/2001/XMLSchema" xmlns:xs="http://www.w3.org/2001/XMLSchema" xmlns:p="http://schemas.microsoft.com/office/2006/metadata/properties" xmlns:ns2="5b6789a3-7fbb-403d-be3c-47d5b21f7501" xmlns:ns3="e8ea1210-8ea8-4ed8-9519-84b58e375237" targetNamespace="http://schemas.microsoft.com/office/2006/metadata/properties" ma:root="true" ma:fieldsID="b817fc2e3b1c3eba7cb62cc531f93070" ns2:_="" ns3:_="">
    <xsd:import namespace="5b6789a3-7fbb-403d-be3c-47d5b21f7501"/>
    <xsd:import namespace="e8ea1210-8ea8-4ed8-9519-84b58e37523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789a3-7fbb-403d-be3c-47d5b21f750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92406d3-c05d-4cd8-8849-8a33c06e74ac}" ma:internalName="TaxCatchAll" ma:showField="CatchAllData" ma:web="5b6789a3-7fbb-403d-be3c-47d5b21f75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ea1210-8ea8-4ed8-9519-84b58e37523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f480466-8054-4624-8eb1-e6cfeee915a1"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b6789a3-7fbb-403d-be3c-47d5b21f7501">3YMMED3WE643-76829806-44412</_dlc_DocId>
    <_dlc_DocIdUrl xmlns="5b6789a3-7fbb-403d-be3c-47d5b21f7501">
      <Url>https://orbinternational.sharepoint.com/sites/companyfiles/_layouts/15/DocIdRedir.aspx?ID=3YMMED3WE643-76829806-44412</Url>
      <Description>3YMMED3WE643-76829806-44412</Description>
    </_dlc_DocIdUrl>
    <TaxCatchAll xmlns="5b6789a3-7fbb-403d-be3c-47d5b21f7501" xsi:nil="true"/>
    <lcf76f155ced4ddcb4097134ff3c332f xmlns="e8ea1210-8ea8-4ed8-9519-84b58e3752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F49B65-1224-44B1-9998-2B42E93C204E}">
  <ds:schemaRefs>
    <ds:schemaRef ds:uri="http://schemas.microsoft.com/sharepoint/v3/contenttype/forms"/>
  </ds:schemaRefs>
</ds:datastoreItem>
</file>

<file path=customXml/itemProps2.xml><?xml version="1.0" encoding="utf-8"?>
<ds:datastoreItem xmlns:ds="http://schemas.openxmlformats.org/officeDocument/2006/customXml" ds:itemID="{01D29CFE-0863-4549-BF92-18B8D4510D49}">
  <ds:schemaRefs>
    <ds:schemaRef ds:uri="5b6789a3-7fbb-403d-be3c-47d5b21f7501"/>
    <ds:schemaRef ds:uri="e8ea1210-8ea8-4ed8-9519-84b58e3752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A056E5-B1FB-4AF4-9BED-B66F1DCBCCB5}">
  <ds:schemaRefs>
    <ds:schemaRef ds:uri="http://schemas.microsoft.com/sharepoint/events"/>
  </ds:schemaRefs>
</ds:datastoreItem>
</file>

<file path=customXml/itemProps4.xml><?xml version="1.0" encoding="utf-8"?>
<ds:datastoreItem xmlns:ds="http://schemas.openxmlformats.org/officeDocument/2006/customXml" ds:itemID="{797D08DE-EA7F-4EE8-8FF5-7AF6E10BBBD6}">
  <ds:schemaRefs>
    <ds:schemaRef ds:uri="191d760b-e5ef-40c0-9638-227ac3e12945"/>
    <ds:schemaRef ds:uri="5b6789a3-7fbb-403d-be3c-47d5b21f7501"/>
    <ds:schemaRef ds:uri="df5b0761-809d-4618-8d5c-7f423bfcde33"/>
    <ds:schemaRef ds:uri="e8ea1210-8ea8-4ed8-9519-84b58e3752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TotalTime>
  <Words>980</Words>
  <Application>Microsoft Office PowerPoint</Application>
  <PresentationFormat>Widescreen</PresentationFormat>
  <Paragraphs>61</Paragraphs>
  <Slides>6</Slides>
  <Notes>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6</vt:i4>
      </vt:variant>
    </vt:vector>
  </HeadingPairs>
  <TitlesOfParts>
    <vt:vector size="19" baseType="lpstr">
      <vt:lpstr>Arial</vt:lpstr>
      <vt:lpstr>Calibri</vt:lpstr>
      <vt:lpstr>Calibri Light</vt:lpstr>
      <vt:lpstr>Corbel</vt:lpstr>
      <vt:lpstr>Rubik Light</vt:lpstr>
      <vt:lpstr>Rubik SemiBold</vt:lpstr>
      <vt:lpstr>Univers</vt:lpstr>
      <vt:lpstr>2_Office Theme</vt:lpstr>
      <vt:lpstr>4_Office Theme</vt:lpstr>
      <vt:lpstr>3_Office Theme</vt:lpstr>
      <vt:lpstr>ORB WEST AFRICA TRACKER</vt:lpstr>
      <vt:lpstr>ORB EAST AFRICA TRACKER</vt:lpstr>
      <vt:lpstr>1_ORB WEST AFRICA TRACKER</vt:lpstr>
      <vt:lpstr>PowerPoint Presentation</vt:lpstr>
      <vt:lpstr>PowerPoint Presentation</vt:lpstr>
      <vt:lpstr>PowerPoint Presentation</vt:lpstr>
      <vt:lpstr>PowerPoint Presentation</vt:lpstr>
      <vt:lpstr>PREFERRED security partner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Mizizi annual survey:    Senegal</dc:title>
  <dc:creator>Yuliya Dudaronak</dc:creator>
  <cp:lastModifiedBy>Emily Churchill</cp:lastModifiedBy>
  <cp:revision>1</cp:revision>
  <dcterms:created xsi:type="dcterms:W3CDTF">2021-01-05T21:01:38Z</dcterms:created>
  <dcterms:modified xsi:type="dcterms:W3CDTF">2023-06-14T18:11:57Z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0x01010021F5DF2378B7BA4A91E69875F21D8479</vt:lpwstr>
  </property>
  <property fmtid="{D5CDD505-2E9C-101B-9397-08002B2CF9AE}" pid="3" name="_dlc_DocIdItemGuid">
    <vt:lpwstr>0cefb6bf-9bd6-4f7f-bfff-11eb74d49f20</vt:lpwstr>
  </property>
  <property fmtid="{D5CDD505-2E9C-101B-9397-08002B2CF9AE}" pid="4" name="MediaServiceImageTags">
    <vt:lpwstr/>
  </property>
</Properties>
</file>