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09" r:id="rId5"/>
  </p:sldMasterIdLst>
  <p:notesMasterIdLst>
    <p:notesMasterId r:id="rId17"/>
  </p:notesMasterIdLst>
  <p:handoutMasterIdLst>
    <p:handoutMasterId r:id="rId18"/>
  </p:handoutMasterIdLst>
  <p:sldIdLst>
    <p:sldId id="558" r:id="rId6"/>
    <p:sldId id="557" r:id="rId7"/>
    <p:sldId id="256" r:id="rId8"/>
    <p:sldId id="566" r:id="rId9"/>
    <p:sldId id="565" r:id="rId10"/>
    <p:sldId id="572" r:id="rId11"/>
    <p:sldId id="567" r:id="rId12"/>
    <p:sldId id="570" r:id="rId13"/>
    <p:sldId id="571" r:id="rId14"/>
    <p:sldId id="569" r:id="rId15"/>
    <p:sldId id="559" r:id="rId16"/>
  </p:sldIdLst>
  <p:sldSz cx="12192000" cy="6858000"/>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00" userDrawn="1">
          <p15:clr>
            <a:srgbClr val="A4A3A4"/>
          </p15:clr>
        </p15:guide>
        <p15:guide id="4" pos="642" userDrawn="1">
          <p15:clr>
            <a:srgbClr val="A4A3A4"/>
          </p15:clr>
        </p15:guide>
        <p15:guide id="5" pos="7038" userDrawn="1">
          <p15:clr>
            <a:srgbClr val="A4A3A4"/>
          </p15:clr>
        </p15:guide>
        <p15:guide id="6" orient="horz" pos="890" userDrawn="1">
          <p15:clr>
            <a:srgbClr val="A4A3A4"/>
          </p15:clr>
        </p15:guide>
        <p15:guide id="7" orient="horz" pos="2364" userDrawn="1">
          <p15:clr>
            <a:srgbClr val="A4A3A4"/>
          </p15:clr>
        </p15:guide>
        <p15:guide id="8" orient="horz" pos="1729" userDrawn="1">
          <p15:clr>
            <a:srgbClr val="A4A3A4"/>
          </p15:clr>
        </p15:guide>
        <p15:guide id="9" pos="1617" userDrawn="1">
          <p15:clr>
            <a:srgbClr val="A4A3A4"/>
          </p15:clr>
        </p15:guide>
        <p15:guide id="10" pos="3273" userDrawn="1">
          <p15:clr>
            <a:srgbClr val="A4A3A4"/>
          </p15:clr>
        </p15:guide>
        <p15:guide id="11" orient="horz" pos="327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Osmond" initials="LO" lastIdx="2" clrIdx="0"/>
  <p:cmAuthor id="2" name="Laurence Osmond" initials="LO [2]" lastIdx="1" clrIdx="1"/>
  <p:cmAuthor id="3" name="Cara Carter" initials="CC" lastIdx="4" clrIdx="2"/>
  <p:cmAuthor id="4" name="Cara Carter" initials="CC [2]" lastIdx="1" clrIdx="3"/>
  <p:cmAuthor id="5" name="Cara Carter" initials="CC [2] [2]" lastIdx="1" clrIdx="4"/>
  <p:cmAuthor id="6" name="Cara Carter" initials="CC [3]" lastIdx="1" clrIdx="5"/>
  <p:cmAuthor id="7" name="Cara Carter" initials="CC [4]" lastIdx="1" clrIdx="6"/>
  <p:cmAuthor id="8" name="Cara Carter" initials="CC [5]" lastIdx="1" clrIdx="7"/>
  <p:cmAuthor id="9" name="Cara Carter" initials="CC [6]" lastIdx="1" clrIdx="8"/>
  <p:cmAuthor id="10" name="Cara Carter" initials="CC [7]" lastIdx="1" clrIdx="9"/>
  <p:cmAuthor id="11" name="Cara Carter" initials="CC [8]" lastIdx="1" clrIdx="10"/>
  <p:cmAuthor id="12" name="Cara Carter" initials="CC [9]" lastIdx="1" clrIdx="11"/>
  <p:cmAuthor id="13" name="Cara Carter" initials="CC [10]" lastIdx="1" clrIdx="12"/>
  <p:cmAuthor id="14" name="Oliver Carden" initials="OC" lastIdx="1" clrIdx="13"/>
  <p:cmAuthor id="15" name="Oliver Carden" initials="OC [2]" lastIdx="1" clrIdx="14"/>
  <p:cmAuthor id="16" name="Oliver Carden" initials="OC [3]" lastIdx="1" clrIdx="15"/>
  <p:cmAuthor id="17" name="Oliver Carden" initials="OC [4]" lastIdx="1" clrIdx="16"/>
  <p:cmAuthor id="18" name="Oliver Carden" initials="OC [5]" lastIdx="1" clrIdx="17"/>
  <p:cmAuthor id="19" name="Oliver Carden" initials="OC [6]" lastIdx="1" clrIdx="18"/>
  <p:cmAuthor id="20" name="Oliver Carden" initials="OC [7]" lastIdx="1" clrIdx="19"/>
  <p:cmAuthor id="21" name="Microsoft Office User" initials="Office" lastIdx="1" clrIdx="20"/>
  <p:cmAuthor id="22" name="Microsoft Office User" initials="Office [2]" lastIdx="1" clrIdx="2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9A542"/>
    <a:srgbClr val="000000"/>
    <a:srgbClr val="F4833A"/>
    <a:srgbClr val="50A799"/>
    <a:srgbClr val="A5CE3E"/>
    <a:srgbClr val="E87231"/>
    <a:srgbClr val="F36673"/>
    <a:srgbClr val="3E5F97"/>
    <a:srgbClr val="8B161D"/>
    <a:srgbClr val="5F7E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2FBEC-0D2D-564D-9EC6-99A3505FDD03}" v="47" dt="2020-04-09T14:45:49.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43" autoAdjust="0"/>
    <p:restoredTop sz="95170"/>
  </p:normalViewPr>
  <p:slideViewPr>
    <p:cSldViewPr snapToGrid="0" snapToObjects="1">
      <p:cViewPr>
        <p:scale>
          <a:sx n="97" d="100"/>
          <a:sy n="97" d="100"/>
        </p:scale>
        <p:origin x="320" y="472"/>
      </p:cViewPr>
      <p:guideLst>
        <p:guide orient="horz" pos="2160"/>
        <p:guide pos="3840"/>
        <p:guide orient="horz" pos="2500"/>
        <p:guide pos="642"/>
        <p:guide pos="7038"/>
        <p:guide orient="horz" pos="890"/>
        <p:guide orient="horz" pos="2364"/>
        <p:guide orient="horz" pos="1729"/>
        <p:guide pos="1617"/>
        <p:guide pos="3273"/>
        <p:guide orient="horz" pos="3271"/>
      </p:guideLst>
    </p:cSldViewPr>
  </p:slideViewPr>
  <p:outlineViewPr>
    <p:cViewPr>
      <p:scale>
        <a:sx n="33" d="100"/>
        <a:sy n="33" d="100"/>
      </p:scale>
      <p:origin x="0" y="-84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p:scale>
          <a:sx n="142" d="100"/>
          <a:sy n="142" d="100"/>
        </p:scale>
        <p:origin x="2448"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08482577057288E-2"/>
          <c:y val="0"/>
          <c:w val="0.94764858717428835"/>
          <c:h val="0.78265781762632936"/>
        </c:manualLayout>
      </c:layout>
      <c:lineChart>
        <c:grouping val="standard"/>
        <c:varyColors val="0"/>
        <c:ser>
          <c:idx val="0"/>
          <c:order val="0"/>
          <c:tx>
            <c:strRef>
              <c:f>Sheet1!$B$1</c:f>
              <c:strCache>
                <c:ptCount val="1"/>
                <c:pt idx="0">
                  <c:v>Get Worse</c:v>
                </c:pt>
              </c:strCache>
            </c:strRef>
          </c:tx>
          <c:spPr>
            <a:ln w="28575" cap="rnd">
              <a:solidFill>
                <a:srgbClr val="FF0000"/>
              </a:solidFill>
              <a:prstDash val="dashDot"/>
              <a:round/>
            </a:ln>
            <a:effectLst/>
          </c:spPr>
          <c:marker>
            <c:symbol val="circle"/>
            <c:size val="5"/>
            <c:spPr>
              <a:solidFill>
                <a:schemeClr val="accent1"/>
              </a:solidFill>
              <a:ln w="9525">
                <a:solidFill>
                  <a:schemeClr val="accent1"/>
                </a:solidFill>
                <a:prstDash val="dashDot"/>
              </a:ln>
              <a:effectLst/>
            </c:spPr>
          </c:marker>
          <c:dLbls>
            <c:spPr>
              <a:solidFill>
                <a:schemeClr val="bg1"/>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 18-19</c:v>
                </c:pt>
                <c:pt idx="1">
                  <c:v>MARCH 25-26</c:v>
                </c:pt>
                <c:pt idx="2">
                  <c:v>APR 1-2</c:v>
                </c:pt>
                <c:pt idx="3">
                  <c:v>Apr-08</c:v>
                </c:pt>
              </c:strCache>
            </c:strRef>
          </c:cat>
          <c:val>
            <c:numRef>
              <c:f>Sheet1!$B$2:$B$5</c:f>
              <c:numCache>
                <c:formatCode>General</c:formatCode>
                <c:ptCount val="4"/>
                <c:pt idx="0">
                  <c:v>82</c:v>
                </c:pt>
                <c:pt idx="1">
                  <c:v>80</c:v>
                </c:pt>
                <c:pt idx="2">
                  <c:v>79</c:v>
                </c:pt>
                <c:pt idx="3">
                  <c:v>66</c:v>
                </c:pt>
              </c:numCache>
            </c:numRef>
          </c:val>
          <c:smooth val="1"/>
          <c:extLst>
            <c:ext xmlns:c16="http://schemas.microsoft.com/office/drawing/2014/chart" uri="{C3380CC4-5D6E-409C-BE32-E72D297353CC}">
              <c16:uniqueId val="{0000000C-A0E3-644B-902B-9D6DABA48DA7}"/>
            </c:ext>
          </c:extLst>
        </c:ser>
        <c:ser>
          <c:idx val="1"/>
          <c:order val="1"/>
          <c:tx>
            <c:strRef>
              <c:f>Sheet1!$C$1</c:f>
              <c:strCache>
                <c:ptCount val="1"/>
                <c:pt idx="0">
                  <c:v>Remain the Same</c:v>
                </c:pt>
              </c:strCache>
            </c:strRef>
          </c:tx>
          <c:spPr>
            <a:ln w="28575" cap="rnd">
              <a:solidFill>
                <a:schemeClr val="tx2"/>
              </a:solidFill>
              <a:prstDash val="dashDot"/>
              <a:round/>
            </a:ln>
            <a:effectLst/>
          </c:spPr>
          <c:marker>
            <c:symbol val="circle"/>
            <c:size val="5"/>
            <c:spPr>
              <a:solidFill>
                <a:schemeClr val="accent2"/>
              </a:solidFill>
              <a:ln w="9525">
                <a:solidFill>
                  <a:schemeClr val="accent2"/>
                </a:solidFill>
                <a:prstDash val="dashDot"/>
              </a:ln>
              <a:effectLst/>
            </c:spPr>
          </c:marker>
          <c:dLbls>
            <c:spPr>
              <a:solidFill>
                <a:schemeClr val="bg1">
                  <a:alpha val="83000"/>
                </a:schemeClr>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 18-19</c:v>
                </c:pt>
                <c:pt idx="1">
                  <c:v>MARCH 25-26</c:v>
                </c:pt>
                <c:pt idx="2">
                  <c:v>APR 1-2</c:v>
                </c:pt>
                <c:pt idx="3">
                  <c:v>Apr-08</c:v>
                </c:pt>
              </c:strCache>
            </c:strRef>
          </c:cat>
          <c:val>
            <c:numRef>
              <c:f>Sheet1!$C$2:$C$5</c:f>
              <c:numCache>
                <c:formatCode>General</c:formatCode>
                <c:ptCount val="4"/>
                <c:pt idx="0">
                  <c:v>15</c:v>
                </c:pt>
                <c:pt idx="1">
                  <c:v>17</c:v>
                </c:pt>
                <c:pt idx="2">
                  <c:v>18</c:v>
                </c:pt>
                <c:pt idx="3">
                  <c:v>29</c:v>
                </c:pt>
              </c:numCache>
            </c:numRef>
          </c:val>
          <c:smooth val="1"/>
          <c:extLst>
            <c:ext xmlns:c16="http://schemas.microsoft.com/office/drawing/2014/chart" uri="{C3380CC4-5D6E-409C-BE32-E72D297353CC}">
              <c16:uniqueId val="{0000001A-A0E3-644B-902B-9D6DABA48DA7}"/>
            </c:ext>
          </c:extLst>
        </c:ser>
        <c:ser>
          <c:idx val="2"/>
          <c:order val="2"/>
          <c:tx>
            <c:strRef>
              <c:f>Sheet1!$D$1</c:f>
              <c:strCache>
                <c:ptCount val="1"/>
                <c:pt idx="0">
                  <c:v>Get Better</c:v>
                </c:pt>
              </c:strCache>
            </c:strRef>
          </c:tx>
          <c:spPr>
            <a:ln w="28575" cap="rnd">
              <a:solidFill>
                <a:srgbClr val="79A542"/>
              </a:solidFill>
              <a:prstDash val="dashDot"/>
              <a:round/>
            </a:ln>
            <a:effectLst/>
          </c:spPr>
          <c:marker>
            <c:symbol val="circle"/>
            <c:size val="5"/>
            <c:spPr>
              <a:solidFill>
                <a:schemeClr val="accent3"/>
              </a:solidFill>
              <a:ln w="9525">
                <a:solidFill>
                  <a:schemeClr val="accent3"/>
                </a:solidFill>
                <a:prstDash val="dashDot"/>
              </a:ln>
              <a:effectLst/>
            </c:spPr>
          </c:marker>
          <c:dLbls>
            <c:spPr>
              <a:solidFill>
                <a:schemeClr val="bg1"/>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 18-19</c:v>
                </c:pt>
                <c:pt idx="1">
                  <c:v>MARCH 25-26</c:v>
                </c:pt>
                <c:pt idx="2">
                  <c:v>APR 1-2</c:v>
                </c:pt>
                <c:pt idx="3">
                  <c:v>Apr-08</c:v>
                </c:pt>
              </c:strCache>
            </c:strRef>
          </c:cat>
          <c:val>
            <c:numRef>
              <c:f>Sheet1!$D$2:$D$5</c:f>
              <c:numCache>
                <c:formatCode>General</c:formatCode>
                <c:ptCount val="4"/>
                <c:pt idx="0">
                  <c:v>3</c:v>
                </c:pt>
                <c:pt idx="1">
                  <c:v>3</c:v>
                </c:pt>
                <c:pt idx="2">
                  <c:v>3</c:v>
                </c:pt>
                <c:pt idx="3">
                  <c:v>6</c:v>
                </c:pt>
              </c:numCache>
            </c:numRef>
          </c:val>
          <c:smooth val="1"/>
          <c:extLst>
            <c:ext xmlns:c16="http://schemas.microsoft.com/office/drawing/2014/chart" uri="{C3380CC4-5D6E-409C-BE32-E72D297353CC}">
              <c16:uniqueId val="{00000000-E10B-A048-AF85-D0E505738B31}"/>
            </c:ext>
          </c:extLst>
        </c:ser>
        <c:dLbls>
          <c:showLegendKey val="0"/>
          <c:showVal val="0"/>
          <c:showCatName val="0"/>
          <c:showSerName val="0"/>
          <c:showPercent val="0"/>
          <c:showBubbleSize val="0"/>
        </c:dLbls>
        <c:marker val="1"/>
        <c:smooth val="0"/>
        <c:axId val="274728192"/>
        <c:axId val="140188448"/>
      </c:lineChart>
      <c:catAx>
        <c:axId val="27472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188448"/>
        <c:crosses val="autoZero"/>
        <c:auto val="1"/>
        <c:lblAlgn val="ctr"/>
        <c:lblOffset val="100"/>
        <c:noMultiLvlLbl val="1"/>
      </c:catAx>
      <c:valAx>
        <c:axId val="140188448"/>
        <c:scaling>
          <c:orientation val="minMax"/>
          <c:max val="100"/>
          <c:min val="0"/>
        </c:scaling>
        <c:delete val="1"/>
        <c:axPos val="l"/>
        <c:numFmt formatCode="General" sourceLinked="1"/>
        <c:majorTickMark val="out"/>
        <c:minorTickMark val="none"/>
        <c:tickLblPos val="nextTo"/>
        <c:crossAx val="27472819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71122435523708E-2"/>
          <c:y val="1.3649830263823274E-2"/>
          <c:w val="0.94764858717428835"/>
          <c:h val="0.78265781762632936"/>
        </c:manualLayout>
      </c:layout>
      <c:lineChart>
        <c:grouping val="standard"/>
        <c:varyColors val="0"/>
        <c:ser>
          <c:idx val="0"/>
          <c:order val="0"/>
          <c:tx>
            <c:strRef>
              <c:f>Sheet1!$B$1</c:f>
              <c:strCache>
                <c:ptCount val="1"/>
                <c:pt idx="0">
                  <c:v>Get Worse</c:v>
                </c:pt>
              </c:strCache>
            </c:strRef>
          </c:tx>
          <c:spPr>
            <a:ln w="28575" cap="rnd">
              <a:solidFill>
                <a:srgbClr val="FF0000"/>
              </a:solidFill>
              <a:prstDash val="dashDot"/>
              <a:round/>
            </a:ln>
            <a:effectLst/>
          </c:spPr>
          <c:marker>
            <c:symbol val="circle"/>
            <c:size val="5"/>
            <c:spPr>
              <a:solidFill>
                <a:schemeClr val="accent1"/>
              </a:solidFill>
              <a:ln w="9525">
                <a:solidFill>
                  <a:schemeClr val="accent1"/>
                </a:solidFill>
                <a:prstDash val="dashDot"/>
              </a:ln>
              <a:effectLst/>
            </c:spPr>
          </c:marker>
          <c:dLbls>
            <c:spPr>
              <a:solidFill>
                <a:schemeClr val="bg1"/>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18-19</c:v>
                </c:pt>
                <c:pt idx="1">
                  <c:v>MARCH 25-26</c:v>
                </c:pt>
              </c:strCache>
            </c:strRef>
          </c:cat>
          <c:val>
            <c:numRef>
              <c:f>Sheet1!$B$2:$B$3</c:f>
              <c:numCache>
                <c:formatCode>General</c:formatCode>
                <c:ptCount val="2"/>
                <c:pt idx="0">
                  <c:v>1</c:v>
                </c:pt>
                <c:pt idx="1">
                  <c:v>8</c:v>
                </c:pt>
              </c:numCache>
            </c:numRef>
          </c:val>
          <c:smooth val="1"/>
          <c:extLst>
            <c:ext xmlns:c16="http://schemas.microsoft.com/office/drawing/2014/chart" uri="{C3380CC4-5D6E-409C-BE32-E72D297353CC}">
              <c16:uniqueId val="{00000000-4B61-4C96-AB1E-C1F554B36045}"/>
            </c:ext>
          </c:extLst>
        </c:ser>
        <c:ser>
          <c:idx val="1"/>
          <c:order val="1"/>
          <c:tx>
            <c:strRef>
              <c:f>Sheet1!$C$1</c:f>
              <c:strCache>
                <c:ptCount val="1"/>
                <c:pt idx="0">
                  <c:v>Remain the Same</c:v>
                </c:pt>
              </c:strCache>
            </c:strRef>
          </c:tx>
          <c:spPr>
            <a:ln w="28575" cap="rnd">
              <a:solidFill>
                <a:schemeClr val="tx2"/>
              </a:solidFill>
              <a:prstDash val="dashDot"/>
              <a:round/>
            </a:ln>
            <a:effectLst/>
          </c:spPr>
          <c:marker>
            <c:symbol val="circle"/>
            <c:size val="5"/>
            <c:spPr>
              <a:solidFill>
                <a:schemeClr val="accent2"/>
              </a:solidFill>
              <a:ln w="9525">
                <a:solidFill>
                  <a:schemeClr val="accent2"/>
                </a:solidFill>
                <a:prstDash val="dashDot"/>
              </a:ln>
              <a:effectLst/>
            </c:spPr>
          </c:marker>
          <c:dLbls>
            <c:spPr>
              <a:solidFill>
                <a:schemeClr val="bg1">
                  <a:alpha val="83000"/>
                </a:schemeClr>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18-19</c:v>
                </c:pt>
                <c:pt idx="1">
                  <c:v>MARCH 25-26</c:v>
                </c:pt>
              </c:strCache>
            </c:strRef>
          </c:cat>
          <c:val>
            <c:numRef>
              <c:f>Sheet1!$C$2:$C$3</c:f>
              <c:numCache>
                <c:formatCode>General</c:formatCode>
                <c:ptCount val="2"/>
                <c:pt idx="0">
                  <c:v>13</c:v>
                </c:pt>
                <c:pt idx="1">
                  <c:v>7</c:v>
                </c:pt>
              </c:numCache>
            </c:numRef>
          </c:val>
          <c:smooth val="1"/>
          <c:extLst>
            <c:ext xmlns:c16="http://schemas.microsoft.com/office/drawing/2014/chart" uri="{C3380CC4-5D6E-409C-BE32-E72D297353CC}">
              <c16:uniqueId val="{00000001-4B61-4C96-AB1E-C1F554B36045}"/>
            </c:ext>
          </c:extLst>
        </c:ser>
        <c:ser>
          <c:idx val="2"/>
          <c:order val="2"/>
          <c:tx>
            <c:strRef>
              <c:f>Sheet1!$D$1</c:f>
              <c:strCache>
                <c:ptCount val="1"/>
                <c:pt idx="0">
                  <c:v>Get Better</c:v>
                </c:pt>
              </c:strCache>
            </c:strRef>
          </c:tx>
          <c:spPr>
            <a:ln w="28575" cap="rnd">
              <a:solidFill>
                <a:srgbClr val="79A542"/>
              </a:solidFill>
              <a:prstDash val="dashDot"/>
              <a:round/>
            </a:ln>
            <a:effectLst/>
          </c:spPr>
          <c:marker>
            <c:symbol val="circle"/>
            <c:size val="5"/>
            <c:spPr>
              <a:solidFill>
                <a:schemeClr val="accent3"/>
              </a:solidFill>
              <a:ln w="9525">
                <a:solidFill>
                  <a:schemeClr val="accent3"/>
                </a:solidFill>
                <a:prstDash val="dashDot"/>
              </a:ln>
              <a:effectLst/>
            </c:spPr>
          </c:marker>
          <c:dLbls>
            <c:spPr>
              <a:solidFill>
                <a:schemeClr val="bg1"/>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18-19</c:v>
                </c:pt>
                <c:pt idx="1">
                  <c:v>MARCH 25-26</c:v>
                </c:pt>
              </c:strCache>
            </c:strRef>
          </c:cat>
          <c:val>
            <c:numRef>
              <c:f>Sheet1!$D$2:$D$3</c:f>
              <c:numCache>
                <c:formatCode>General</c:formatCode>
                <c:ptCount val="2"/>
                <c:pt idx="0">
                  <c:v>72</c:v>
                </c:pt>
                <c:pt idx="1">
                  <c:v>86</c:v>
                </c:pt>
              </c:numCache>
            </c:numRef>
          </c:val>
          <c:smooth val="1"/>
          <c:extLst>
            <c:ext xmlns:c16="http://schemas.microsoft.com/office/drawing/2014/chart" uri="{C3380CC4-5D6E-409C-BE32-E72D297353CC}">
              <c16:uniqueId val="{00000002-4B61-4C96-AB1E-C1F554B36045}"/>
            </c:ext>
          </c:extLst>
        </c:ser>
        <c:dLbls>
          <c:showLegendKey val="0"/>
          <c:showVal val="0"/>
          <c:showCatName val="0"/>
          <c:showSerName val="0"/>
          <c:showPercent val="0"/>
          <c:showBubbleSize val="0"/>
        </c:dLbls>
        <c:marker val="1"/>
        <c:smooth val="0"/>
        <c:axId val="274728192"/>
        <c:axId val="140188448"/>
      </c:lineChart>
      <c:catAx>
        <c:axId val="27472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188448"/>
        <c:crosses val="autoZero"/>
        <c:auto val="1"/>
        <c:lblAlgn val="ctr"/>
        <c:lblOffset val="100"/>
        <c:noMultiLvlLbl val="1"/>
      </c:catAx>
      <c:valAx>
        <c:axId val="140188448"/>
        <c:scaling>
          <c:orientation val="minMax"/>
          <c:max val="100"/>
          <c:min val="0"/>
        </c:scaling>
        <c:delete val="1"/>
        <c:axPos val="l"/>
        <c:numFmt formatCode="General" sourceLinked="1"/>
        <c:majorTickMark val="out"/>
        <c:minorTickMark val="none"/>
        <c:tickLblPos val="nextTo"/>
        <c:crossAx val="27472819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08482577057288E-2"/>
          <c:y val="0"/>
          <c:w val="0.94764858717428835"/>
          <c:h val="0.78265781762632936"/>
        </c:manualLayout>
      </c:layout>
      <c:lineChart>
        <c:grouping val="standard"/>
        <c:varyColors val="0"/>
        <c:ser>
          <c:idx val="0"/>
          <c:order val="0"/>
          <c:tx>
            <c:strRef>
              <c:f>Sheet1!$B$1</c:f>
              <c:strCache>
                <c:ptCount val="1"/>
                <c:pt idx="0">
                  <c:v>Not well</c:v>
                </c:pt>
              </c:strCache>
            </c:strRef>
          </c:tx>
          <c:spPr>
            <a:ln w="28575" cap="rnd">
              <a:solidFill>
                <a:srgbClr val="FF0000"/>
              </a:solidFill>
              <a:prstDash val="dashDot"/>
              <a:round/>
            </a:ln>
            <a:effectLst/>
          </c:spPr>
          <c:marker>
            <c:symbol val="circle"/>
            <c:size val="5"/>
            <c:spPr>
              <a:solidFill>
                <a:schemeClr val="accent1"/>
              </a:solidFill>
              <a:ln w="9525">
                <a:solidFill>
                  <a:schemeClr val="accent1"/>
                </a:solidFill>
                <a:prstDash val="dashDot"/>
              </a:ln>
              <a:effectLst/>
            </c:spPr>
          </c:marker>
          <c:dLbls>
            <c:spPr>
              <a:solidFill>
                <a:schemeClr val="bg1"/>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 18-19</c:v>
                </c:pt>
                <c:pt idx="1">
                  <c:v>MARCH 25-26</c:v>
                </c:pt>
                <c:pt idx="2">
                  <c:v>APR 1-2</c:v>
                </c:pt>
                <c:pt idx="3">
                  <c:v>Apr-08</c:v>
                </c:pt>
              </c:strCache>
            </c:strRef>
          </c:cat>
          <c:val>
            <c:numRef>
              <c:f>Sheet1!$B$2:$B$5</c:f>
              <c:numCache>
                <c:formatCode>General</c:formatCode>
                <c:ptCount val="4"/>
                <c:pt idx="0">
                  <c:v>37</c:v>
                </c:pt>
                <c:pt idx="1">
                  <c:v>24</c:v>
                </c:pt>
                <c:pt idx="2">
                  <c:v>31</c:v>
                </c:pt>
                <c:pt idx="3">
                  <c:v>25</c:v>
                </c:pt>
              </c:numCache>
            </c:numRef>
          </c:val>
          <c:smooth val="1"/>
          <c:extLst>
            <c:ext xmlns:c16="http://schemas.microsoft.com/office/drawing/2014/chart" uri="{C3380CC4-5D6E-409C-BE32-E72D297353CC}">
              <c16:uniqueId val="{0000000C-A0E3-644B-902B-9D6DABA48DA7}"/>
            </c:ext>
          </c:extLst>
        </c:ser>
        <c:ser>
          <c:idx val="1"/>
          <c:order val="1"/>
          <c:tx>
            <c:strRef>
              <c:f>Sheet1!$C$1</c:f>
              <c:strCache>
                <c:ptCount val="1"/>
                <c:pt idx="0">
                  <c:v>Unsure</c:v>
                </c:pt>
              </c:strCache>
            </c:strRef>
          </c:tx>
          <c:spPr>
            <a:ln w="28575" cap="rnd">
              <a:solidFill>
                <a:schemeClr val="tx2"/>
              </a:solidFill>
              <a:prstDash val="dashDot"/>
              <a:round/>
            </a:ln>
            <a:effectLst/>
          </c:spPr>
          <c:marker>
            <c:symbol val="circle"/>
            <c:size val="5"/>
            <c:spPr>
              <a:solidFill>
                <a:schemeClr val="accent2"/>
              </a:solidFill>
              <a:ln w="9525">
                <a:solidFill>
                  <a:schemeClr val="accent2"/>
                </a:solidFill>
                <a:prstDash val="dashDot"/>
              </a:ln>
              <a:effectLst/>
            </c:spPr>
          </c:marker>
          <c:dLbls>
            <c:spPr>
              <a:solidFill>
                <a:schemeClr val="bg1">
                  <a:alpha val="83000"/>
                </a:schemeClr>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 18-19</c:v>
                </c:pt>
                <c:pt idx="1">
                  <c:v>MARCH 25-26</c:v>
                </c:pt>
                <c:pt idx="2">
                  <c:v>APR 1-2</c:v>
                </c:pt>
                <c:pt idx="3">
                  <c:v>Apr-08</c:v>
                </c:pt>
              </c:strCache>
            </c:strRef>
          </c:cat>
          <c:val>
            <c:numRef>
              <c:f>Sheet1!$C$2:$C$5</c:f>
              <c:numCache>
                <c:formatCode>General</c:formatCode>
                <c:ptCount val="4"/>
                <c:pt idx="0">
                  <c:v>14</c:v>
                </c:pt>
                <c:pt idx="1">
                  <c:v>9</c:v>
                </c:pt>
                <c:pt idx="2">
                  <c:v>10</c:v>
                </c:pt>
                <c:pt idx="3">
                  <c:v>7</c:v>
                </c:pt>
              </c:numCache>
            </c:numRef>
          </c:val>
          <c:smooth val="1"/>
          <c:extLst>
            <c:ext xmlns:c16="http://schemas.microsoft.com/office/drawing/2014/chart" uri="{C3380CC4-5D6E-409C-BE32-E72D297353CC}">
              <c16:uniqueId val="{0000001A-A0E3-644B-902B-9D6DABA48DA7}"/>
            </c:ext>
          </c:extLst>
        </c:ser>
        <c:ser>
          <c:idx val="2"/>
          <c:order val="2"/>
          <c:tx>
            <c:strRef>
              <c:f>Sheet1!$D$1</c:f>
              <c:strCache>
                <c:ptCount val="1"/>
                <c:pt idx="0">
                  <c:v>Well</c:v>
                </c:pt>
              </c:strCache>
            </c:strRef>
          </c:tx>
          <c:spPr>
            <a:ln w="28575" cap="rnd">
              <a:solidFill>
                <a:srgbClr val="79A542"/>
              </a:solidFill>
              <a:prstDash val="dashDot"/>
              <a:round/>
            </a:ln>
            <a:effectLst/>
          </c:spPr>
          <c:marker>
            <c:symbol val="circle"/>
            <c:size val="5"/>
            <c:spPr>
              <a:solidFill>
                <a:schemeClr val="accent3"/>
              </a:solidFill>
              <a:ln w="9525">
                <a:solidFill>
                  <a:schemeClr val="accent3"/>
                </a:solidFill>
                <a:prstDash val="dashDot"/>
              </a:ln>
              <a:effectLst/>
            </c:spPr>
          </c:marker>
          <c:dLbls>
            <c:spPr>
              <a:solidFill>
                <a:schemeClr val="bg1"/>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MARCH 18-19</c:v>
                </c:pt>
                <c:pt idx="1">
                  <c:v>MARCH 25-26</c:v>
                </c:pt>
                <c:pt idx="2">
                  <c:v>APR 1-2</c:v>
                </c:pt>
                <c:pt idx="3">
                  <c:v>Apr-08</c:v>
                </c:pt>
              </c:strCache>
            </c:strRef>
          </c:cat>
          <c:val>
            <c:numRef>
              <c:f>Sheet1!$D$2:$D$5</c:f>
              <c:numCache>
                <c:formatCode>General</c:formatCode>
                <c:ptCount val="4"/>
                <c:pt idx="0">
                  <c:v>49</c:v>
                </c:pt>
                <c:pt idx="1">
                  <c:v>67</c:v>
                </c:pt>
                <c:pt idx="2">
                  <c:v>59</c:v>
                </c:pt>
                <c:pt idx="3">
                  <c:v>68</c:v>
                </c:pt>
              </c:numCache>
            </c:numRef>
          </c:val>
          <c:smooth val="1"/>
          <c:extLst>
            <c:ext xmlns:c16="http://schemas.microsoft.com/office/drawing/2014/chart" uri="{C3380CC4-5D6E-409C-BE32-E72D297353CC}">
              <c16:uniqueId val="{00000000-E10B-A048-AF85-D0E505738B31}"/>
            </c:ext>
          </c:extLst>
        </c:ser>
        <c:dLbls>
          <c:showLegendKey val="0"/>
          <c:showVal val="0"/>
          <c:showCatName val="0"/>
          <c:showSerName val="0"/>
          <c:showPercent val="0"/>
          <c:showBubbleSize val="0"/>
        </c:dLbls>
        <c:marker val="1"/>
        <c:smooth val="0"/>
        <c:axId val="274728192"/>
        <c:axId val="140188448"/>
      </c:lineChart>
      <c:catAx>
        <c:axId val="27472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188448"/>
        <c:crosses val="autoZero"/>
        <c:auto val="1"/>
        <c:lblAlgn val="ctr"/>
        <c:lblOffset val="100"/>
        <c:noMultiLvlLbl val="1"/>
      </c:catAx>
      <c:valAx>
        <c:axId val="140188448"/>
        <c:scaling>
          <c:orientation val="minMax"/>
          <c:max val="100"/>
          <c:min val="0"/>
        </c:scaling>
        <c:delete val="1"/>
        <c:axPos val="l"/>
        <c:numFmt formatCode="General" sourceLinked="1"/>
        <c:majorTickMark val="out"/>
        <c:minorTickMark val="none"/>
        <c:tickLblPos val="nextTo"/>
        <c:crossAx val="27472819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0"/>
          <a:lstStyle/>
          <a:p>
            <a:pPr algn="ctr">
              <a:defRPr sz="1600" b="0" i="0" u="none" strike="noStrike" kern="1200" spc="0" baseline="0">
                <a:solidFill>
                  <a:schemeClr val="tx2">
                    <a:lumMod val="65000"/>
                    <a:lumOff val="35000"/>
                  </a:schemeClr>
                </a:solidFill>
                <a:latin typeface="+mn-lt"/>
                <a:ea typeface="+mn-ea"/>
                <a:cs typeface="+mn-cs"/>
              </a:defRPr>
            </a:pPr>
            <a:r>
              <a:rPr lang="en-US" sz="1600" dirty="0">
                <a:solidFill>
                  <a:schemeClr val="tx2">
                    <a:lumMod val="65000"/>
                    <a:lumOff val="35000"/>
                  </a:schemeClr>
                </a:solidFill>
              </a:rPr>
              <a:t>People in my </a:t>
            </a:r>
            <a:r>
              <a:rPr lang="en-US" sz="1600" dirty="0" err="1">
                <a:solidFill>
                  <a:schemeClr val="tx2">
                    <a:lumMod val="65000"/>
                    <a:lumOff val="35000"/>
                  </a:schemeClr>
                </a:solidFill>
              </a:rPr>
              <a:t>neighbourhood</a:t>
            </a:r>
            <a:r>
              <a:rPr lang="en-US" sz="1600" dirty="0">
                <a:solidFill>
                  <a:schemeClr val="tx2">
                    <a:lumMod val="65000"/>
                    <a:lumOff val="35000"/>
                  </a:schemeClr>
                </a:solidFill>
              </a:rPr>
              <a:t> are </a:t>
            </a:r>
          </a:p>
          <a:p>
            <a:pPr algn="ctr">
              <a:defRPr sz="1600">
                <a:solidFill>
                  <a:schemeClr val="tx2">
                    <a:lumMod val="65000"/>
                    <a:lumOff val="35000"/>
                  </a:schemeClr>
                </a:solidFill>
              </a:defRPr>
            </a:pPr>
            <a:r>
              <a:rPr lang="en-US" sz="1600" dirty="0">
                <a:solidFill>
                  <a:schemeClr val="tx2">
                    <a:lumMod val="65000"/>
                    <a:lumOff val="35000"/>
                  </a:schemeClr>
                </a:solidFill>
              </a:rPr>
              <a:t>respecting government guidelines </a:t>
            </a:r>
          </a:p>
          <a:p>
            <a:pPr algn="ctr">
              <a:defRPr sz="1600">
                <a:solidFill>
                  <a:schemeClr val="tx2">
                    <a:lumMod val="65000"/>
                    <a:lumOff val="35000"/>
                  </a:schemeClr>
                </a:solidFill>
              </a:defRPr>
            </a:pPr>
            <a:r>
              <a:rPr lang="en-US" sz="1600" dirty="0">
                <a:solidFill>
                  <a:schemeClr val="tx2">
                    <a:lumMod val="65000"/>
                    <a:lumOff val="35000"/>
                  </a:schemeClr>
                </a:solidFill>
              </a:rPr>
              <a:t>on social</a:t>
            </a:r>
            <a:r>
              <a:rPr lang="en-US" sz="1600" baseline="0" dirty="0">
                <a:solidFill>
                  <a:schemeClr val="tx2">
                    <a:lumMod val="65000"/>
                    <a:lumOff val="35000"/>
                  </a:schemeClr>
                </a:solidFill>
              </a:rPr>
              <a:t> distancing</a:t>
            </a:r>
            <a:endParaRPr lang="en-US" sz="1600" dirty="0">
              <a:solidFill>
                <a:schemeClr val="tx2">
                  <a:lumMod val="65000"/>
                  <a:lumOff val="35000"/>
                </a:schemeClr>
              </a:solidFill>
            </a:endParaRPr>
          </a:p>
        </c:rich>
      </c:tx>
      <c:layout>
        <c:manualLayout>
          <c:xMode val="edge"/>
          <c:yMode val="edge"/>
          <c:x val="0.18409298109594965"/>
          <c:y val="0.73093417863136301"/>
        </c:manualLayout>
      </c:layout>
      <c:overlay val="0"/>
      <c:spPr>
        <a:noFill/>
        <a:ln>
          <a:noFill/>
        </a:ln>
        <a:effectLst/>
      </c:spPr>
      <c:txPr>
        <a:bodyPr rot="0" spcFirstLastPara="1" vertOverflow="ellipsis" vert="horz" wrap="square" anchor="b" anchorCtr="0"/>
        <a:lstStyle/>
        <a:p>
          <a:pPr algn="ctr">
            <a:defRPr sz="1600" b="0" i="0" u="none" strike="noStrike" kern="1200" spc="0" baseline="0">
              <a:solidFill>
                <a:schemeClr val="tx2">
                  <a:lumMod val="65000"/>
                  <a:lumOff val="35000"/>
                </a:schemeClr>
              </a:solidFill>
              <a:latin typeface="+mn-lt"/>
              <a:ea typeface="+mn-ea"/>
              <a:cs typeface="+mn-cs"/>
            </a:defRPr>
          </a:pPr>
          <a:endParaRPr lang="en-US"/>
        </a:p>
      </c:txPr>
    </c:title>
    <c:autoTitleDeleted val="0"/>
    <c:plotArea>
      <c:layout>
        <c:manualLayout>
          <c:layoutTarget val="inner"/>
          <c:xMode val="edge"/>
          <c:yMode val="edge"/>
          <c:x val="0.30458947394595609"/>
          <c:y val="0.10938671357111499"/>
          <c:w val="0.38588673965693315"/>
          <c:h val="0.58329117120661977"/>
        </c:manualLayout>
      </c:layout>
      <c:doughnutChart>
        <c:varyColors val="1"/>
        <c:ser>
          <c:idx val="0"/>
          <c:order val="0"/>
          <c:tx>
            <c:strRef>
              <c:f>Sheet1!$B$1</c:f>
              <c:strCache>
                <c:ptCount val="1"/>
                <c:pt idx="0">
                  <c:v>Apr-08</c:v>
                </c:pt>
              </c:strCache>
            </c:strRef>
          </c:tx>
          <c:dPt>
            <c:idx val="0"/>
            <c:bubble3D val="0"/>
            <c:spPr>
              <a:solidFill>
                <a:srgbClr val="79A542"/>
              </a:solidFill>
              <a:ln w="19050">
                <a:solidFill>
                  <a:schemeClr val="lt1"/>
                </a:solidFill>
              </a:ln>
              <a:effectLst/>
            </c:spPr>
            <c:extLst>
              <c:ext xmlns:c16="http://schemas.microsoft.com/office/drawing/2014/chart" uri="{C3380CC4-5D6E-409C-BE32-E72D297353CC}">
                <c16:uniqueId val="{00000001-37A8-1B4E-9A1B-C26715B191D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37A8-1B4E-9A1B-C26715B191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EDF-42EA-82B7-09152BB4EE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Agree</c:v>
                </c:pt>
                <c:pt idx="1">
                  <c:v>Disagree</c:v>
                </c:pt>
                <c:pt idx="2">
                  <c:v>Unsure</c:v>
                </c:pt>
              </c:strCache>
            </c:strRef>
          </c:cat>
          <c:val>
            <c:numRef>
              <c:f>Sheet1!$B$2:$B$4</c:f>
              <c:numCache>
                <c:formatCode>General</c:formatCode>
                <c:ptCount val="3"/>
                <c:pt idx="0">
                  <c:v>85</c:v>
                </c:pt>
                <c:pt idx="1">
                  <c:v>11</c:v>
                </c:pt>
                <c:pt idx="2">
                  <c:v>4</c:v>
                </c:pt>
              </c:numCache>
            </c:numRef>
          </c:val>
          <c:extLst>
            <c:ext xmlns:c16="http://schemas.microsoft.com/office/drawing/2014/chart" uri="{C3380CC4-5D6E-409C-BE32-E72D297353CC}">
              <c16:uniqueId val="{00000000-37A8-1B4E-9A1B-C26715B191DA}"/>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0"/>
          <a:lstStyle/>
          <a:p>
            <a:pPr algn="ctr">
              <a:defRPr sz="1600" b="0" i="0" u="none" strike="noStrike" kern="1200" spc="0" baseline="0">
                <a:solidFill>
                  <a:schemeClr val="tx2">
                    <a:lumMod val="65000"/>
                    <a:lumOff val="35000"/>
                  </a:schemeClr>
                </a:solidFill>
                <a:latin typeface="+mn-lt"/>
                <a:ea typeface="+mn-ea"/>
                <a:cs typeface="+mn-cs"/>
              </a:defRPr>
            </a:pPr>
            <a:r>
              <a:rPr lang="en-US" sz="1600" dirty="0">
                <a:solidFill>
                  <a:schemeClr val="tx2">
                    <a:lumMod val="65000"/>
                    <a:lumOff val="35000"/>
                  </a:schemeClr>
                </a:solidFill>
              </a:rPr>
              <a:t>My household income has reduced</a:t>
            </a:r>
          </a:p>
          <a:p>
            <a:pPr algn="ctr">
              <a:defRPr sz="1600">
                <a:solidFill>
                  <a:schemeClr val="tx2">
                    <a:lumMod val="65000"/>
                    <a:lumOff val="35000"/>
                  </a:schemeClr>
                </a:solidFill>
              </a:defRPr>
            </a:pPr>
            <a:r>
              <a:rPr lang="en-US" sz="1600" dirty="0">
                <a:solidFill>
                  <a:schemeClr val="tx2">
                    <a:lumMod val="65000"/>
                    <a:lumOff val="35000"/>
                  </a:schemeClr>
                </a:solidFill>
              </a:rPr>
              <a:t>Since the start of the crisis </a:t>
            </a:r>
          </a:p>
        </c:rich>
      </c:tx>
      <c:layout>
        <c:manualLayout>
          <c:xMode val="edge"/>
          <c:yMode val="edge"/>
          <c:x val="0.18409298109594965"/>
          <c:y val="0.742121946671639"/>
        </c:manualLayout>
      </c:layout>
      <c:overlay val="0"/>
      <c:spPr>
        <a:noFill/>
        <a:ln>
          <a:noFill/>
        </a:ln>
        <a:effectLst/>
      </c:spPr>
      <c:txPr>
        <a:bodyPr rot="0" spcFirstLastPara="1" vertOverflow="ellipsis" vert="horz" wrap="square" anchor="b" anchorCtr="0"/>
        <a:lstStyle/>
        <a:p>
          <a:pPr algn="ctr">
            <a:defRPr sz="1600" b="0" i="0" u="none" strike="noStrike" kern="1200" spc="0" baseline="0">
              <a:solidFill>
                <a:schemeClr val="tx2">
                  <a:lumMod val="65000"/>
                  <a:lumOff val="35000"/>
                </a:schemeClr>
              </a:solidFill>
              <a:latin typeface="+mn-lt"/>
              <a:ea typeface="+mn-ea"/>
              <a:cs typeface="+mn-cs"/>
            </a:defRPr>
          </a:pPr>
          <a:endParaRPr lang="en-US"/>
        </a:p>
      </c:txPr>
    </c:title>
    <c:autoTitleDeleted val="0"/>
    <c:plotArea>
      <c:layout>
        <c:manualLayout>
          <c:layoutTarget val="inner"/>
          <c:xMode val="edge"/>
          <c:yMode val="edge"/>
          <c:x val="0.30458947394595609"/>
          <c:y val="0.10938671357111499"/>
          <c:w val="0.38588673965693315"/>
          <c:h val="0.58329117120661977"/>
        </c:manualLayout>
      </c:layout>
      <c:doughnutChart>
        <c:varyColors val="1"/>
        <c:ser>
          <c:idx val="0"/>
          <c:order val="0"/>
          <c:tx>
            <c:strRef>
              <c:f>Sheet1!$B$1</c:f>
              <c:strCache>
                <c:ptCount val="1"/>
                <c:pt idx="0">
                  <c:v>Apr-08</c:v>
                </c:pt>
              </c:strCache>
            </c:strRef>
          </c:tx>
          <c:dPt>
            <c:idx val="0"/>
            <c:bubble3D val="0"/>
            <c:spPr>
              <a:solidFill>
                <a:srgbClr val="79A542"/>
              </a:solidFill>
              <a:ln w="19050">
                <a:solidFill>
                  <a:schemeClr val="lt1"/>
                </a:solidFill>
              </a:ln>
              <a:effectLst/>
            </c:spPr>
            <c:extLst>
              <c:ext xmlns:c16="http://schemas.microsoft.com/office/drawing/2014/chart" uri="{C3380CC4-5D6E-409C-BE32-E72D297353CC}">
                <c16:uniqueId val="{00000001-37A8-1B4E-9A1B-C26715B191D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37A8-1B4E-9A1B-C26715B191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EDF-42EA-82B7-09152BB4EE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Agree</c:v>
                </c:pt>
                <c:pt idx="1">
                  <c:v>Disagree</c:v>
                </c:pt>
                <c:pt idx="2">
                  <c:v>Unsure</c:v>
                </c:pt>
              </c:strCache>
            </c:strRef>
          </c:cat>
          <c:val>
            <c:numRef>
              <c:f>Sheet1!$B$2:$B$4</c:f>
              <c:numCache>
                <c:formatCode>General</c:formatCode>
                <c:ptCount val="3"/>
                <c:pt idx="0">
                  <c:v>44</c:v>
                </c:pt>
                <c:pt idx="1">
                  <c:v>52</c:v>
                </c:pt>
                <c:pt idx="2">
                  <c:v>4</c:v>
                </c:pt>
              </c:numCache>
            </c:numRef>
          </c:val>
          <c:extLst>
            <c:ext xmlns:c16="http://schemas.microsoft.com/office/drawing/2014/chart" uri="{C3380CC4-5D6E-409C-BE32-E72D297353CC}">
              <c16:uniqueId val="{00000000-37A8-1B4E-9A1B-C26715B191DA}"/>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0"/>
          <a:lstStyle/>
          <a:p>
            <a:pPr algn="ctr">
              <a:defRPr sz="1600" b="0" i="0" u="none" strike="noStrike" kern="1200" spc="0" baseline="0">
                <a:solidFill>
                  <a:schemeClr val="tx2">
                    <a:lumMod val="65000"/>
                    <a:lumOff val="35000"/>
                  </a:schemeClr>
                </a:solidFill>
                <a:latin typeface="+mn-lt"/>
                <a:ea typeface="+mn-ea"/>
                <a:cs typeface="+mn-cs"/>
              </a:defRPr>
            </a:pPr>
            <a:r>
              <a:rPr lang="en-US" sz="1600" dirty="0">
                <a:solidFill>
                  <a:schemeClr val="tx2">
                    <a:lumMod val="65000"/>
                    <a:lumOff val="35000"/>
                  </a:schemeClr>
                </a:solidFill>
              </a:rPr>
              <a:t>People in my household are struggling to cope mentally with the restrictions</a:t>
            </a:r>
          </a:p>
        </c:rich>
      </c:tx>
      <c:layout>
        <c:manualLayout>
          <c:xMode val="edge"/>
          <c:yMode val="edge"/>
          <c:x val="0.13721701280998022"/>
          <c:y val="0.74958045869848966"/>
        </c:manualLayout>
      </c:layout>
      <c:overlay val="0"/>
      <c:spPr>
        <a:noFill/>
        <a:ln>
          <a:noFill/>
        </a:ln>
        <a:effectLst/>
      </c:spPr>
      <c:txPr>
        <a:bodyPr rot="0" spcFirstLastPara="1" vertOverflow="ellipsis" vert="horz" wrap="square" anchor="b" anchorCtr="0"/>
        <a:lstStyle/>
        <a:p>
          <a:pPr algn="ctr">
            <a:defRPr sz="1600" b="0" i="0" u="none" strike="noStrike" kern="1200" spc="0" baseline="0">
              <a:solidFill>
                <a:schemeClr val="tx2">
                  <a:lumMod val="65000"/>
                  <a:lumOff val="35000"/>
                </a:schemeClr>
              </a:solidFill>
              <a:latin typeface="+mn-lt"/>
              <a:ea typeface="+mn-ea"/>
              <a:cs typeface="+mn-cs"/>
            </a:defRPr>
          </a:pPr>
          <a:endParaRPr lang="en-US"/>
        </a:p>
      </c:txPr>
    </c:title>
    <c:autoTitleDeleted val="0"/>
    <c:plotArea>
      <c:layout>
        <c:manualLayout>
          <c:layoutTarget val="inner"/>
          <c:xMode val="edge"/>
          <c:yMode val="edge"/>
          <c:x val="0.30458947394595609"/>
          <c:y val="0.10938671357111499"/>
          <c:w val="0.38588673965693315"/>
          <c:h val="0.58329117120661977"/>
        </c:manualLayout>
      </c:layout>
      <c:doughnutChart>
        <c:varyColors val="1"/>
        <c:ser>
          <c:idx val="0"/>
          <c:order val="0"/>
          <c:tx>
            <c:strRef>
              <c:f>Sheet1!$B$1</c:f>
              <c:strCache>
                <c:ptCount val="1"/>
                <c:pt idx="0">
                  <c:v>Apr-08</c:v>
                </c:pt>
              </c:strCache>
            </c:strRef>
          </c:tx>
          <c:dPt>
            <c:idx val="0"/>
            <c:bubble3D val="0"/>
            <c:spPr>
              <a:solidFill>
                <a:srgbClr val="79A542"/>
              </a:solidFill>
              <a:ln w="19050">
                <a:solidFill>
                  <a:schemeClr val="lt1"/>
                </a:solidFill>
              </a:ln>
              <a:effectLst/>
            </c:spPr>
            <c:extLst>
              <c:ext xmlns:c16="http://schemas.microsoft.com/office/drawing/2014/chart" uri="{C3380CC4-5D6E-409C-BE32-E72D297353CC}">
                <c16:uniqueId val="{00000001-37A8-1B4E-9A1B-C26715B191DA}"/>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37A8-1B4E-9A1B-C26715B191D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EDF-42EA-82B7-09152BB4EE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Agree</c:v>
                </c:pt>
                <c:pt idx="1">
                  <c:v>Disagree</c:v>
                </c:pt>
                <c:pt idx="2">
                  <c:v>Unsure</c:v>
                </c:pt>
              </c:strCache>
            </c:strRef>
          </c:cat>
          <c:val>
            <c:numRef>
              <c:f>Sheet1!$B$2:$B$4</c:f>
              <c:numCache>
                <c:formatCode>General</c:formatCode>
                <c:ptCount val="3"/>
                <c:pt idx="0">
                  <c:v>33</c:v>
                </c:pt>
                <c:pt idx="1">
                  <c:v>62</c:v>
                </c:pt>
                <c:pt idx="2">
                  <c:v>4</c:v>
                </c:pt>
              </c:numCache>
            </c:numRef>
          </c:val>
          <c:extLst>
            <c:ext xmlns:c16="http://schemas.microsoft.com/office/drawing/2014/chart" uri="{C3380CC4-5D6E-409C-BE32-E72D297353CC}">
              <c16:uniqueId val="{00000000-37A8-1B4E-9A1B-C26715B191DA}"/>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Government guidance on social distancing is clear and easy to understand</a:t>
            </a:r>
          </a:p>
          <a:p>
            <a:pPr>
              <a:defRPr/>
            </a:pP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088467559906731"/>
          <c:y val="0.26593765095044647"/>
          <c:w val="0.48563211747859741"/>
          <c:h val="0.73406234904955359"/>
        </c:manualLayout>
      </c:layout>
      <c:doughnutChart>
        <c:varyColors val="1"/>
        <c:ser>
          <c:idx val="0"/>
          <c:order val="0"/>
          <c:tx>
            <c:strRef>
              <c:f>Sheet1!$B$1</c:f>
              <c:strCache>
                <c:ptCount val="1"/>
                <c:pt idx="0">
                  <c:v>Apr-08</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37A8-1B4E-9A1B-C26715B191DA}"/>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2-37A8-1B4E-9A1B-C26715B191DA}"/>
              </c:ext>
            </c:extLst>
          </c:dPt>
          <c:dPt>
            <c:idx val="2"/>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5-AEDF-42EA-82B7-09152BB4EEEA}"/>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0-4703-2B49-B4C2-000C401A22A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4703-2B49-B4C2-000C401A22A5}"/>
              </c:ext>
            </c:extLst>
          </c:dPt>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2831989466900107"/>
                      <c:h val="0.17149655928841878"/>
                    </c:manualLayout>
                  </c15:layout>
                </c:ext>
                <c:ext xmlns:c16="http://schemas.microsoft.com/office/drawing/2014/chart" uri="{C3380CC4-5D6E-409C-BE32-E72D297353CC}">
                  <c16:uniqueId val="{00000001-37A8-1B4E-9A1B-C26715B191DA}"/>
                </c:ext>
              </c:extLst>
            </c:dLbl>
            <c:dLbl>
              <c:idx val="2"/>
              <c:layout>
                <c:manualLayout>
                  <c:x val="-4.9012103802747543E-2"/>
                  <c:y val="-3.87596535248512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EDF-42EA-82B7-09152BB4EEEA}"/>
                </c:ext>
              </c:extLst>
            </c:dLbl>
            <c:dLbl>
              <c:idx val="3"/>
              <c:layout>
                <c:manualLayout>
                  <c:x val="-9.5982036613713864E-2"/>
                  <c:y val="-0.1103159369553458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703-2B49-B4C2-000C401A22A5}"/>
                </c:ext>
              </c:extLst>
            </c:dLbl>
            <c:dLbl>
              <c:idx val="4"/>
              <c:layout>
                <c:manualLayout>
                  <c:x val="-1.0210854958905731E-2"/>
                  <c:y val="-2.98151180960394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703-2B49-B4C2-000C401A22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Strongly agree</c:v>
                </c:pt>
                <c:pt idx="1">
                  <c:v>Agree</c:v>
                </c:pt>
                <c:pt idx="2">
                  <c:v>Disagree</c:v>
                </c:pt>
                <c:pt idx="3">
                  <c:v>Strongly disagree</c:v>
                </c:pt>
                <c:pt idx="4">
                  <c:v>Don’t know</c:v>
                </c:pt>
              </c:strCache>
            </c:strRef>
          </c:cat>
          <c:val>
            <c:numRef>
              <c:f>Sheet1!$B$2:$B$6</c:f>
              <c:numCache>
                <c:formatCode>General</c:formatCode>
                <c:ptCount val="5"/>
                <c:pt idx="0">
                  <c:v>47</c:v>
                </c:pt>
                <c:pt idx="1">
                  <c:v>42</c:v>
                </c:pt>
                <c:pt idx="2">
                  <c:v>7</c:v>
                </c:pt>
                <c:pt idx="3">
                  <c:v>2</c:v>
                </c:pt>
                <c:pt idx="4">
                  <c:v>9</c:v>
                </c:pt>
              </c:numCache>
            </c:numRef>
          </c:val>
          <c:extLst>
            <c:ext xmlns:c16="http://schemas.microsoft.com/office/drawing/2014/chart" uri="{C3380CC4-5D6E-409C-BE32-E72D297353CC}">
              <c16:uniqueId val="{00000000-37A8-1B4E-9A1B-C26715B191DA}"/>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08482577057288E-2"/>
          <c:y val="0"/>
          <c:w val="0.94764858717428835"/>
          <c:h val="0.78265781762632936"/>
        </c:manualLayout>
      </c:layout>
      <c:lineChart>
        <c:grouping val="standard"/>
        <c:varyColors val="0"/>
        <c:ser>
          <c:idx val="0"/>
          <c:order val="0"/>
          <c:tx>
            <c:strRef>
              <c:f>Sheet1!$B$1</c:f>
              <c:strCache>
                <c:ptCount val="1"/>
                <c:pt idx="0">
                  <c:v>Get Worse</c:v>
                </c:pt>
              </c:strCache>
            </c:strRef>
          </c:tx>
          <c:spPr>
            <a:ln w="28575" cap="rnd">
              <a:solidFill>
                <a:srgbClr val="FF0000"/>
              </a:solidFill>
              <a:prstDash val="dashDot"/>
              <a:round/>
            </a:ln>
            <a:effectLst/>
          </c:spPr>
          <c:marker>
            <c:symbol val="circle"/>
            <c:size val="5"/>
            <c:spPr>
              <a:solidFill>
                <a:schemeClr val="accent1"/>
              </a:solidFill>
              <a:ln w="9525">
                <a:solidFill>
                  <a:schemeClr val="accent1"/>
                </a:solidFill>
                <a:prstDash val="dashDot"/>
              </a:ln>
              <a:effectLst/>
            </c:spPr>
          </c:marker>
          <c:dLbls>
            <c:spPr>
              <a:solidFill>
                <a:schemeClr val="bg1"/>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18-19</c:v>
                </c:pt>
                <c:pt idx="1">
                  <c:v>MARCH 25-26</c:v>
                </c:pt>
                <c:pt idx="2">
                  <c:v>APR 1-2</c:v>
                </c:pt>
              </c:strCache>
            </c:strRef>
          </c:cat>
          <c:val>
            <c:numRef>
              <c:f>Sheet1!$B$2:$B$4</c:f>
              <c:numCache>
                <c:formatCode>General</c:formatCode>
                <c:ptCount val="3"/>
                <c:pt idx="0">
                  <c:v>62</c:v>
                </c:pt>
                <c:pt idx="1">
                  <c:v>80</c:v>
                </c:pt>
                <c:pt idx="2">
                  <c:v>79</c:v>
                </c:pt>
              </c:numCache>
            </c:numRef>
          </c:val>
          <c:smooth val="1"/>
          <c:extLst>
            <c:ext xmlns:c16="http://schemas.microsoft.com/office/drawing/2014/chart" uri="{C3380CC4-5D6E-409C-BE32-E72D297353CC}">
              <c16:uniqueId val="{0000000C-A0E3-644B-902B-9D6DABA48DA7}"/>
            </c:ext>
          </c:extLst>
        </c:ser>
        <c:ser>
          <c:idx val="1"/>
          <c:order val="1"/>
          <c:tx>
            <c:strRef>
              <c:f>Sheet1!$C$1</c:f>
              <c:strCache>
                <c:ptCount val="1"/>
                <c:pt idx="0">
                  <c:v>Remain the Same</c:v>
                </c:pt>
              </c:strCache>
            </c:strRef>
          </c:tx>
          <c:spPr>
            <a:ln w="28575" cap="rnd">
              <a:solidFill>
                <a:schemeClr val="tx2"/>
              </a:solidFill>
              <a:prstDash val="dashDot"/>
              <a:round/>
            </a:ln>
            <a:effectLst/>
          </c:spPr>
          <c:marker>
            <c:symbol val="circle"/>
            <c:size val="5"/>
            <c:spPr>
              <a:solidFill>
                <a:schemeClr val="accent2"/>
              </a:solidFill>
              <a:ln w="9525">
                <a:solidFill>
                  <a:schemeClr val="accent2"/>
                </a:solidFill>
                <a:prstDash val="dashDot"/>
              </a:ln>
              <a:effectLst/>
            </c:spPr>
          </c:marker>
          <c:dLbls>
            <c:spPr>
              <a:solidFill>
                <a:schemeClr val="bg1">
                  <a:alpha val="83000"/>
                </a:schemeClr>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18-19</c:v>
                </c:pt>
                <c:pt idx="1">
                  <c:v>MARCH 25-26</c:v>
                </c:pt>
                <c:pt idx="2">
                  <c:v>APR 1-2</c:v>
                </c:pt>
              </c:strCache>
            </c:strRef>
          </c:cat>
          <c:val>
            <c:numRef>
              <c:f>Sheet1!$C$2:$C$4</c:f>
              <c:numCache>
                <c:formatCode>General</c:formatCode>
                <c:ptCount val="3"/>
                <c:pt idx="0">
                  <c:v>12</c:v>
                </c:pt>
                <c:pt idx="1">
                  <c:v>8</c:v>
                </c:pt>
                <c:pt idx="2">
                  <c:v>8</c:v>
                </c:pt>
              </c:numCache>
            </c:numRef>
          </c:val>
          <c:smooth val="1"/>
          <c:extLst>
            <c:ext xmlns:c16="http://schemas.microsoft.com/office/drawing/2014/chart" uri="{C3380CC4-5D6E-409C-BE32-E72D297353CC}">
              <c16:uniqueId val="{0000001A-A0E3-644B-902B-9D6DABA48DA7}"/>
            </c:ext>
          </c:extLst>
        </c:ser>
        <c:ser>
          <c:idx val="2"/>
          <c:order val="2"/>
          <c:tx>
            <c:strRef>
              <c:f>Sheet1!$D$1</c:f>
              <c:strCache>
                <c:ptCount val="1"/>
                <c:pt idx="0">
                  <c:v>Get Better</c:v>
                </c:pt>
              </c:strCache>
            </c:strRef>
          </c:tx>
          <c:spPr>
            <a:ln w="28575" cap="rnd">
              <a:solidFill>
                <a:srgbClr val="79A542"/>
              </a:solidFill>
              <a:prstDash val="dashDot"/>
              <a:round/>
            </a:ln>
            <a:effectLst/>
          </c:spPr>
          <c:marker>
            <c:symbol val="circle"/>
            <c:size val="5"/>
            <c:spPr>
              <a:solidFill>
                <a:schemeClr val="accent3"/>
              </a:solidFill>
              <a:ln w="9525">
                <a:solidFill>
                  <a:schemeClr val="accent3"/>
                </a:solidFill>
                <a:prstDash val="dashDot"/>
              </a:ln>
              <a:effectLst/>
            </c:spPr>
          </c:marker>
          <c:dLbls>
            <c:spPr>
              <a:solidFill>
                <a:schemeClr val="bg1"/>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MARCH 18-19</c:v>
                </c:pt>
                <c:pt idx="1">
                  <c:v>MARCH 25-26</c:v>
                </c:pt>
                <c:pt idx="2">
                  <c:v>APR 1-2</c:v>
                </c:pt>
              </c:strCache>
            </c:strRef>
          </c:cat>
          <c:val>
            <c:numRef>
              <c:f>Sheet1!$D$2:$D$4</c:f>
              <c:numCache>
                <c:formatCode>General</c:formatCode>
                <c:ptCount val="3"/>
                <c:pt idx="0">
                  <c:v>26</c:v>
                </c:pt>
                <c:pt idx="1">
                  <c:v>11</c:v>
                </c:pt>
                <c:pt idx="2">
                  <c:v>13</c:v>
                </c:pt>
              </c:numCache>
            </c:numRef>
          </c:val>
          <c:smooth val="1"/>
          <c:extLst>
            <c:ext xmlns:c16="http://schemas.microsoft.com/office/drawing/2014/chart" uri="{C3380CC4-5D6E-409C-BE32-E72D297353CC}">
              <c16:uniqueId val="{00000000-E10B-A048-AF85-D0E505738B31}"/>
            </c:ext>
          </c:extLst>
        </c:ser>
        <c:dLbls>
          <c:showLegendKey val="0"/>
          <c:showVal val="0"/>
          <c:showCatName val="0"/>
          <c:showSerName val="0"/>
          <c:showPercent val="0"/>
          <c:showBubbleSize val="0"/>
        </c:dLbls>
        <c:marker val="1"/>
        <c:smooth val="0"/>
        <c:axId val="274728192"/>
        <c:axId val="140188448"/>
      </c:lineChart>
      <c:catAx>
        <c:axId val="27472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188448"/>
        <c:crosses val="autoZero"/>
        <c:auto val="1"/>
        <c:lblAlgn val="ctr"/>
        <c:lblOffset val="100"/>
        <c:noMultiLvlLbl val="1"/>
      </c:catAx>
      <c:valAx>
        <c:axId val="140188448"/>
        <c:scaling>
          <c:orientation val="minMax"/>
          <c:max val="100"/>
          <c:min val="0"/>
        </c:scaling>
        <c:delete val="1"/>
        <c:axPos val="l"/>
        <c:numFmt formatCode="General" sourceLinked="1"/>
        <c:majorTickMark val="out"/>
        <c:minorTickMark val="none"/>
        <c:tickLblPos val="nextTo"/>
        <c:crossAx val="27472819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08482577057288E-2"/>
          <c:y val="0"/>
          <c:w val="0.94764858717428835"/>
          <c:h val="0.78265781762632936"/>
        </c:manualLayout>
      </c:layout>
      <c:lineChart>
        <c:grouping val="standard"/>
        <c:varyColors val="0"/>
        <c:ser>
          <c:idx val="0"/>
          <c:order val="0"/>
          <c:tx>
            <c:strRef>
              <c:f>Sheet1!$B$1</c:f>
              <c:strCache>
                <c:ptCount val="1"/>
                <c:pt idx="0">
                  <c:v>Get Worse</c:v>
                </c:pt>
              </c:strCache>
            </c:strRef>
          </c:tx>
          <c:spPr>
            <a:ln w="28575" cap="rnd">
              <a:solidFill>
                <a:srgbClr val="FF0000"/>
              </a:solidFill>
              <a:prstDash val="dashDot"/>
              <a:round/>
            </a:ln>
            <a:effectLst/>
          </c:spPr>
          <c:marker>
            <c:symbol val="circle"/>
            <c:size val="5"/>
            <c:spPr>
              <a:solidFill>
                <a:schemeClr val="accent1"/>
              </a:solidFill>
              <a:ln w="9525">
                <a:solidFill>
                  <a:schemeClr val="accent1"/>
                </a:solidFill>
                <a:prstDash val="dashDot"/>
              </a:ln>
              <a:effectLst/>
            </c:spPr>
          </c:marker>
          <c:dLbls>
            <c:spPr>
              <a:solidFill>
                <a:schemeClr val="bg1"/>
              </a:solidFill>
              <a:ln>
                <a:noFill/>
              </a:ln>
              <a:effectLst>
                <a:softEdge rad="38100"/>
              </a:effectLst>
            </c:spPr>
            <c:txPr>
              <a:bodyPr rot="0" spcFirstLastPara="1" vertOverflow="ellipsis" vert="horz" wrap="square" anchor="ctr" anchorCtr="1"/>
              <a:lstStyle/>
              <a:p>
                <a:pPr>
                  <a:defRPr lang="en-US" sz="2000" b="0" i="1" u="none" strike="noStrike" kern="1200" baseline="0">
                    <a:solidFill>
                      <a:schemeClr val="tx1"/>
                    </a:solidFill>
                    <a:latin typeface="+mj-lt"/>
                    <a:ea typeface="ＭＳ Ｐゴシック" charset="0"/>
                    <a:cs typeface="Corbel Regular"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18-19</c:v>
                </c:pt>
                <c:pt idx="1">
                  <c:v>MARCH 25-26</c:v>
                </c:pt>
              </c:strCache>
            </c:strRef>
          </c:cat>
          <c:val>
            <c:numRef>
              <c:f>Sheet1!$B$2:$B$3</c:f>
              <c:numCache>
                <c:formatCode>General</c:formatCode>
                <c:ptCount val="2"/>
                <c:pt idx="0">
                  <c:v>7</c:v>
                </c:pt>
                <c:pt idx="1">
                  <c:v>5</c:v>
                </c:pt>
              </c:numCache>
            </c:numRef>
          </c:val>
          <c:smooth val="1"/>
          <c:extLst>
            <c:ext xmlns:c16="http://schemas.microsoft.com/office/drawing/2014/chart" uri="{C3380CC4-5D6E-409C-BE32-E72D297353CC}">
              <c16:uniqueId val="{00000000-A93F-4E94-B252-9E6D425C5FCF}"/>
            </c:ext>
          </c:extLst>
        </c:ser>
        <c:ser>
          <c:idx val="1"/>
          <c:order val="1"/>
          <c:tx>
            <c:strRef>
              <c:f>Sheet1!$C$1</c:f>
              <c:strCache>
                <c:ptCount val="1"/>
                <c:pt idx="0">
                  <c:v>Remain the Same</c:v>
                </c:pt>
              </c:strCache>
            </c:strRef>
          </c:tx>
          <c:spPr>
            <a:ln w="28575" cap="rnd">
              <a:solidFill>
                <a:schemeClr val="tx2"/>
              </a:solidFill>
              <a:prstDash val="dashDot"/>
              <a:round/>
            </a:ln>
            <a:effectLst/>
          </c:spPr>
          <c:marker>
            <c:symbol val="circle"/>
            <c:size val="5"/>
            <c:spPr>
              <a:solidFill>
                <a:schemeClr val="accent2"/>
              </a:solidFill>
              <a:ln w="9525">
                <a:solidFill>
                  <a:schemeClr val="accent2"/>
                </a:solidFill>
                <a:prstDash val="dashDot"/>
              </a:ln>
              <a:effectLst/>
            </c:spPr>
          </c:marker>
          <c:dLbls>
            <c:spPr>
              <a:solidFill>
                <a:schemeClr val="bg1">
                  <a:alpha val="83000"/>
                </a:schemeClr>
              </a:solidFill>
              <a:ln>
                <a:noFill/>
              </a:ln>
              <a:effectLst>
                <a:softEdge rad="38100"/>
              </a:effectLst>
            </c:spPr>
            <c:txPr>
              <a:bodyPr rot="0" spcFirstLastPara="1" vertOverflow="ellipsis" vert="horz" wrap="square" anchor="ctr" anchorCtr="1"/>
              <a:lstStyle/>
              <a:p>
                <a:pPr>
                  <a:defRPr lang="en-US" sz="2000" b="0" i="1" u="none" strike="noStrike" kern="1200" baseline="0">
                    <a:solidFill>
                      <a:schemeClr val="tx1"/>
                    </a:solidFill>
                    <a:latin typeface="+mj-lt"/>
                    <a:ea typeface="ＭＳ Ｐゴシック" charset="0"/>
                    <a:cs typeface="Corbel Regular"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18-19</c:v>
                </c:pt>
                <c:pt idx="1">
                  <c:v>MARCH 25-26</c:v>
                </c:pt>
              </c:strCache>
            </c:strRef>
          </c:cat>
          <c:val>
            <c:numRef>
              <c:f>Sheet1!$C$2:$C$3</c:f>
              <c:numCache>
                <c:formatCode>General</c:formatCode>
                <c:ptCount val="2"/>
                <c:pt idx="0">
                  <c:v>16</c:v>
                </c:pt>
                <c:pt idx="1">
                  <c:v>15</c:v>
                </c:pt>
              </c:numCache>
            </c:numRef>
          </c:val>
          <c:smooth val="1"/>
          <c:extLst>
            <c:ext xmlns:c16="http://schemas.microsoft.com/office/drawing/2014/chart" uri="{C3380CC4-5D6E-409C-BE32-E72D297353CC}">
              <c16:uniqueId val="{00000001-A93F-4E94-B252-9E6D425C5FCF}"/>
            </c:ext>
          </c:extLst>
        </c:ser>
        <c:ser>
          <c:idx val="2"/>
          <c:order val="2"/>
          <c:tx>
            <c:strRef>
              <c:f>Sheet1!$D$1</c:f>
              <c:strCache>
                <c:ptCount val="1"/>
                <c:pt idx="0">
                  <c:v>Get Better</c:v>
                </c:pt>
              </c:strCache>
            </c:strRef>
          </c:tx>
          <c:spPr>
            <a:ln w="28575" cap="rnd">
              <a:solidFill>
                <a:srgbClr val="79A542"/>
              </a:solidFill>
              <a:prstDash val="dashDot"/>
              <a:round/>
            </a:ln>
            <a:effectLst/>
          </c:spPr>
          <c:marker>
            <c:symbol val="circle"/>
            <c:size val="5"/>
            <c:spPr>
              <a:solidFill>
                <a:schemeClr val="accent3"/>
              </a:solidFill>
              <a:ln w="9525">
                <a:solidFill>
                  <a:schemeClr val="accent3"/>
                </a:solidFill>
                <a:prstDash val="dashDot"/>
              </a:ln>
              <a:effectLst/>
            </c:spPr>
          </c:marker>
          <c:dLbls>
            <c:spPr>
              <a:solidFill>
                <a:schemeClr val="bg1"/>
              </a:solidFill>
              <a:ln>
                <a:noFill/>
              </a:ln>
              <a:effectLst>
                <a:softEdge rad="38100"/>
              </a:effectLst>
            </c:spPr>
            <c:txPr>
              <a:bodyPr rot="0" spcFirstLastPara="1" vertOverflow="ellipsis" vert="horz" wrap="square" anchor="ctr" anchorCtr="1"/>
              <a:lstStyle/>
              <a:p>
                <a:pPr>
                  <a:defRPr lang="en-US" sz="2000" b="0" i="1" u="none" strike="noStrike" kern="1200" baseline="0">
                    <a:solidFill>
                      <a:schemeClr val="tx1"/>
                    </a:solidFill>
                    <a:latin typeface="+mj-lt"/>
                    <a:ea typeface="ＭＳ Ｐゴシック" charset="0"/>
                    <a:cs typeface="Corbel Regular"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18-19</c:v>
                </c:pt>
                <c:pt idx="1">
                  <c:v>MARCH 25-26</c:v>
                </c:pt>
              </c:strCache>
            </c:strRef>
          </c:cat>
          <c:val>
            <c:numRef>
              <c:f>Sheet1!$D$2:$D$3</c:f>
              <c:numCache>
                <c:formatCode>General</c:formatCode>
                <c:ptCount val="2"/>
                <c:pt idx="0">
                  <c:v>77</c:v>
                </c:pt>
                <c:pt idx="1">
                  <c:v>80</c:v>
                </c:pt>
              </c:numCache>
            </c:numRef>
          </c:val>
          <c:smooth val="1"/>
          <c:extLst>
            <c:ext xmlns:c16="http://schemas.microsoft.com/office/drawing/2014/chart" uri="{C3380CC4-5D6E-409C-BE32-E72D297353CC}">
              <c16:uniqueId val="{00000002-A93F-4E94-B252-9E6D425C5FCF}"/>
            </c:ext>
          </c:extLst>
        </c:ser>
        <c:dLbls>
          <c:showLegendKey val="0"/>
          <c:showVal val="0"/>
          <c:showCatName val="0"/>
          <c:showSerName val="0"/>
          <c:showPercent val="0"/>
          <c:showBubbleSize val="0"/>
        </c:dLbls>
        <c:marker val="1"/>
        <c:smooth val="0"/>
        <c:axId val="274728192"/>
        <c:axId val="140188448"/>
      </c:lineChart>
      <c:catAx>
        <c:axId val="27472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1" u="none" strike="noStrike" kern="1200" baseline="0">
                <a:solidFill>
                  <a:schemeClr val="bg1">
                    <a:lumMod val="50000"/>
                  </a:schemeClr>
                </a:solidFill>
                <a:latin typeface="+mj-lt"/>
                <a:ea typeface="ＭＳ Ｐゴシック" charset="0"/>
                <a:cs typeface="Corbel Regular" charset="0"/>
              </a:defRPr>
            </a:pPr>
            <a:endParaRPr lang="en-US"/>
          </a:p>
        </c:txPr>
        <c:crossAx val="140188448"/>
        <c:crosses val="autoZero"/>
        <c:auto val="1"/>
        <c:lblAlgn val="ctr"/>
        <c:lblOffset val="100"/>
        <c:noMultiLvlLbl val="1"/>
      </c:catAx>
      <c:valAx>
        <c:axId val="140188448"/>
        <c:scaling>
          <c:orientation val="minMax"/>
          <c:max val="100"/>
          <c:min val="0"/>
        </c:scaling>
        <c:delete val="1"/>
        <c:axPos val="l"/>
        <c:numFmt formatCode="General" sourceLinked="1"/>
        <c:majorTickMark val="out"/>
        <c:minorTickMark val="none"/>
        <c:tickLblPos val="nextTo"/>
        <c:crossAx val="274728192"/>
        <c:crosses val="autoZero"/>
        <c:crossBetween val="between"/>
      </c:valAx>
      <c:spPr>
        <a:noFill/>
        <a:ln>
          <a:noFill/>
        </a:ln>
        <a:effectLst/>
      </c:spPr>
    </c:plotArea>
    <c:plotVisOnly val="1"/>
    <c:dispBlanksAs val="gap"/>
    <c:showDLblsOverMax val="0"/>
  </c:chart>
  <c:spPr>
    <a:noFill/>
    <a:ln>
      <a:noFill/>
    </a:ln>
    <a:effectLst/>
  </c:spPr>
  <c:txPr>
    <a:bodyPr/>
    <a:lstStyle/>
    <a:p>
      <a:pPr>
        <a:defRPr lang="en-US" sz="1000" b="0" i="1" kern="1200">
          <a:solidFill>
            <a:schemeClr val="bg1">
              <a:lumMod val="85000"/>
            </a:schemeClr>
          </a:solidFill>
          <a:latin typeface="+mj-lt"/>
          <a:ea typeface="ＭＳ Ｐゴシック" charset="0"/>
          <a:cs typeface="Corbel Regular"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71122435523708E-2"/>
          <c:y val="1.3649830263823274E-2"/>
          <c:w val="0.94764858717428835"/>
          <c:h val="0.78265781762632936"/>
        </c:manualLayout>
      </c:layout>
      <c:lineChart>
        <c:grouping val="standard"/>
        <c:varyColors val="0"/>
        <c:ser>
          <c:idx val="0"/>
          <c:order val="0"/>
          <c:tx>
            <c:strRef>
              <c:f>Sheet1!$B$1</c:f>
              <c:strCache>
                <c:ptCount val="1"/>
                <c:pt idx="0">
                  <c:v>Get Worse</c:v>
                </c:pt>
              </c:strCache>
            </c:strRef>
          </c:tx>
          <c:spPr>
            <a:ln w="28575" cap="rnd">
              <a:solidFill>
                <a:srgbClr val="FF0000"/>
              </a:solidFill>
              <a:prstDash val="dashDot"/>
              <a:round/>
            </a:ln>
            <a:effectLst/>
          </c:spPr>
          <c:marker>
            <c:symbol val="circle"/>
            <c:size val="5"/>
            <c:spPr>
              <a:solidFill>
                <a:schemeClr val="accent1"/>
              </a:solidFill>
              <a:ln w="9525">
                <a:solidFill>
                  <a:schemeClr val="accent1"/>
                </a:solidFill>
                <a:prstDash val="dashDot"/>
              </a:ln>
              <a:effectLst/>
            </c:spPr>
          </c:marker>
          <c:dLbls>
            <c:spPr>
              <a:solidFill>
                <a:schemeClr val="bg1"/>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18-19</c:v>
                </c:pt>
                <c:pt idx="1">
                  <c:v>MARCH 25-26</c:v>
                </c:pt>
              </c:strCache>
            </c:strRef>
          </c:cat>
          <c:val>
            <c:numRef>
              <c:f>Sheet1!$B$2:$B$3</c:f>
              <c:numCache>
                <c:formatCode>General</c:formatCode>
                <c:ptCount val="2"/>
                <c:pt idx="0">
                  <c:v>8</c:v>
                </c:pt>
                <c:pt idx="1">
                  <c:v>6</c:v>
                </c:pt>
              </c:numCache>
            </c:numRef>
          </c:val>
          <c:smooth val="1"/>
          <c:extLst>
            <c:ext xmlns:c16="http://schemas.microsoft.com/office/drawing/2014/chart" uri="{C3380CC4-5D6E-409C-BE32-E72D297353CC}">
              <c16:uniqueId val="{00000000-54F7-4095-9935-B59D42545A17}"/>
            </c:ext>
          </c:extLst>
        </c:ser>
        <c:ser>
          <c:idx val="1"/>
          <c:order val="1"/>
          <c:tx>
            <c:strRef>
              <c:f>Sheet1!$C$1</c:f>
              <c:strCache>
                <c:ptCount val="1"/>
                <c:pt idx="0">
                  <c:v>Remain the Same</c:v>
                </c:pt>
              </c:strCache>
            </c:strRef>
          </c:tx>
          <c:spPr>
            <a:ln w="28575" cap="rnd">
              <a:solidFill>
                <a:schemeClr val="tx2"/>
              </a:solidFill>
              <a:prstDash val="dashDot"/>
              <a:round/>
            </a:ln>
            <a:effectLst/>
          </c:spPr>
          <c:marker>
            <c:symbol val="circle"/>
            <c:size val="5"/>
            <c:spPr>
              <a:solidFill>
                <a:schemeClr val="accent2"/>
              </a:solidFill>
              <a:ln w="9525">
                <a:solidFill>
                  <a:schemeClr val="accent2"/>
                </a:solidFill>
                <a:prstDash val="dashDot"/>
              </a:ln>
              <a:effectLst/>
            </c:spPr>
          </c:marker>
          <c:dLbls>
            <c:spPr>
              <a:solidFill>
                <a:schemeClr val="bg1">
                  <a:alpha val="83000"/>
                </a:schemeClr>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18-19</c:v>
                </c:pt>
                <c:pt idx="1">
                  <c:v>MARCH 25-26</c:v>
                </c:pt>
              </c:strCache>
            </c:strRef>
          </c:cat>
          <c:val>
            <c:numRef>
              <c:f>Sheet1!$C$2:$C$3</c:f>
              <c:numCache>
                <c:formatCode>General</c:formatCode>
                <c:ptCount val="2"/>
                <c:pt idx="0">
                  <c:v>16</c:v>
                </c:pt>
                <c:pt idx="1">
                  <c:v>13</c:v>
                </c:pt>
              </c:numCache>
            </c:numRef>
          </c:val>
          <c:smooth val="1"/>
          <c:extLst>
            <c:ext xmlns:c16="http://schemas.microsoft.com/office/drawing/2014/chart" uri="{C3380CC4-5D6E-409C-BE32-E72D297353CC}">
              <c16:uniqueId val="{00000001-54F7-4095-9935-B59D42545A17}"/>
            </c:ext>
          </c:extLst>
        </c:ser>
        <c:ser>
          <c:idx val="2"/>
          <c:order val="2"/>
          <c:tx>
            <c:strRef>
              <c:f>Sheet1!$D$1</c:f>
              <c:strCache>
                <c:ptCount val="1"/>
                <c:pt idx="0">
                  <c:v>Get Better</c:v>
                </c:pt>
              </c:strCache>
            </c:strRef>
          </c:tx>
          <c:spPr>
            <a:ln w="28575" cap="rnd">
              <a:solidFill>
                <a:srgbClr val="79A542"/>
              </a:solidFill>
              <a:prstDash val="dashDot"/>
              <a:round/>
            </a:ln>
            <a:effectLst/>
          </c:spPr>
          <c:marker>
            <c:symbol val="circle"/>
            <c:size val="5"/>
            <c:spPr>
              <a:solidFill>
                <a:schemeClr val="accent3"/>
              </a:solidFill>
              <a:ln w="9525">
                <a:solidFill>
                  <a:schemeClr val="accent3"/>
                </a:solidFill>
                <a:prstDash val="dashDot"/>
              </a:ln>
              <a:effectLst/>
            </c:spPr>
          </c:marker>
          <c:dLbls>
            <c:spPr>
              <a:solidFill>
                <a:schemeClr val="bg1"/>
              </a:solidFill>
              <a:ln>
                <a:noFill/>
              </a:ln>
              <a:effectLst>
                <a:softEdge rad="38100"/>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MARCH 18-19</c:v>
                </c:pt>
                <c:pt idx="1">
                  <c:v>MARCH 25-26</c:v>
                </c:pt>
              </c:strCache>
            </c:strRef>
          </c:cat>
          <c:val>
            <c:numRef>
              <c:f>Sheet1!$D$2:$D$3</c:f>
              <c:numCache>
                <c:formatCode>General</c:formatCode>
                <c:ptCount val="2"/>
                <c:pt idx="0">
                  <c:v>78</c:v>
                </c:pt>
                <c:pt idx="1">
                  <c:v>81</c:v>
                </c:pt>
              </c:numCache>
            </c:numRef>
          </c:val>
          <c:smooth val="1"/>
          <c:extLst>
            <c:ext xmlns:c16="http://schemas.microsoft.com/office/drawing/2014/chart" uri="{C3380CC4-5D6E-409C-BE32-E72D297353CC}">
              <c16:uniqueId val="{00000002-54F7-4095-9935-B59D42545A17}"/>
            </c:ext>
          </c:extLst>
        </c:ser>
        <c:dLbls>
          <c:showLegendKey val="0"/>
          <c:showVal val="0"/>
          <c:showCatName val="0"/>
          <c:showSerName val="0"/>
          <c:showPercent val="0"/>
          <c:showBubbleSize val="0"/>
        </c:dLbls>
        <c:marker val="1"/>
        <c:smooth val="0"/>
        <c:axId val="274728192"/>
        <c:axId val="140188448"/>
      </c:lineChart>
      <c:catAx>
        <c:axId val="27472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0188448"/>
        <c:crosses val="autoZero"/>
        <c:auto val="1"/>
        <c:lblAlgn val="ctr"/>
        <c:lblOffset val="100"/>
        <c:noMultiLvlLbl val="1"/>
      </c:catAx>
      <c:valAx>
        <c:axId val="140188448"/>
        <c:scaling>
          <c:orientation val="minMax"/>
          <c:max val="100"/>
          <c:min val="0"/>
        </c:scaling>
        <c:delete val="1"/>
        <c:axPos val="l"/>
        <c:numFmt formatCode="General" sourceLinked="1"/>
        <c:majorTickMark val="out"/>
        <c:minorTickMark val="none"/>
        <c:tickLblPos val="nextTo"/>
        <c:crossAx val="27472819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5286"/>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5286"/>
          </a:xfrm>
          <a:prstGeom prst="rect">
            <a:avLst/>
          </a:prstGeom>
        </p:spPr>
        <p:txBody>
          <a:bodyPr vert="horz" lIns="92446" tIns="46223" rIns="92446" bIns="46223" rtlCol="0"/>
          <a:lstStyle>
            <a:lvl1pPr algn="r">
              <a:defRPr sz="1200"/>
            </a:lvl1pPr>
          </a:lstStyle>
          <a:p>
            <a:fld id="{353C78A5-9181-3E4F-BE0B-8B5CB6EA3DC2}" type="datetimeFigureOut">
              <a:rPr lang="en-US" smtClean="0"/>
              <a:t>4/9/20</a:t>
            </a:fld>
            <a:endParaRPr lang="en-US"/>
          </a:p>
        </p:txBody>
      </p:sp>
      <p:sp>
        <p:nvSpPr>
          <p:cNvPr id="4" name="Footer Placeholder 3"/>
          <p:cNvSpPr>
            <a:spLocks noGrp="1"/>
          </p:cNvSpPr>
          <p:nvPr>
            <p:ph type="ftr" sz="quarter" idx="2"/>
          </p:nvPr>
        </p:nvSpPr>
        <p:spPr>
          <a:xfrm>
            <a:off x="0" y="6536528"/>
            <a:ext cx="4028440" cy="34528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36528"/>
            <a:ext cx="4028440" cy="345285"/>
          </a:xfrm>
          <a:prstGeom prst="rect">
            <a:avLst/>
          </a:prstGeom>
        </p:spPr>
        <p:txBody>
          <a:bodyPr vert="horz" lIns="92446" tIns="46223" rIns="92446" bIns="46223" rtlCol="0" anchor="b"/>
          <a:lstStyle>
            <a:lvl1pPr algn="r">
              <a:defRPr sz="1200"/>
            </a:lvl1pPr>
          </a:lstStyle>
          <a:p>
            <a:fld id="{DE0EFFED-3BB0-FB4A-A93C-2B8F26AAB49C}" type="slidenum">
              <a:rPr lang="en-US" smtClean="0"/>
              <a:t>‹#›</a:t>
            </a:fld>
            <a:endParaRPr lang="en-US"/>
          </a:p>
        </p:txBody>
      </p:sp>
    </p:spTree>
    <p:extLst>
      <p:ext uri="{BB962C8B-B14F-4D97-AF65-F5344CB8AC3E}">
        <p14:creationId xmlns:p14="http://schemas.microsoft.com/office/powerpoint/2010/main" val="497033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5286"/>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5265809" y="0"/>
            <a:ext cx="4028440" cy="345286"/>
          </a:xfrm>
          <a:prstGeom prst="rect">
            <a:avLst/>
          </a:prstGeom>
        </p:spPr>
        <p:txBody>
          <a:bodyPr vert="horz" lIns="92446" tIns="46223" rIns="92446" bIns="46223" rtlCol="0"/>
          <a:lstStyle>
            <a:lvl1pPr algn="r">
              <a:defRPr sz="1200"/>
            </a:lvl1pPr>
          </a:lstStyle>
          <a:p>
            <a:fld id="{C8D9E769-5D01-A04D-A1E4-EEA6ECAD0B1A}" type="datetimeFigureOut">
              <a:rPr lang="en-US" smtClean="0"/>
              <a:t>4/9/20</a:t>
            </a:fld>
            <a:endParaRPr lang="en-US" dirty="0"/>
          </a:p>
        </p:txBody>
      </p:sp>
      <p:sp>
        <p:nvSpPr>
          <p:cNvPr id="4" name="Slide Image Placeholder 3"/>
          <p:cNvSpPr>
            <a:spLocks noGrp="1" noRot="1" noChangeAspect="1"/>
          </p:cNvSpPr>
          <p:nvPr>
            <p:ph type="sldImg" idx="2"/>
          </p:nvPr>
        </p:nvSpPr>
        <p:spPr>
          <a:xfrm>
            <a:off x="2584450" y="860425"/>
            <a:ext cx="4127500" cy="2322513"/>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929640" y="3311872"/>
            <a:ext cx="7437120" cy="2709714"/>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5285"/>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536528"/>
            <a:ext cx="4028440" cy="345285"/>
          </a:xfrm>
          <a:prstGeom prst="rect">
            <a:avLst/>
          </a:prstGeom>
        </p:spPr>
        <p:txBody>
          <a:bodyPr vert="horz" lIns="92446" tIns="46223" rIns="92446" bIns="46223" rtlCol="0" anchor="b"/>
          <a:lstStyle>
            <a:lvl1pPr algn="r">
              <a:defRPr sz="1200"/>
            </a:lvl1pPr>
          </a:lstStyle>
          <a:p>
            <a:fld id="{0E8BFE93-9CDA-E941-AC44-020A16B77601}" type="slidenum">
              <a:rPr lang="en-US" smtClean="0"/>
              <a:t>‹#›</a:t>
            </a:fld>
            <a:endParaRPr lang="en-US" dirty="0"/>
          </a:p>
        </p:txBody>
      </p:sp>
    </p:spTree>
    <p:extLst>
      <p:ext uri="{BB962C8B-B14F-4D97-AF65-F5344CB8AC3E}">
        <p14:creationId xmlns:p14="http://schemas.microsoft.com/office/powerpoint/2010/main" val="53144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9" name="Content Placeholder 8"/>
          <p:cNvSpPr>
            <a:spLocks noGrp="1"/>
          </p:cNvSpPr>
          <p:nvPr>
            <p:ph sz="quarter" idx="17"/>
          </p:nvPr>
        </p:nvSpPr>
        <p:spPr>
          <a:xfrm>
            <a:off x="659448" y="1425754"/>
            <a:ext cx="10513377" cy="4378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room, flower, clock&#10;&#10;Description automatically generated">
            <a:extLst>
              <a:ext uri="{FF2B5EF4-FFF2-40B4-BE49-F238E27FC236}">
                <a16:creationId xmlns:a16="http://schemas.microsoft.com/office/drawing/2014/main" id="{A97A5C2F-B7ED-4A55-8D1C-4B3DAD46D0BF}"/>
              </a:ext>
            </a:extLst>
          </p:cNvPr>
          <p:cNvPicPr>
            <a:picLocks noChangeAspect="1"/>
          </p:cNvPicPr>
          <p:nvPr userDrawn="1"/>
        </p:nvPicPr>
        <p:blipFill>
          <a:blip r:embed="rId2">
            <a:duotone>
              <a:prstClr val="black"/>
              <a:schemeClr val="accent1">
                <a:tint val="45000"/>
                <a:satMod val="400000"/>
              </a:schemeClr>
            </a:duotone>
            <a:alphaModFix amt="20000"/>
            <a:extLst>
              <a:ext uri="{BEBA8EAE-BF5A-486C-A8C5-ECC9F3942E4B}">
                <a14:imgProps xmlns:a14="http://schemas.microsoft.com/office/drawing/2010/main">
                  <a14:imgLayer r:embed="rId3">
                    <a14:imgEffect>
                      <a14:artisticFilmGrain/>
                    </a14:imgEffect>
                  </a14:imgLayer>
                </a14:imgProps>
              </a:ext>
            </a:extLst>
          </a:blip>
          <a:stretch>
            <a:fillRect/>
          </a:stretch>
        </p:blipFill>
        <p:spPr>
          <a:xfrm>
            <a:off x="0" y="0"/>
            <a:ext cx="12192000" cy="5486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9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8" name="Content Placeholder 8"/>
          <p:cNvSpPr>
            <a:spLocks noGrp="1"/>
          </p:cNvSpPr>
          <p:nvPr>
            <p:ph sz="quarter" idx="20"/>
          </p:nvPr>
        </p:nvSpPr>
        <p:spPr>
          <a:xfrm>
            <a:off x="659448" y="1554482"/>
            <a:ext cx="5247388" cy="23265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21"/>
          </p:nvPr>
        </p:nvSpPr>
        <p:spPr>
          <a:xfrm>
            <a:off x="6283639" y="1554482"/>
            <a:ext cx="5247388" cy="23265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22"/>
          </p:nvPr>
        </p:nvSpPr>
        <p:spPr>
          <a:xfrm>
            <a:off x="658813" y="4068329"/>
            <a:ext cx="10872214" cy="23265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59449" y="441325"/>
            <a:ext cx="8091360" cy="681622"/>
          </a:xfrm>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8" name="Content Placeholder 8"/>
          <p:cNvSpPr>
            <a:spLocks noGrp="1"/>
          </p:cNvSpPr>
          <p:nvPr>
            <p:ph sz="quarter" idx="20"/>
          </p:nvPr>
        </p:nvSpPr>
        <p:spPr>
          <a:xfrm>
            <a:off x="659448" y="1554482"/>
            <a:ext cx="8091360" cy="23265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22"/>
          </p:nvPr>
        </p:nvSpPr>
        <p:spPr>
          <a:xfrm>
            <a:off x="658813" y="4068329"/>
            <a:ext cx="8091995" cy="23265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p:cNvSpPr>
            <a:spLocks noGrp="1"/>
          </p:cNvSpPr>
          <p:nvPr>
            <p:ph type="pic" sz="quarter" idx="14"/>
          </p:nvPr>
        </p:nvSpPr>
        <p:spPr>
          <a:xfrm>
            <a:off x="8940800" y="0"/>
            <a:ext cx="3251200" cy="6858000"/>
          </a:xfrm>
        </p:spPr>
        <p:txBody>
          <a:bodyPr/>
          <a:lstStyle>
            <a:lvl1pPr>
              <a:defRPr>
                <a:solidFill>
                  <a:sysClr val="windowText" lastClr="000000"/>
                </a:solidFill>
              </a:defRPr>
            </a:lvl1pPr>
          </a:lstStyle>
          <a:p>
            <a:r>
              <a:rPr lang="en-US"/>
              <a:t>Click icon to add picture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3_Title and Text">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endParaRPr lang="en-US"/>
          </a:p>
        </p:txBody>
      </p:sp>
      <p:sp>
        <p:nvSpPr>
          <p:cNvPr id="8" name="Content Placeholder 8"/>
          <p:cNvSpPr>
            <a:spLocks noGrp="1"/>
          </p:cNvSpPr>
          <p:nvPr>
            <p:ph sz="quarter" idx="20"/>
          </p:nvPr>
        </p:nvSpPr>
        <p:spPr>
          <a:xfrm>
            <a:off x="659448" y="2265746"/>
            <a:ext cx="4536719" cy="19727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22"/>
          </p:nvPr>
        </p:nvSpPr>
        <p:spPr>
          <a:xfrm>
            <a:off x="658813" y="4068329"/>
            <a:ext cx="4537075" cy="23265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p:cNvSpPr>
            <a:spLocks noGrp="1"/>
          </p:cNvSpPr>
          <p:nvPr>
            <p:ph type="pic" sz="quarter" idx="14"/>
          </p:nvPr>
        </p:nvSpPr>
        <p:spPr>
          <a:xfrm>
            <a:off x="6096000" y="0"/>
            <a:ext cx="6096000" cy="6858000"/>
          </a:xfrm>
        </p:spPr>
        <p:txBody>
          <a:bodyPr/>
          <a:lstStyle>
            <a:lvl1pPr>
              <a:defRPr>
                <a:solidFill>
                  <a:sysClr val="windowText" lastClr="000000"/>
                </a:solidFill>
              </a:defRPr>
            </a:lvl1pPr>
          </a:lstStyle>
          <a:p>
            <a:r>
              <a:rPr lang="en-US"/>
              <a:t>Click icon to add picture</a:t>
            </a:r>
          </a:p>
        </p:txBody>
      </p:sp>
      <p:sp>
        <p:nvSpPr>
          <p:cNvPr id="9" name="Text Placeholder 12"/>
          <p:cNvSpPr>
            <a:spLocks noGrp="1"/>
          </p:cNvSpPr>
          <p:nvPr>
            <p:ph type="body" sz="quarter" idx="18"/>
          </p:nvPr>
        </p:nvSpPr>
        <p:spPr>
          <a:xfrm>
            <a:off x="7100047" y="1597511"/>
            <a:ext cx="4087906" cy="3662978"/>
          </a:xfrm>
          <a:prstGeom prst="wedgeRectCallout">
            <a:avLst>
              <a:gd name="adj1" fmla="val -9241"/>
              <a:gd name="adj2" fmla="val 72870"/>
            </a:avLst>
          </a:prstGeom>
          <a:solidFill>
            <a:srgbClr val="000000">
              <a:alpha val="60000"/>
            </a:srgbClr>
          </a:solidFill>
        </p:spPr>
        <p:txBody>
          <a:bodyPr lIns="288000" tIns="324000" rIns="288000" bIns="180000" anchor="ctr" anchorCtr="0">
            <a:normAutofit/>
          </a:bodyPr>
          <a:lstStyle>
            <a:lvl1pPr algn="ctr">
              <a:lnSpc>
                <a:spcPct val="100000"/>
              </a:lnSpc>
              <a:spcBef>
                <a:spcPts val="0"/>
              </a:spcBef>
              <a:defRPr lang="en-US" sz="1100" b="0" i="0" kern="1200" dirty="0" smtClean="0">
                <a:solidFill>
                  <a:schemeClr val="bg1"/>
                </a:solidFill>
                <a:latin typeface="+mn-lt"/>
                <a:ea typeface="Gill Sans MT" charset="0"/>
                <a:cs typeface="Gill Sans MT" charset="0"/>
              </a:defRPr>
            </a:lvl1pPr>
            <a:lvl2pPr marL="0" indent="0" algn="ctr">
              <a:spcBef>
                <a:spcPts val="600"/>
              </a:spcBef>
              <a:spcAft>
                <a:spcPts val="1800"/>
              </a:spcAft>
              <a:buNone/>
              <a:defRPr sz="1100" b="1" cap="all" baseline="0">
                <a:solidFill>
                  <a:schemeClr val="bg1"/>
                </a:solidFill>
              </a:defRPr>
            </a:lvl2pPr>
          </a:lstStyle>
          <a:p>
            <a:pPr marL="0" lvl="0" indent="0" algn="ctr" defTabSz="914400" rtl="0" eaLnBrk="1" latinLnBrk="0" hangingPunct="1">
              <a:lnSpc>
                <a:spcPct val="114000"/>
              </a:lnSpc>
              <a:spcBef>
                <a:spcPts val="600"/>
              </a:spcBef>
              <a:buSzPct val="50000"/>
              <a:buFont typeface="Arial" charset="0"/>
              <a:buNone/>
            </a:pPr>
            <a:r>
              <a:rPr lang="en-US"/>
              <a:t>Click to edit Master text styles</a:t>
            </a:r>
          </a:p>
          <a:p>
            <a:pPr marL="0" lvl="1" indent="0" algn="ctr" defTabSz="914400" rtl="0" eaLnBrk="1" latinLnBrk="0" hangingPunct="1">
              <a:lnSpc>
                <a:spcPct val="114000"/>
              </a:lnSpc>
              <a:spcBef>
                <a:spcPts val="600"/>
              </a:spcBef>
              <a:buSzPct val="50000"/>
              <a:buFont typeface="Arial" charset="0"/>
              <a:buNone/>
            </a:pPr>
            <a:r>
              <a:rPr lang="en-US"/>
              <a:t>Second level</a:t>
            </a:r>
          </a:p>
        </p:txBody>
      </p:sp>
      <p:sp>
        <p:nvSpPr>
          <p:cNvPr id="6" name="Title 5"/>
          <p:cNvSpPr>
            <a:spLocks noGrp="1"/>
          </p:cNvSpPr>
          <p:nvPr>
            <p:ph type="title"/>
          </p:nvPr>
        </p:nvSpPr>
        <p:spPr>
          <a:xfrm>
            <a:off x="659449" y="1419866"/>
            <a:ext cx="4536440" cy="846562"/>
          </a:xfrm>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673516" y="3801293"/>
            <a:ext cx="2575618" cy="2272938"/>
          </a:xfrm>
        </p:spPr>
        <p:txBody>
          <a:bodyPr/>
          <a:lstStyle/>
          <a:p>
            <a:r>
              <a:rPr lang="en-US"/>
              <a:t>Click icon to add picture</a:t>
            </a:r>
          </a:p>
        </p:txBody>
      </p:sp>
      <p:sp>
        <p:nvSpPr>
          <p:cNvPr id="4" name="Footer Placeholder 3"/>
          <p:cNvSpPr>
            <a:spLocks noGrp="1"/>
          </p:cNvSpPr>
          <p:nvPr>
            <p:ph type="ftr" sz="quarter" idx="16"/>
          </p:nvPr>
        </p:nvSpPr>
        <p:spPr/>
        <p:txBody>
          <a:bodyPr/>
          <a:lstStyle/>
          <a:p>
            <a:endParaRPr lang="en-US"/>
          </a:p>
        </p:txBody>
      </p:sp>
      <p:sp>
        <p:nvSpPr>
          <p:cNvPr id="11" name="Text Placeholder 10"/>
          <p:cNvSpPr>
            <a:spLocks noGrp="1"/>
          </p:cNvSpPr>
          <p:nvPr>
            <p:ph type="body" sz="quarter" idx="22"/>
          </p:nvPr>
        </p:nvSpPr>
        <p:spPr>
          <a:xfrm>
            <a:off x="673517" y="1476103"/>
            <a:ext cx="10764836" cy="2325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23"/>
          </p:nvPr>
        </p:nvSpPr>
        <p:spPr>
          <a:xfrm>
            <a:off x="3376109" y="3801294"/>
            <a:ext cx="8062244" cy="2272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673516" y="1299525"/>
            <a:ext cx="3492000" cy="2129475"/>
          </a:xfrm>
        </p:spPr>
        <p:txBody>
          <a:bodyPr/>
          <a:lstStyle/>
          <a:p>
            <a:r>
              <a:rPr lang="en-US"/>
              <a:t>Click icon to add picture</a:t>
            </a:r>
          </a:p>
        </p:txBody>
      </p:sp>
      <p:sp>
        <p:nvSpPr>
          <p:cNvPr id="19" name="Text Placeholder 18"/>
          <p:cNvSpPr>
            <a:spLocks noGrp="1"/>
          </p:cNvSpPr>
          <p:nvPr>
            <p:ph type="body" sz="quarter" idx="14"/>
          </p:nvPr>
        </p:nvSpPr>
        <p:spPr>
          <a:xfrm>
            <a:off x="673516" y="3564619"/>
            <a:ext cx="3492000" cy="2710543"/>
          </a:xfrm>
        </p:spPr>
        <p:txBody>
          <a:bodyPr lIns="0">
            <a:normAutofit/>
          </a:bodyPr>
          <a:lstStyle>
            <a:lvl1pPr marL="0" indent="0">
              <a:lnSpc>
                <a:spcPct val="100000"/>
              </a:lnSpc>
              <a:spcBef>
                <a:spcPts val="600"/>
              </a:spcBef>
              <a:buNone/>
              <a:defRPr sz="1600" b="1" cap="all" baseline="0">
                <a:latin typeface="+mn-lt"/>
                <a:ea typeface="Gill Sans" charset="0"/>
                <a:cs typeface="Gill Sans" charset="0"/>
              </a:defRPr>
            </a:lvl1pPr>
            <a:lvl2pPr marL="12700" indent="0">
              <a:lnSpc>
                <a:spcPct val="100000"/>
              </a:lnSpc>
              <a:spcBef>
                <a:spcPts val="600"/>
              </a:spcBef>
              <a:buFont typeface="Arial" charset="0"/>
              <a:buNone/>
              <a:tabLst/>
              <a:defRPr sz="12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p:txBody>
      </p:sp>
      <p:sp>
        <p:nvSpPr>
          <p:cNvPr id="4" name="Footer Placeholder 3"/>
          <p:cNvSpPr>
            <a:spLocks noGrp="1"/>
          </p:cNvSpPr>
          <p:nvPr>
            <p:ph type="ftr" sz="quarter" idx="16"/>
          </p:nvPr>
        </p:nvSpPr>
        <p:spPr/>
        <p:txBody>
          <a:bodyPr/>
          <a:lstStyle/>
          <a:p>
            <a:endParaRPr lang="en-US"/>
          </a:p>
        </p:txBody>
      </p:sp>
      <p:sp>
        <p:nvSpPr>
          <p:cNvPr id="13" name="Picture Placeholder 7"/>
          <p:cNvSpPr>
            <a:spLocks noGrp="1"/>
          </p:cNvSpPr>
          <p:nvPr>
            <p:ph type="pic" sz="quarter" idx="21"/>
          </p:nvPr>
        </p:nvSpPr>
        <p:spPr>
          <a:xfrm>
            <a:off x="4350000" y="1299525"/>
            <a:ext cx="3492000" cy="2129475"/>
          </a:xfrm>
        </p:spPr>
        <p:txBody>
          <a:bodyPr/>
          <a:lstStyle/>
          <a:p>
            <a:r>
              <a:rPr lang="en-US"/>
              <a:t>Click icon to add picture</a:t>
            </a:r>
          </a:p>
        </p:txBody>
      </p:sp>
      <p:sp>
        <p:nvSpPr>
          <p:cNvPr id="14" name="Picture Placeholder 7"/>
          <p:cNvSpPr>
            <a:spLocks noGrp="1"/>
          </p:cNvSpPr>
          <p:nvPr>
            <p:ph type="pic" sz="quarter" idx="22"/>
          </p:nvPr>
        </p:nvSpPr>
        <p:spPr>
          <a:xfrm>
            <a:off x="8026484" y="1299525"/>
            <a:ext cx="3492000" cy="2129475"/>
          </a:xfrm>
        </p:spPr>
        <p:txBody>
          <a:bodyPr/>
          <a:lstStyle/>
          <a:p>
            <a:r>
              <a:rPr lang="en-US"/>
              <a:t>Click icon to add picture</a:t>
            </a:r>
          </a:p>
        </p:txBody>
      </p:sp>
      <p:sp>
        <p:nvSpPr>
          <p:cNvPr id="15" name="Text Placeholder 18"/>
          <p:cNvSpPr>
            <a:spLocks noGrp="1"/>
          </p:cNvSpPr>
          <p:nvPr>
            <p:ph type="body" sz="quarter" idx="23"/>
          </p:nvPr>
        </p:nvSpPr>
        <p:spPr>
          <a:xfrm>
            <a:off x="4350000" y="3564619"/>
            <a:ext cx="3492000" cy="2710543"/>
          </a:xfrm>
        </p:spPr>
        <p:txBody>
          <a:bodyPr lIns="0">
            <a:normAutofit/>
          </a:bodyPr>
          <a:lstStyle>
            <a:lvl1pPr marL="0" indent="0">
              <a:lnSpc>
                <a:spcPct val="100000"/>
              </a:lnSpc>
              <a:spcBef>
                <a:spcPts val="600"/>
              </a:spcBef>
              <a:buNone/>
              <a:defRPr sz="1600" b="1" cap="all" baseline="0">
                <a:latin typeface="+mn-lt"/>
                <a:ea typeface="Gill Sans" charset="0"/>
                <a:cs typeface="Gill Sans" charset="0"/>
              </a:defRPr>
            </a:lvl1pPr>
            <a:lvl2pPr marL="12700" indent="0">
              <a:lnSpc>
                <a:spcPct val="100000"/>
              </a:lnSpc>
              <a:spcBef>
                <a:spcPts val="600"/>
              </a:spcBef>
              <a:buFont typeface="Arial" charset="0"/>
              <a:buNone/>
              <a:tabLst/>
              <a:defRPr sz="12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p:txBody>
      </p:sp>
      <p:sp>
        <p:nvSpPr>
          <p:cNvPr id="16" name="Text Placeholder 18"/>
          <p:cNvSpPr>
            <a:spLocks noGrp="1"/>
          </p:cNvSpPr>
          <p:nvPr>
            <p:ph type="body" sz="quarter" idx="24"/>
          </p:nvPr>
        </p:nvSpPr>
        <p:spPr>
          <a:xfrm>
            <a:off x="8026484" y="3564619"/>
            <a:ext cx="3492000" cy="2710543"/>
          </a:xfrm>
        </p:spPr>
        <p:txBody>
          <a:bodyPr lIns="0">
            <a:normAutofit/>
          </a:bodyPr>
          <a:lstStyle>
            <a:lvl1pPr marL="0" indent="0">
              <a:lnSpc>
                <a:spcPct val="100000"/>
              </a:lnSpc>
              <a:spcBef>
                <a:spcPts val="600"/>
              </a:spcBef>
              <a:buNone/>
              <a:defRPr sz="1600" b="1" cap="all" baseline="0">
                <a:latin typeface="+mn-lt"/>
                <a:ea typeface="Gill Sans" charset="0"/>
                <a:cs typeface="Gill Sans" charset="0"/>
              </a:defRPr>
            </a:lvl1pPr>
            <a:lvl2pPr marL="12700" indent="0">
              <a:lnSpc>
                <a:spcPct val="100000"/>
              </a:lnSpc>
              <a:spcBef>
                <a:spcPts val="600"/>
              </a:spcBef>
              <a:buFont typeface="Arial" charset="0"/>
              <a:buNone/>
              <a:tabLst/>
              <a:defRPr sz="12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p:txBody>
      </p:sp>
      <p:sp>
        <p:nvSpPr>
          <p:cNvPr id="3" name="Title 2"/>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and Text">
    <p:spTree>
      <p:nvGrpSpPr>
        <p:cNvPr id="1" name=""/>
        <p:cNvGrpSpPr/>
        <p:nvPr/>
      </p:nvGrpSpPr>
      <p:grpSpPr>
        <a:xfrm>
          <a:off x="0" y="0"/>
          <a:ext cx="0" cy="0"/>
          <a:chOff x="0" y="0"/>
          <a:chExt cx="0" cy="0"/>
        </a:xfrm>
      </p:grpSpPr>
      <p:sp>
        <p:nvSpPr>
          <p:cNvPr id="17" name="Rectangle 16"/>
          <p:cNvSpPr/>
          <p:nvPr userDrawn="1"/>
        </p:nvSpPr>
        <p:spPr>
          <a:xfrm>
            <a:off x="3376246" y="2949134"/>
            <a:ext cx="8815754" cy="1544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376246" y="4591543"/>
            <a:ext cx="8815754" cy="1544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3376246" y="1299526"/>
            <a:ext cx="8815754" cy="15444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8"/>
          </p:nvPr>
        </p:nvSpPr>
        <p:spPr>
          <a:xfrm>
            <a:off x="659448" y="1299526"/>
            <a:ext cx="2591752" cy="1548000"/>
          </a:xfrm>
        </p:spPr>
        <p:txBody>
          <a:bodyPr/>
          <a:lstStyle/>
          <a:p>
            <a:r>
              <a:rPr lang="en-US"/>
              <a:t>Click icon to add picture</a:t>
            </a:r>
          </a:p>
        </p:txBody>
      </p:sp>
      <p:sp>
        <p:nvSpPr>
          <p:cNvPr id="19" name="Text Placeholder 18"/>
          <p:cNvSpPr>
            <a:spLocks noGrp="1"/>
          </p:cNvSpPr>
          <p:nvPr>
            <p:ph type="body" sz="quarter" idx="14"/>
          </p:nvPr>
        </p:nvSpPr>
        <p:spPr>
          <a:xfrm>
            <a:off x="3569874" y="1394185"/>
            <a:ext cx="8072504" cy="1440000"/>
          </a:xfrm>
        </p:spPr>
        <p:txBody>
          <a:bodyPr lIns="0">
            <a:normAutofit/>
          </a:bodyPr>
          <a:lstStyle>
            <a:lvl1pPr marL="0" indent="0">
              <a:lnSpc>
                <a:spcPct val="100000"/>
              </a:lnSpc>
              <a:spcBef>
                <a:spcPts val="600"/>
              </a:spcBef>
              <a:buNone/>
              <a:defRPr sz="1200" cap="all" baseline="0">
                <a:solidFill>
                  <a:schemeClr val="tx1"/>
                </a:solidFill>
                <a:latin typeface="+mn-lt"/>
                <a:ea typeface="Gill Sans" charset="0"/>
                <a:cs typeface="Gill Sans" charset="0"/>
              </a:defRPr>
            </a:lvl1pPr>
            <a:lvl2pPr marL="12700" indent="0">
              <a:lnSpc>
                <a:spcPct val="100000"/>
              </a:lnSpc>
              <a:spcBef>
                <a:spcPts val="600"/>
              </a:spcBef>
              <a:buFont typeface="Arial" charset="0"/>
              <a:buNone/>
              <a:tabLst/>
              <a:defRPr sz="1100">
                <a:solidFill>
                  <a:schemeClr val="tx1"/>
                </a:solidFill>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p:txBody>
      </p:sp>
      <p:sp>
        <p:nvSpPr>
          <p:cNvPr id="4" name="Footer Placeholder 3"/>
          <p:cNvSpPr>
            <a:spLocks noGrp="1"/>
          </p:cNvSpPr>
          <p:nvPr>
            <p:ph type="ftr" sz="quarter" idx="16"/>
          </p:nvPr>
        </p:nvSpPr>
        <p:spPr/>
        <p:txBody>
          <a:bodyPr/>
          <a:lstStyle/>
          <a:p>
            <a:endParaRPr lang="en-US"/>
          </a:p>
        </p:txBody>
      </p:sp>
      <p:sp>
        <p:nvSpPr>
          <p:cNvPr id="13" name="Picture Placeholder 7"/>
          <p:cNvSpPr>
            <a:spLocks noGrp="1"/>
          </p:cNvSpPr>
          <p:nvPr>
            <p:ph type="pic" sz="quarter" idx="21"/>
          </p:nvPr>
        </p:nvSpPr>
        <p:spPr>
          <a:xfrm>
            <a:off x="659448" y="2945534"/>
            <a:ext cx="2591752" cy="1548000"/>
          </a:xfrm>
        </p:spPr>
        <p:txBody>
          <a:bodyPr/>
          <a:lstStyle/>
          <a:p>
            <a:r>
              <a:rPr lang="en-US"/>
              <a:t>Click icon to add picture</a:t>
            </a:r>
          </a:p>
        </p:txBody>
      </p:sp>
      <p:sp>
        <p:nvSpPr>
          <p:cNvPr id="14" name="Picture Placeholder 7"/>
          <p:cNvSpPr>
            <a:spLocks noGrp="1"/>
          </p:cNvSpPr>
          <p:nvPr>
            <p:ph type="pic" sz="quarter" idx="22"/>
          </p:nvPr>
        </p:nvSpPr>
        <p:spPr>
          <a:xfrm>
            <a:off x="659448" y="4591543"/>
            <a:ext cx="2591752" cy="1548000"/>
          </a:xfrm>
        </p:spPr>
        <p:txBody>
          <a:bodyPr/>
          <a:lstStyle/>
          <a:p>
            <a:r>
              <a:rPr lang="en-US"/>
              <a:t>Click icon to add picture</a:t>
            </a:r>
          </a:p>
        </p:txBody>
      </p:sp>
      <p:sp>
        <p:nvSpPr>
          <p:cNvPr id="15" name="Text Placeholder 18"/>
          <p:cNvSpPr>
            <a:spLocks noGrp="1"/>
          </p:cNvSpPr>
          <p:nvPr>
            <p:ph type="body" sz="quarter" idx="23"/>
          </p:nvPr>
        </p:nvSpPr>
        <p:spPr>
          <a:xfrm>
            <a:off x="3569873" y="3043793"/>
            <a:ext cx="8072504" cy="1440000"/>
          </a:xfrm>
        </p:spPr>
        <p:txBody>
          <a:bodyPr lIns="0">
            <a:normAutofit/>
          </a:bodyPr>
          <a:lstStyle>
            <a:lvl1pPr marL="0" indent="0">
              <a:lnSpc>
                <a:spcPct val="100000"/>
              </a:lnSpc>
              <a:spcBef>
                <a:spcPts val="600"/>
              </a:spcBef>
              <a:buNone/>
              <a:defRPr sz="1200" cap="all" baseline="0">
                <a:solidFill>
                  <a:schemeClr val="tx1"/>
                </a:solidFill>
                <a:latin typeface="+mn-lt"/>
                <a:ea typeface="Gill Sans" charset="0"/>
                <a:cs typeface="Gill Sans" charset="0"/>
              </a:defRPr>
            </a:lvl1pPr>
            <a:lvl2pPr marL="12700" indent="0">
              <a:lnSpc>
                <a:spcPct val="100000"/>
              </a:lnSpc>
              <a:spcBef>
                <a:spcPts val="600"/>
              </a:spcBef>
              <a:buFont typeface="Arial" charset="0"/>
              <a:buNone/>
              <a:tabLst/>
              <a:defRPr sz="1100">
                <a:solidFill>
                  <a:schemeClr val="tx1"/>
                </a:solidFill>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p:txBody>
      </p:sp>
      <p:sp>
        <p:nvSpPr>
          <p:cNvPr id="16" name="Text Placeholder 18"/>
          <p:cNvSpPr>
            <a:spLocks noGrp="1"/>
          </p:cNvSpPr>
          <p:nvPr>
            <p:ph type="body" sz="quarter" idx="24"/>
          </p:nvPr>
        </p:nvSpPr>
        <p:spPr>
          <a:xfrm>
            <a:off x="3569873" y="4686202"/>
            <a:ext cx="8072504" cy="1440000"/>
          </a:xfrm>
        </p:spPr>
        <p:txBody>
          <a:bodyPr lIns="0">
            <a:normAutofit/>
          </a:bodyPr>
          <a:lstStyle>
            <a:lvl1pPr marL="0" indent="0">
              <a:lnSpc>
                <a:spcPct val="100000"/>
              </a:lnSpc>
              <a:spcBef>
                <a:spcPts val="600"/>
              </a:spcBef>
              <a:buNone/>
              <a:defRPr sz="1200" cap="all" baseline="0">
                <a:solidFill>
                  <a:schemeClr val="tx1"/>
                </a:solidFill>
                <a:latin typeface="+mn-lt"/>
                <a:ea typeface="Gill Sans" charset="0"/>
                <a:cs typeface="Gill Sans" charset="0"/>
              </a:defRPr>
            </a:lvl1pPr>
            <a:lvl2pPr marL="12700" indent="0">
              <a:lnSpc>
                <a:spcPct val="100000"/>
              </a:lnSpc>
              <a:spcBef>
                <a:spcPts val="600"/>
              </a:spcBef>
              <a:buFont typeface="Arial" charset="0"/>
              <a:buNone/>
              <a:tabLst/>
              <a:defRPr sz="1100">
                <a:solidFill>
                  <a:schemeClr val="tx1"/>
                </a:solidFill>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863432" y="1880789"/>
            <a:ext cx="2556000" cy="1540837"/>
          </a:xfrm>
        </p:spPr>
        <p:txBody>
          <a:bodyPr/>
          <a:lstStyle/>
          <a:p>
            <a:r>
              <a:rPr lang="en-US"/>
              <a:t>Click icon to add picture</a:t>
            </a:r>
          </a:p>
        </p:txBody>
      </p:sp>
      <p:sp>
        <p:nvSpPr>
          <p:cNvPr id="19" name="Text Placeholder 18"/>
          <p:cNvSpPr>
            <a:spLocks noGrp="1"/>
          </p:cNvSpPr>
          <p:nvPr>
            <p:ph type="body" sz="quarter" idx="14" hasCustomPrompt="1"/>
          </p:nvPr>
        </p:nvSpPr>
        <p:spPr>
          <a:xfrm>
            <a:off x="863432" y="3528811"/>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dirty="0"/>
              <a:t>Name</a:t>
            </a:r>
          </a:p>
          <a:p>
            <a:pPr lvl="1"/>
            <a:r>
              <a:rPr lang="en-US" dirty="0"/>
              <a:t>Expertise </a:t>
            </a:r>
          </a:p>
        </p:txBody>
      </p:sp>
      <p:sp>
        <p:nvSpPr>
          <p:cNvPr id="4" name="Footer Placeholder 3"/>
          <p:cNvSpPr>
            <a:spLocks noGrp="1"/>
          </p:cNvSpPr>
          <p:nvPr>
            <p:ph type="ftr" sz="quarter" idx="16"/>
          </p:nvPr>
        </p:nvSpPr>
        <p:spPr/>
        <p:txBody>
          <a:bodyPr/>
          <a:lstStyle/>
          <a:p>
            <a:endParaRPr lang="en-US"/>
          </a:p>
        </p:txBody>
      </p:sp>
      <p:sp>
        <p:nvSpPr>
          <p:cNvPr id="11" name="Picture Placeholder 7"/>
          <p:cNvSpPr>
            <a:spLocks noGrp="1"/>
          </p:cNvSpPr>
          <p:nvPr>
            <p:ph type="pic" sz="quarter" idx="20"/>
          </p:nvPr>
        </p:nvSpPr>
        <p:spPr>
          <a:xfrm>
            <a:off x="3503974" y="1880789"/>
            <a:ext cx="2556000" cy="1540837"/>
          </a:xfrm>
        </p:spPr>
        <p:txBody>
          <a:bodyPr/>
          <a:lstStyle/>
          <a:p>
            <a:r>
              <a:rPr lang="en-US"/>
              <a:t>Click icon to add picture</a:t>
            </a:r>
          </a:p>
        </p:txBody>
      </p:sp>
      <p:sp>
        <p:nvSpPr>
          <p:cNvPr id="12" name="Picture Placeholder 7"/>
          <p:cNvSpPr>
            <a:spLocks noGrp="1"/>
          </p:cNvSpPr>
          <p:nvPr>
            <p:ph type="pic" sz="quarter" idx="21"/>
          </p:nvPr>
        </p:nvSpPr>
        <p:spPr>
          <a:xfrm>
            <a:off x="6144516" y="1880789"/>
            <a:ext cx="2556000" cy="1540837"/>
          </a:xfrm>
        </p:spPr>
        <p:txBody>
          <a:bodyPr/>
          <a:lstStyle/>
          <a:p>
            <a:r>
              <a:rPr lang="en-US"/>
              <a:t>Click icon to add picture</a:t>
            </a:r>
          </a:p>
        </p:txBody>
      </p:sp>
      <p:sp>
        <p:nvSpPr>
          <p:cNvPr id="13" name="Picture Placeholder 7"/>
          <p:cNvSpPr>
            <a:spLocks noGrp="1"/>
          </p:cNvSpPr>
          <p:nvPr>
            <p:ph type="pic" sz="quarter" idx="22"/>
          </p:nvPr>
        </p:nvSpPr>
        <p:spPr>
          <a:xfrm>
            <a:off x="8785057" y="1880789"/>
            <a:ext cx="2556000" cy="1540837"/>
          </a:xfrm>
        </p:spPr>
        <p:txBody>
          <a:bodyPr/>
          <a:lstStyle/>
          <a:p>
            <a:r>
              <a:rPr lang="en-US"/>
              <a:t>Click icon to add picture</a:t>
            </a:r>
          </a:p>
        </p:txBody>
      </p:sp>
      <p:sp>
        <p:nvSpPr>
          <p:cNvPr id="17" name="Text Placeholder 18"/>
          <p:cNvSpPr>
            <a:spLocks noGrp="1"/>
          </p:cNvSpPr>
          <p:nvPr>
            <p:ph type="body" sz="quarter" idx="23" hasCustomPrompt="1"/>
          </p:nvPr>
        </p:nvSpPr>
        <p:spPr>
          <a:xfrm>
            <a:off x="3503974" y="3528811"/>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dirty="0"/>
              <a:t>Name</a:t>
            </a:r>
          </a:p>
          <a:p>
            <a:pPr lvl="1"/>
            <a:r>
              <a:rPr lang="en-US" dirty="0"/>
              <a:t>Expertise </a:t>
            </a:r>
          </a:p>
        </p:txBody>
      </p:sp>
      <p:sp>
        <p:nvSpPr>
          <p:cNvPr id="18" name="Text Placeholder 18"/>
          <p:cNvSpPr>
            <a:spLocks noGrp="1"/>
          </p:cNvSpPr>
          <p:nvPr>
            <p:ph type="body" sz="quarter" idx="24" hasCustomPrompt="1"/>
          </p:nvPr>
        </p:nvSpPr>
        <p:spPr>
          <a:xfrm>
            <a:off x="6144516" y="3528811"/>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dirty="0"/>
              <a:t>Name</a:t>
            </a:r>
          </a:p>
          <a:p>
            <a:pPr lvl="1"/>
            <a:r>
              <a:rPr lang="en-US" dirty="0"/>
              <a:t>Expertise </a:t>
            </a:r>
          </a:p>
        </p:txBody>
      </p:sp>
      <p:sp>
        <p:nvSpPr>
          <p:cNvPr id="20" name="Text Placeholder 18"/>
          <p:cNvSpPr>
            <a:spLocks noGrp="1"/>
          </p:cNvSpPr>
          <p:nvPr>
            <p:ph type="body" sz="quarter" idx="25" hasCustomPrompt="1"/>
          </p:nvPr>
        </p:nvSpPr>
        <p:spPr>
          <a:xfrm>
            <a:off x="8785057" y="3528811"/>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dirty="0"/>
              <a:t>Name</a:t>
            </a:r>
          </a:p>
          <a:p>
            <a:pPr lvl="1"/>
            <a:r>
              <a:rPr lang="en-US" dirty="0"/>
              <a:t>Expertise </a:t>
            </a:r>
          </a:p>
        </p:txBody>
      </p:sp>
      <p:sp>
        <p:nvSpPr>
          <p:cNvPr id="37" name="Picture Placeholder 7"/>
          <p:cNvSpPr>
            <a:spLocks noGrp="1"/>
          </p:cNvSpPr>
          <p:nvPr>
            <p:ph type="pic" sz="quarter" idx="26"/>
          </p:nvPr>
        </p:nvSpPr>
        <p:spPr>
          <a:xfrm>
            <a:off x="863432" y="4145785"/>
            <a:ext cx="2556000" cy="1540837"/>
          </a:xfrm>
        </p:spPr>
        <p:txBody>
          <a:bodyPr/>
          <a:lstStyle/>
          <a:p>
            <a:r>
              <a:rPr lang="en-US"/>
              <a:t>Click icon to add picture</a:t>
            </a:r>
          </a:p>
        </p:txBody>
      </p:sp>
      <p:sp>
        <p:nvSpPr>
          <p:cNvPr id="38" name="Text Placeholder 18"/>
          <p:cNvSpPr>
            <a:spLocks noGrp="1"/>
          </p:cNvSpPr>
          <p:nvPr>
            <p:ph type="body" sz="quarter" idx="27" hasCustomPrompt="1"/>
          </p:nvPr>
        </p:nvSpPr>
        <p:spPr>
          <a:xfrm>
            <a:off x="863432" y="5793807"/>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dirty="0"/>
              <a:t>Name</a:t>
            </a:r>
          </a:p>
          <a:p>
            <a:pPr lvl="1"/>
            <a:r>
              <a:rPr lang="en-US" dirty="0"/>
              <a:t>Expertise </a:t>
            </a:r>
          </a:p>
        </p:txBody>
      </p:sp>
      <p:sp>
        <p:nvSpPr>
          <p:cNvPr id="39" name="Picture Placeholder 7"/>
          <p:cNvSpPr>
            <a:spLocks noGrp="1"/>
          </p:cNvSpPr>
          <p:nvPr>
            <p:ph type="pic" sz="quarter" idx="28"/>
          </p:nvPr>
        </p:nvSpPr>
        <p:spPr>
          <a:xfrm>
            <a:off x="3503974" y="4145785"/>
            <a:ext cx="2556000" cy="1540837"/>
          </a:xfrm>
        </p:spPr>
        <p:txBody>
          <a:bodyPr/>
          <a:lstStyle/>
          <a:p>
            <a:r>
              <a:rPr lang="en-US"/>
              <a:t>Click icon to add picture</a:t>
            </a:r>
          </a:p>
        </p:txBody>
      </p:sp>
      <p:sp>
        <p:nvSpPr>
          <p:cNvPr id="40" name="Picture Placeholder 7"/>
          <p:cNvSpPr>
            <a:spLocks noGrp="1"/>
          </p:cNvSpPr>
          <p:nvPr>
            <p:ph type="pic" sz="quarter" idx="29"/>
          </p:nvPr>
        </p:nvSpPr>
        <p:spPr>
          <a:xfrm>
            <a:off x="6144516" y="4145785"/>
            <a:ext cx="2556000" cy="1540837"/>
          </a:xfrm>
        </p:spPr>
        <p:txBody>
          <a:bodyPr/>
          <a:lstStyle/>
          <a:p>
            <a:r>
              <a:rPr lang="en-US"/>
              <a:t>Click icon to add picture</a:t>
            </a:r>
          </a:p>
        </p:txBody>
      </p:sp>
      <p:sp>
        <p:nvSpPr>
          <p:cNvPr id="41" name="Picture Placeholder 7"/>
          <p:cNvSpPr>
            <a:spLocks noGrp="1"/>
          </p:cNvSpPr>
          <p:nvPr>
            <p:ph type="pic" sz="quarter" idx="30"/>
          </p:nvPr>
        </p:nvSpPr>
        <p:spPr>
          <a:xfrm>
            <a:off x="8785057" y="4145785"/>
            <a:ext cx="2556000" cy="1540837"/>
          </a:xfrm>
        </p:spPr>
        <p:txBody>
          <a:bodyPr/>
          <a:lstStyle/>
          <a:p>
            <a:r>
              <a:rPr lang="en-US"/>
              <a:t>Click icon to add picture</a:t>
            </a:r>
          </a:p>
        </p:txBody>
      </p:sp>
      <p:sp>
        <p:nvSpPr>
          <p:cNvPr id="42" name="Text Placeholder 18"/>
          <p:cNvSpPr>
            <a:spLocks noGrp="1"/>
          </p:cNvSpPr>
          <p:nvPr>
            <p:ph type="body" sz="quarter" idx="31" hasCustomPrompt="1"/>
          </p:nvPr>
        </p:nvSpPr>
        <p:spPr>
          <a:xfrm>
            <a:off x="3503974" y="5793807"/>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dirty="0"/>
              <a:t>Name</a:t>
            </a:r>
          </a:p>
          <a:p>
            <a:pPr lvl="1"/>
            <a:r>
              <a:rPr lang="en-US" dirty="0"/>
              <a:t>Expertise </a:t>
            </a:r>
          </a:p>
        </p:txBody>
      </p:sp>
      <p:sp>
        <p:nvSpPr>
          <p:cNvPr id="43" name="Text Placeholder 18"/>
          <p:cNvSpPr>
            <a:spLocks noGrp="1"/>
          </p:cNvSpPr>
          <p:nvPr>
            <p:ph type="body" sz="quarter" idx="32" hasCustomPrompt="1"/>
          </p:nvPr>
        </p:nvSpPr>
        <p:spPr>
          <a:xfrm>
            <a:off x="6144516" y="5793807"/>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dirty="0"/>
              <a:t>Name</a:t>
            </a:r>
          </a:p>
          <a:p>
            <a:pPr lvl="1"/>
            <a:r>
              <a:rPr lang="en-US" dirty="0"/>
              <a:t>Expertise </a:t>
            </a:r>
          </a:p>
        </p:txBody>
      </p:sp>
      <p:sp>
        <p:nvSpPr>
          <p:cNvPr id="44" name="Text Placeholder 18"/>
          <p:cNvSpPr>
            <a:spLocks noGrp="1"/>
          </p:cNvSpPr>
          <p:nvPr>
            <p:ph type="body" sz="quarter" idx="33" hasCustomPrompt="1"/>
          </p:nvPr>
        </p:nvSpPr>
        <p:spPr>
          <a:xfrm>
            <a:off x="8785057" y="5793807"/>
            <a:ext cx="2556000" cy="509789"/>
          </a:xfrm>
        </p:spPr>
        <p:txBody>
          <a:bodyPr lIns="0">
            <a:noAutofit/>
          </a:bodyPr>
          <a:lstStyle>
            <a:lvl1pPr marL="0" indent="0" algn="ctr">
              <a:lnSpc>
                <a:spcPct val="100000"/>
              </a:lnSpc>
              <a:spcBef>
                <a:spcPts val="200"/>
              </a:spcBef>
              <a:buNone/>
              <a:defRPr sz="1000" b="1" cap="all" baseline="0">
                <a:latin typeface="+mn-lt"/>
                <a:ea typeface="Gill Sans" charset="0"/>
                <a:cs typeface="Gill Sans" charset="0"/>
              </a:defRPr>
            </a:lvl1pPr>
            <a:lvl2pPr marL="12700" indent="0" algn="ctr">
              <a:lnSpc>
                <a:spcPct val="100000"/>
              </a:lnSpc>
              <a:spcBef>
                <a:spcPts val="200"/>
              </a:spcBef>
              <a:buFont typeface="Arial" charset="0"/>
              <a:buNone/>
              <a:tabLst/>
              <a:defRPr sz="1000">
                <a:latin typeface="+mn-lt"/>
                <a:ea typeface="Gill Sans" charset="0"/>
                <a:cs typeface="Gill Sans" charset="0"/>
              </a:defRPr>
            </a:lvl2pPr>
            <a:lvl3pPr marL="12700" indent="0" algn="ctr">
              <a:lnSpc>
                <a:spcPct val="100000"/>
              </a:lnSpc>
              <a:spcBef>
                <a:spcPts val="200"/>
              </a:spcBef>
              <a:buFont typeface="Arial" charset="0"/>
              <a:buNone/>
              <a:tabLst/>
              <a:defRPr sz="70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dirty="0"/>
              <a:t>Name</a:t>
            </a:r>
          </a:p>
          <a:p>
            <a:pPr lvl="1"/>
            <a:r>
              <a:rPr lang="en-US" dirty="0"/>
              <a:t>Expertise </a:t>
            </a:r>
          </a:p>
        </p:txBody>
      </p:sp>
      <p:sp>
        <p:nvSpPr>
          <p:cNvPr id="6" name="Text Placeholder 5"/>
          <p:cNvSpPr>
            <a:spLocks noGrp="1"/>
          </p:cNvSpPr>
          <p:nvPr>
            <p:ph type="body" sz="quarter" idx="34"/>
          </p:nvPr>
        </p:nvSpPr>
        <p:spPr>
          <a:xfrm>
            <a:off x="673516" y="1269595"/>
            <a:ext cx="7526112" cy="205195"/>
          </a:xfrm>
        </p:spPr>
        <p:txBody>
          <a:bodyPr>
            <a:noAutofit/>
          </a:bodyPr>
          <a:lstStyle>
            <a:lvl1pPr>
              <a:defRPr sz="1400" b="1"/>
            </a:lvl1pPr>
            <a:lvl2pPr>
              <a:defRPr sz="1400"/>
            </a:lvl2pPr>
            <a:lvl3pPr>
              <a:defRPr sz="1400"/>
            </a:lvl3pPr>
            <a:lvl4pPr>
              <a:defRPr sz="1400"/>
            </a:lvl4pPr>
            <a:lvl5pPr>
              <a:defRPr sz="1400"/>
            </a:lvl5pPr>
          </a:lstStyle>
          <a:p>
            <a:pPr lvl="0"/>
            <a:r>
              <a:rPr lang="en-US"/>
              <a:t>Click to edit Master text styles</a:t>
            </a:r>
          </a:p>
        </p:txBody>
      </p:sp>
      <p:sp>
        <p:nvSpPr>
          <p:cNvPr id="3" name="Title 2"/>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1019175" y="1681279"/>
            <a:ext cx="1839796" cy="867618"/>
          </a:xfrm>
        </p:spPr>
        <p:txBody>
          <a:bodyPr>
            <a:normAutofit/>
          </a:bodyPr>
          <a:lstStyle>
            <a:lvl1pPr>
              <a:defRPr sz="1100"/>
            </a:lvl1pPr>
          </a:lstStyle>
          <a:p>
            <a:r>
              <a:rPr lang="en-US"/>
              <a:t>Click icon to add picture</a:t>
            </a:r>
          </a:p>
        </p:txBody>
      </p:sp>
      <p:sp>
        <p:nvSpPr>
          <p:cNvPr id="4" name="Footer Placeholder 3"/>
          <p:cNvSpPr>
            <a:spLocks noGrp="1"/>
          </p:cNvSpPr>
          <p:nvPr>
            <p:ph type="ftr" sz="quarter" idx="16"/>
          </p:nvPr>
        </p:nvSpPr>
        <p:spPr/>
        <p:txBody>
          <a:bodyPr/>
          <a:lstStyle/>
          <a:p>
            <a:endParaRPr lang="en-US"/>
          </a:p>
        </p:txBody>
      </p:sp>
      <p:sp>
        <p:nvSpPr>
          <p:cNvPr id="11" name="Picture Placeholder 7"/>
          <p:cNvSpPr>
            <a:spLocks noGrp="1"/>
          </p:cNvSpPr>
          <p:nvPr>
            <p:ph type="pic" sz="quarter" idx="20"/>
          </p:nvPr>
        </p:nvSpPr>
        <p:spPr>
          <a:xfrm>
            <a:off x="3790460" y="1681279"/>
            <a:ext cx="1839796" cy="867618"/>
          </a:xfrm>
        </p:spPr>
        <p:txBody>
          <a:bodyPr>
            <a:normAutofit/>
          </a:bodyPr>
          <a:lstStyle>
            <a:lvl1pPr>
              <a:defRPr sz="1100"/>
            </a:lvl1pPr>
          </a:lstStyle>
          <a:p>
            <a:r>
              <a:rPr lang="en-US"/>
              <a:t>Click icon to add picture</a:t>
            </a:r>
          </a:p>
        </p:txBody>
      </p:sp>
      <p:sp>
        <p:nvSpPr>
          <p:cNvPr id="12" name="Picture Placeholder 7"/>
          <p:cNvSpPr>
            <a:spLocks noGrp="1"/>
          </p:cNvSpPr>
          <p:nvPr>
            <p:ph type="pic" sz="quarter" idx="21"/>
          </p:nvPr>
        </p:nvSpPr>
        <p:spPr>
          <a:xfrm>
            <a:off x="6561745" y="1681279"/>
            <a:ext cx="1839796" cy="867618"/>
          </a:xfrm>
        </p:spPr>
        <p:txBody>
          <a:bodyPr>
            <a:normAutofit/>
          </a:bodyPr>
          <a:lstStyle>
            <a:lvl1pPr>
              <a:defRPr sz="1100"/>
            </a:lvl1pPr>
          </a:lstStyle>
          <a:p>
            <a:r>
              <a:rPr lang="en-US"/>
              <a:t>Click icon to add picture</a:t>
            </a:r>
          </a:p>
        </p:txBody>
      </p:sp>
      <p:sp>
        <p:nvSpPr>
          <p:cNvPr id="37" name="Picture Placeholder 7"/>
          <p:cNvSpPr>
            <a:spLocks noGrp="1"/>
          </p:cNvSpPr>
          <p:nvPr>
            <p:ph type="pic" sz="quarter" idx="26"/>
          </p:nvPr>
        </p:nvSpPr>
        <p:spPr>
          <a:xfrm>
            <a:off x="1019175" y="2765226"/>
            <a:ext cx="1839796" cy="867618"/>
          </a:xfrm>
        </p:spPr>
        <p:txBody>
          <a:bodyPr>
            <a:normAutofit/>
          </a:bodyPr>
          <a:lstStyle>
            <a:lvl1pPr>
              <a:defRPr sz="1100"/>
            </a:lvl1pPr>
          </a:lstStyle>
          <a:p>
            <a:r>
              <a:rPr lang="en-US"/>
              <a:t>Click icon to add picture</a:t>
            </a:r>
          </a:p>
        </p:txBody>
      </p:sp>
      <p:sp>
        <p:nvSpPr>
          <p:cNvPr id="39" name="Picture Placeholder 7"/>
          <p:cNvSpPr>
            <a:spLocks noGrp="1"/>
          </p:cNvSpPr>
          <p:nvPr>
            <p:ph type="pic" sz="quarter" idx="28"/>
          </p:nvPr>
        </p:nvSpPr>
        <p:spPr>
          <a:xfrm>
            <a:off x="3790460" y="2765226"/>
            <a:ext cx="1839796" cy="867618"/>
          </a:xfrm>
        </p:spPr>
        <p:txBody>
          <a:bodyPr>
            <a:normAutofit/>
          </a:bodyPr>
          <a:lstStyle>
            <a:lvl1pPr>
              <a:defRPr sz="1100"/>
            </a:lvl1pPr>
          </a:lstStyle>
          <a:p>
            <a:r>
              <a:rPr lang="en-US"/>
              <a:t>Click icon to add picture</a:t>
            </a:r>
          </a:p>
        </p:txBody>
      </p:sp>
      <p:sp>
        <p:nvSpPr>
          <p:cNvPr id="40" name="Picture Placeholder 7"/>
          <p:cNvSpPr>
            <a:spLocks noGrp="1"/>
          </p:cNvSpPr>
          <p:nvPr>
            <p:ph type="pic" sz="quarter" idx="29"/>
          </p:nvPr>
        </p:nvSpPr>
        <p:spPr>
          <a:xfrm>
            <a:off x="6561745" y="2765226"/>
            <a:ext cx="1839796" cy="867618"/>
          </a:xfrm>
        </p:spPr>
        <p:txBody>
          <a:bodyPr>
            <a:normAutofit/>
          </a:bodyPr>
          <a:lstStyle>
            <a:lvl1pPr>
              <a:defRPr sz="1100"/>
            </a:lvl1pPr>
          </a:lstStyle>
          <a:p>
            <a:r>
              <a:rPr lang="en-US"/>
              <a:t>Click icon to add picture</a:t>
            </a:r>
          </a:p>
        </p:txBody>
      </p:sp>
      <p:sp>
        <p:nvSpPr>
          <p:cNvPr id="24" name="Picture Placeholder 7"/>
          <p:cNvSpPr>
            <a:spLocks noGrp="1"/>
          </p:cNvSpPr>
          <p:nvPr>
            <p:ph type="pic" sz="quarter" idx="35"/>
          </p:nvPr>
        </p:nvSpPr>
        <p:spPr>
          <a:xfrm>
            <a:off x="9333029" y="1681279"/>
            <a:ext cx="1839796" cy="867618"/>
          </a:xfrm>
        </p:spPr>
        <p:txBody>
          <a:bodyPr>
            <a:normAutofit/>
          </a:bodyPr>
          <a:lstStyle>
            <a:lvl1pPr>
              <a:defRPr sz="1100"/>
            </a:lvl1pPr>
          </a:lstStyle>
          <a:p>
            <a:r>
              <a:rPr lang="en-US"/>
              <a:t>Click icon to add picture</a:t>
            </a:r>
          </a:p>
        </p:txBody>
      </p:sp>
      <p:sp>
        <p:nvSpPr>
          <p:cNvPr id="25" name="Picture Placeholder 7"/>
          <p:cNvSpPr>
            <a:spLocks noGrp="1"/>
          </p:cNvSpPr>
          <p:nvPr>
            <p:ph type="pic" sz="quarter" idx="36"/>
          </p:nvPr>
        </p:nvSpPr>
        <p:spPr>
          <a:xfrm>
            <a:off x="9333029" y="2765226"/>
            <a:ext cx="1839796" cy="867618"/>
          </a:xfrm>
        </p:spPr>
        <p:txBody>
          <a:bodyPr>
            <a:normAutofit/>
          </a:bodyPr>
          <a:lstStyle>
            <a:lvl1pPr>
              <a:defRPr sz="1100"/>
            </a:lvl1pPr>
          </a:lstStyle>
          <a:p>
            <a:r>
              <a:rPr lang="en-US"/>
              <a:t>Click icon to add picture</a:t>
            </a:r>
          </a:p>
        </p:txBody>
      </p:sp>
      <p:sp>
        <p:nvSpPr>
          <p:cNvPr id="26" name="Picture Placeholder 7"/>
          <p:cNvSpPr>
            <a:spLocks noGrp="1"/>
          </p:cNvSpPr>
          <p:nvPr>
            <p:ph type="pic" sz="quarter" idx="37"/>
          </p:nvPr>
        </p:nvSpPr>
        <p:spPr>
          <a:xfrm>
            <a:off x="1019175" y="3923193"/>
            <a:ext cx="1839796" cy="867618"/>
          </a:xfrm>
        </p:spPr>
        <p:txBody>
          <a:bodyPr>
            <a:normAutofit/>
          </a:bodyPr>
          <a:lstStyle>
            <a:lvl1pPr>
              <a:defRPr sz="1100"/>
            </a:lvl1pPr>
          </a:lstStyle>
          <a:p>
            <a:r>
              <a:rPr lang="en-US"/>
              <a:t>Click icon to add picture</a:t>
            </a:r>
          </a:p>
        </p:txBody>
      </p:sp>
      <p:sp>
        <p:nvSpPr>
          <p:cNvPr id="27" name="Picture Placeholder 7"/>
          <p:cNvSpPr>
            <a:spLocks noGrp="1"/>
          </p:cNvSpPr>
          <p:nvPr>
            <p:ph type="pic" sz="quarter" idx="38"/>
          </p:nvPr>
        </p:nvSpPr>
        <p:spPr>
          <a:xfrm>
            <a:off x="3790460" y="3923193"/>
            <a:ext cx="1839796" cy="867618"/>
          </a:xfrm>
        </p:spPr>
        <p:txBody>
          <a:bodyPr>
            <a:normAutofit/>
          </a:bodyPr>
          <a:lstStyle>
            <a:lvl1pPr>
              <a:defRPr sz="1100"/>
            </a:lvl1pPr>
          </a:lstStyle>
          <a:p>
            <a:r>
              <a:rPr lang="en-US"/>
              <a:t>Click icon to add picture</a:t>
            </a:r>
          </a:p>
        </p:txBody>
      </p:sp>
      <p:sp>
        <p:nvSpPr>
          <p:cNvPr id="28" name="Picture Placeholder 7"/>
          <p:cNvSpPr>
            <a:spLocks noGrp="1"/>
          </p:cNvSpPr>
          <p:nvPr>
            <p:ph type="pic" sz="quarter" idx="39"/>
          </p:nvPr>
        </p:nvSpPr>
        <p:spPr>
          <a:xfrm>
            <a:off x="6561745" y="3923193"/>
            <a:ext cx="1839796" cy="867618"/>
          </a:xfrm>
        </p:spPr>
        <p:txBody>
          <a:bodyPr>
            <a:normAutofit/>
          </a:bodyPr>
          <a:lstStyle>
            <a:lvl1pPr>
              <a:defRPr sz="1100"/>
            </a:lvl1pPr>
          </a:lstStyle>
          <a:p>
            <a:r>
              <a:rPr lang="en-US"/>
              <a:t>Click icon to add picture</a:t>
            </a:r>
          </a:p>
        </p:txBody>
      </p:sp>
      <p:sp>
        <p:nvSpPr>
          <p:cNvPr id="30" name="Picture Placeholder 7"/>
          <p:cNvSpPr>
            <a:spLocks noGrp="1"/>
          </p:cNvSpPr>
          <p:nvPr>
            <p:ph type="pic" sz="quarter" idx="41"/>
          </p:nvPr>
        </p:nvSpPr>
        <p:spPr>
          <a:xfrm>
            <a:off x="9333029" y="3923193"/>
            <a:ext cx="1839796" cy="867618"/>
          </a:xfrm>
        </p:spPr>
        <p:txBody>
          <a:bodyPr>
            <a:normAutofit/>
          </a:bodyPr>
          <a:lstStyle>
            <a:lvl1pPr>
              <a:defRPr sz="1100"/>
            </a:lvl1pPr>
          </a:lstStyle>
          <a:p>
            <a:r>
              <a:rPr lang="en-US"/>
              <a:t>Click icon to add picture</a:t>
            </a:r>
          </a:p>
        </p:txBody>
      </p:sp>
      <p:sp>
        <p:nvSpPr>
          <p:cNvPr id="31" name="Picture Placeholder 7"/>
          <p:cNvSpPr>
            <a:spLocks noGrp="1"/>
          </p:cNvSpPr>
          <p:nvPr>
            <p:ph type="pic" sz="quarter" idx="42"/>
          </p:nvPr>
        </p:nvSpPr>
        <p:spPr>
          <a:xfrm>
            <a:off x="1019175" y="5132814"/>
            <a:ext cx="1839796" cy="867618"/>
          </a:xfrm>
        </p:spPr>
        <p:txBody>
          <a:bodyPr>
            <a:normAutofit/>
          </a:bodyPr>
          <a:lstStyle>
            <a:lvl1pPr>
              <a:defRPr sz="1100"/>
            </a:lvl1pPr>
          </a:lstStyle>
          <a:p>
            <a:r>
              <a:rPr lang="en-US"/>
              <a:t>Click icon to add picture</a:t>
            </a:r>
          </a:p>
        </p:txBody>
      </p:sp>
      <p:sp>
        <p:nvSpPr>
          <p:cNvPr id="32" name="Picture Placeholder 7"/>
          <p:cNvSpPr>
            <a:spLocks noGrp="1"/>
          </p:cNvSpPr>
          <p:nvPr>
            <p:ph type="pic" sz="quarter" idx="43"/>
          </p:nvPr>
        </p:nvSpPr>
        <p:spPr>
          <a:xfrm>
            <a:off x="3790460" y="5132814"/>
            <a:ext cx="1839796" cy="867618"/>
          </a:xfrm>
        </p:spPr>
        <p:txBody>
          <a:bodyPr>
            <a:normAutofit/>
          </a:bodyPr>
          <a:lstStyle>
            <a:lvl1pPr>
              <a:defRPr sz="1100"/>
            </a:lvl1pPr>
          </a:lstStyle>
          <a:p>
            <a:r>
              <a:rPr lang="en-US"/>
              <a:t>Click icon to add picture</a:t>
            </a:r>
          </a:p>
        </p:txBody>
      </p:sp>
      <p:sp>
        <p:nvSpPr>
          <p:cNvPr id="33" name="Picture Placeholder 7"/>
          <p:cNvSpPr>
            <a:spLocks noGrp="1"/>
          </p:cNvSpPr>
          <p:nvPr>
            <p:ph type="pic" sz="quarter" idx="44"/>
          </p:nvPr>
        </p:nvSpPr>
        <p:spPr>
          <a:xfrm>
            <a:off x="6561745" y="5132814"/>
            <a:ext cx="1839796" cy="867618"/>
          </a:xfrm>
        </p:spPr>
        <p:txBody>
          <a:bodyPr>
            <a:normAutofit/>
          </a:bodyPr>
          <a:lstStyle>
            <a:lvl1pPr>
              <a:defRPr sz="1100"/>
            </a:lvl1pPr>
          </a:lstStyle>
          <a:p>
            <a:r>
              <a:rPr lang="en-US"/>
              <a:t>Click icon to add picture</a:t>
            </a:r>
          </a:p>
        </p:txBody>
      </p:sp>
      <p:sp>
        <p:nvSpPr>
          <p:cNvPr id="35" name="Picture Placeholder 7"/>
          <p:cNvSpPr>
            <a:spLocks noGrp="1"/>
          </p:cNvSpPr>
          <p:nvPr>
            <p:ph type="pic" sz="quarter" idx="46"/>
          </p:nvPr>
        </p:nvSpPr>
        <p:spPr>
          <a:xfrm>
            <a:off x="9333029" y="5132814"/>
            <a:ext cx="1839796" cy="867618"/>
          </a:xfrm>
        </p:spPr>
        <p:txBody>
          <a:bodyPr>
            <a:normAutofit/>
          </a:bodyPr>
          <a:lstStyle>
            <a:lvl1pPr>
              <a:defRPr sz="1100"/>
            </a:lvl1pPr>
          </a:lstStyle>
          <a:p>
            <a:r>
              <a:rPr lang="en-US"/>
              <a:t>Click icon to add picture</a:t>
            </a:r>
          </a:p>
        </p:txBody>
      </p:sp>
      <p:graphicFrame>
        <p:nvGraphicFramePr>
          <p:cNvPr id="36" name="Content Placeholder 4"/>
          <p:cNvGraphicFramePr>
            <a:graphicFrameLocks/>
          </p:cNvGraphicFramePr>
          <p:nvPr userDrawn="1">
            <p:extLst>
              <p:ext uri="{D42A27DB-BD31-4B8C-83A1-F6EECF244321}">
                <p14:modId xmlns:p14="http://schemas.microsoft.com/office/powerpoint/2010/main" val="1006260994"/>
              </p:ext>
            </p:extLst>
          </p:nvPr>
        </p:nvGraphicFramePr>
        <p:xfrm>
          <a:off x="407988" y="1464950"/>
          <a:ext cx="11376024" cy="4679372"/>
        </p:xfrm>
        <a:graphic>
          <a:graphicData uri="http://schemas.openxmlformats.org/drawingml/2006/table">
            <a:tbl>
              <a:tblPr firstRow="1" bandRow="1">
                <a:tableStyleId>{2D5ABB26-0587-4C30-8999-92F81FD0307C}</a:tableStyleId>
              </a:tblPr>
              <a:tblGrid>
                <a:gridCol w="2844006">
                  <a:extLst>
                    <a:ext uri="{9D8B030D-6E8A-4147-A177-3AD203B41FA5}">
                      <a16:colId xmlns:a16="http://schemas.microsoft.com/office/drawing/2014/main" val="20000"/>
                    </a:ext>
                  </a:extLst>
                </a:gridCol>
                <a:gridCol w="2844006">
                  <a:extLst>
                    <a:ext uri="{9D8B030D-6E8A-4147-A177-3AD203B41FA5}">
                      <a16:colId xmlns:a16="http://schemas.microsoft.com/office/drawing/2014/main" val="20001"/>
                    </a:ext>
                  </a:extLst>
                </a:gridCol>
                <a:gridCol w="2844006">
                  <a:extLst>
                    <a:ext uri="{9D8B030D-6E8A-4147-A177-3AD203B41FA5}">
                      <a16:colId xmlns:a16="http://schemas.microsoft.com/office/drawing/2014/main" val="20002"/>
                    </a:ext>
                  </a:extLst>
                </a:gridCol>
                <a:gridCol w="2844006">
                  <a:extLst>
                    <a:ext uri="{9D8B030D-6E8A-4147-A177-3AD203B41FA5}">
                      <a16:colId xmlns:a16="http://schemas.microsoft.com/office/drawing/2014/main" val="20003"/>
                    </a:ext>
                  </a:extLst>
                </a:gridCol>
              </a:tblGrid>
              <a:tr h="1169843">
                <a:tc>
                  <a:txBody>
                    <a:bodyPr/>
                    <a:lstStyle/>
                    <a:p>
                      <a:endParaRPr lang="en-US" dirty="0"/>
                    </a:p>
                  </a:txBody>
                  <a:tcPr>
                    <a:lnR w="6350" cap="flat" cmpd="sng" algn="ctr">
                      <a:solidFill>
                        <a:schemeClr val="accent4"/>
                      </a:solidFill>
                      <a:prstDash val="sysDot"/>
                      <a:round/>
                      <a:headEnd type="none" w="med" len="med"/>
                      <a:tailEnd type="none" w="med" len="med"/>
                    </a:lnR>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B w="635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val="10000"/>
                  </a:ext>
                </a:extLst>
              </a:tr>
              <a:tr h="1169843">
                <a:tc>
                  <a:txBody>
                    <a:bodyPr/>
                    <a:lstStyle/>
                    <a:p>
                      <a:endParaRPr lang="en-US"/>
                    </a:p>
                  </a:txBody>
                  <a:tcPr>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val="10001"/>
                  </a:ext>
                </a:extLst>
              </a:tr>
              <a:tr h="1169843">
                <a:tc>
                  <a:txBody>
                    <a:bodyPr/>
                    <a:lstStyle/>
                    <a:p>
                      <a:endParaRPr lang="en-US" dirty="0"/>
                    </a:p>
                  </a:txBody>
                  <a:tcPr>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dirty="0"/>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tc>
                  <a:txBody>
                    <a:bodyPr/>
                    <a:lstStyle/>
                    <a:p>
                      <a:endParaRPr lang="en-US"/>
                    </a:p>
                  </a:txBody>
                  <a:tcPr>
                    <a:lnL w="6350" cap="flat" cmpd="sng" algn="ctr">
                      <a:solidFill>
                        <a:schemeClr val="accent4"/>
                      </a:solidFill>
                      <a:prstDash val="sysDot"/>
                      <a:round/>
                      <a:headEnd type="none" w="med" len="med"/>
                      <a:tailEnd type="none" w="med" len="med"/>
                    </a:lnL>
                    <a:lnT w="6350" cap="flat" cmpd="sng" algn="ctr">
                      <a:solidFill>
                        <a:schemeClr val="accent4"/>
                      </a:solidFill>
                      <a:prstDash val="sysDot"/>
                      <a:round/>
                      <a:headEnd type="none" w="med" len="med"/>
                      <a:tailEnd type="none" w="med" len="med"/>
                    </a:lnT>
                    <a:lnB w="6350" cap="flat" cmpd="sng" algn="ctr">
                      <a:solidFill>
                        <a:schemeClr val="accent4"/>
                      </a:solidFill>
                      <a:prstDash val="sysDot"/>
                      <a:round/>
                      <a:headEnd type="none" w="med" len="med"/>
                      <a:tailEnd type="none" w="med" len="med"/>
                    </a:lnB>
                  </a:tcPr>
                </a:tc>
                <a:extLst>
                  <a:ext uri="{0D108BD9-81ED-4DB2-BD59-A6C34878D82A}">
                    <a16:rowId xmlns:a16="http://schemas.microsoft.com/office/drawing/2014/main" val="10002"/>
                  </a:ext>
                </a:extLst>
              </a:tr>
              <a:tr h="1169843">
                <a:tc>
                  <a:txBody>
                    <a:bodyPr/>
                    <a:lstStyle/>
                    <a:p>
                      <a:endParaRPr lang="en-US" dirty="0"/>
                    </a:p>
                  </a:txBody>
                  <a:tcPr>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tcPr>
                </a:tc>
                <a:tc>
                  <a:txBody>
                    <a:bodyPr/>
                    <a:lstStyle/>
                    <a:p>
                      <a:endParaRPr lang="en-US"/>
                    </a:p>
                  </a:txBody>
                  <a:tcPr>
                    <a:lnL w="6350" cap="flat" cmpd="sng" algn="ctr">
                      <a:solidFill>
                        <a:schemeClr val="accent4"/>
                      </a:solidFill>
                      <a:prstDash val="sysDot"/>
                      <a:round/>
                      <a:headEnd type="none" w="med" len="med"/>
                      <a:tailEnd type="none" w="med" len="med"/>
                    </a:lnL>
                    <a:lnR w="6350" cap="flat" cmpd="sng" algn="ctr">
                      <a:solidFill>
                        <a:schemeClr val="accent4"/>
                      </a:solidFill>
                      <a:prstDash val="sysDot"/>
                      <a:round/>
                      <a:headEnd type="none" w="med" len="med"/>
                      <a:tailEnd type="none" w="med" len="med"/>
                    </a:lnR>
                    <a:lnT w="6350" cap="flat" cmpd="sng" algn="ctr">
                      <a:solidFill>
                        <a:schemeClr val="accent4"/>
                      </a:solidFill>
                      <a:prstDash val="sysDot"/>
                      <a:round/>
                      <a:headEnd type="none" w="med" len="med"/>
                      <a:tailEnd type="none" w="med" len="med"/>
                    </a:lnT>
                  </a:tcPr>
                </a:tc>
                <a:tc>
                  <a:txBody>
                    <a:bodyPr/>
                    <a:lstStyle/>
                    <a:p>
                      <a:endParaRPr lang="en-US" dirty="0"/>
                    </a:p>
                  </a:txBody>
                  <a:tcPr>
                    <a:lnL w="6350" cap="flat" cmpd="sng" algn="ctr">
                      <a:solidFill>
                        <a:schemeClr val="accent4"/>
                      </a:solidFill>
                      <a:prstDash val="sysDot"/>
                      <a:round/>
                      <a:headEnd type="none" w="med" len="med"/>
                      <a:tailEnd type="none" w="med" len="med"/>
                    </a:lnL>
                    <a:lnT w="6350" cap="flat" cmpd="sng" algn="ctr">
                      <a:solidFill>
                        <a:schemeClr val="accent4"/>
                      </a:solidFill>
                      <a:prstDash val="sysDot"/>
                      <a:round/>
                      <a:headEnd type="none" w="med" len="med"/>
                      <a:tailEnd type="none" w="med" len="med"/>
                    </a:lnT>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0" y="1"/>
            <a:ext cx="12192000" cy="3174274"/>
          </a:xfrm>
        </p:spPr>
        <p:txBody>
          <a:bodyPr/>
          <a:lstStyle/>
          <a:p>
            <a:r>
              <a:rPr lang="en-US"/>
              <a:t>Click icon to add picture</a:t>
            </a:r>
          </a:p>
        </p:txBody>
      </p:sp>
      <p:sp>
        <p:nvSpPr>
          <p:cNvPr id="19" name="Text Placeholder 18"/>
          <p:cNvSpPr>
            <a:spLocks noGrp="1"/>
          </p:cNvSpPr>
          <p:nvPr>
            <p:ph type="body" sz="quarter" idx="14"/>
          </p:nvPr>
        </p:nvSpPr>
        <p:spPr>
          <a:xfrm>
            <a:off x="658813" y="2266406"/>
            <a:ext cx="10577875" cy="907869"/>
          </a:xfrm>
        </p:spPr>
        <p:txBody>
          <a:bodyPr>
            <a:normAutofit/>
          </a:bodyPr>
          <a:lstStyle>
            <a:lvl1pPr marL="0" indent="0">
              <a:lnSpc>
                <a:spcPct val="100000"/>
              </a:lnSpc>
              <a:spcBef>
                <a:spcPts val="600"/>
              </a:spcBef>
              <a:buNone/>
              <a:defRPr sz="1600">
                <a:solidFill>
                  <a:schemeClr val="bg1"/>
                </a:solidFill>
                <a:latin typeface="+mn-lt"/>
                <a:ea typeface="Gill Sans" charset="0"/>
                <a:cs typeface="Gill Sans" charset="0"/>
              </a:defRPr>
            </a:lvl1pPr>
            <a:lvl2pPr marL="742950" indent="-285750">
              <a:lnSpc>
                <a:spcPct val="100000"/>
              </a:lnSpc>
              <a:spcBef>
                <a:spcPts val="600"/>
              </a:spcBef>
              <a:buFont typeface="Arial" charset="0"/>
              <a:buChar char="•"/>
              <a:defRPr sz="1400">
                <a:solidFill>
                  <a:schemeClr val="bg1"/>
                </a:solidFill>
                <a:latin typeface="+mn-lt"/>
                <a:ea typeface="Gill Sans" charset="0"/>
                <a:cs typeface="Gill Sans" charset="0"/>
              </a:defRPr>
            </a:lvl2pPr>
            <a:lvl3pPr marL="1085850" indent="-171450">
              <a:lnSpc>
                <a:spcPct val="100000"/>
              </a:lnSpc>
              <a:spcBef>
                <a:spcPts val="600"/>
              </a:spcBef>
              <a:buFont typeface="Arial" charset="0"/>
              <a:buChar char="•"/>
              <a:defRPr sz="1200">
                <a:solidFill>
                  <a:schemeClr val="bg1"/>
                </a:solidFill>
                <a:latin typeface="+mn-lt"/>
                <a:ea typeface="Gill Sans" charset="0"/>
                <a:cs typeface="Gill Sans" charset="0"/>
              </a:defRPr>
            </a:lvl3pPr>
            <a:lvl4pPr marL="1543050" indent="-171450">
              <a:lnSpc>
                <a:spcPct val="100000"/>
              </a:lnSpc>
              <a:spcBef>
                <a:spcPts val="600"/>
              </a:spcBef>
              <a:buFont typeface="Arial" charset="0"/>
              <a:buChar char="•"/>
              <a:defRPr sz="1100">
                <a:solidFill>
                  <a:schemeClr val="bg1"/>
                </a:solidFill>
                <a:latin typeface="+mn-lt"/>
                <a:ea typeface="Gill Sans" charset="0"/>
                <a:cs typeface="Gill Sans" charset="0"/>
              </a:defRPr>
            </a:lvl4pPr>
            <a:lvl5pPr marL="2000250" indent="-171450">
              <a:lnSpc>
                <a:spcPct val="100000"/>
              </a:lnSpc>
              <a:spcBef>
                <a:spcPts val="600"/>
              </a:spcBef>
              <a:buFont typeface="Arial" charset="0"/>
              <a:buChar char="•"/>
              <a:defRPr sz="1000">
                <a:solidFill>
                  <a:schemeClr val="bg1"/>
                </a:solidFill>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58815" y="1613670"/>
            <a:ext cx="8137298" cy="681622"/>
          </a:xfrm>
        </p:spPr>
        <p:txBody>
          <a:bodyPr/>
          <a:lstStyle>
            <a:lvl1pPr>
              <a:defRPr>
                <a:solidFill>
                  <a:schemeClr val="bg1"/>
                </a:solidFill>
              </a:defRPr>
            </a:lvl1pPr>
          </a:lstStyle>
          <a:p>
            <a:r>
              <a:rPr lang="en-US"/>
              <a:t>Click to edit Master title style</a:t>
            </a:r>
            <a:endParaRPr lang="en-US" dirty="0"/>
          </a:p>
        </p:txBody>
      </p:sp>
      <p:sp>
        <p:nvSpPr>
          <p:cNvPr id="4" name="Footer Placeholder 3"/>
          <p:cNvSpPr>
            <a:spLocks noGrp="1"/>
          </p:cNvSpPr>
          <p:nvPr>
            <p:ph type="ftr" sz="quarter" idx="16"/>
          </p:nvPr>
        </p:nvSpPr>
        <p:spPr/>
        <p:txBody>
          <a:bodyPr/>
          <a:lstStyle/>
          <a:p>
            <a:endParaRPr lang="en-US"/>
          </a:p>
        </p:txBody>
      </p:sp>
      <p:sp>
        <p:nvSpPr>
          <p:cNvPr id="7" name="Text Placeholder 18"/>
          <p:cNvSpPr>
            <a:spLocks noGrp="1"/>
          </p:cNvSpPr>
          <p:nvPr>
            <p:ph type="body" sz="quarter" idx="19"/>
          </p:nvPr>
        </p:nvSpPr>
        <p:spPr>
          <a:xfrm>
            <a:off x="658813" y="3594486"/>
            <a:ext cx="4930927" cy="2599837"/>
          </a:xfrm>
        </p:spPr>
        <p:txBody>
          <a:bodyPr>
            <a:normAutofit/>
          </a:bodyPr>
          <a:lstStyle>
            <a:lvl1pPr marL="0" indent="0">
              <a:lnSpc>
                <a:spcPct val="100000"/>
              </a:lnSpc>
              <a:spcBef>
                <a:spcPts val="600"/>
              </a:spcBef>
              <a:buNone/>
              <a:defRPr sz="1200">
                <a:latin typeface="+mn-lt"/>
                <a:ea typeface="Gill Sans" charset="0"/>
                <a:cs typeface="Gill Sans" charset="0"/>
              </a:defRPr>
            </a:lvl1pPr>
            <a:lvl2pPr marL="742950" indent="-285750">
              <a:lnSpc>
                <a:spcPct val="100000"/>
              </a:lnSpc>
              <a:spcBef>
                <a:spcPts val="600"/>
              </a:spcBef>
              <a:buFont typeface="Arial" charset="0"/>
              <a:buChar char="•"/>
              <a:defRPr sz="1100">
                <a:latin typeface="+mn-lt"/>
                <a:ea typeface="Gill Sans" charset="0"/>
                <a:cs typeface="Gill Sans" charset="0"/>
              </a:defRPr>
            </a:lvl2pPr>
            <a:lvl3pPr marL="1085850" indent="-171450">
              <a:lnSpc>
                <a:spcPct val="100000"/>
              </a:lnSpc>
              <a:spcBef>
                <a:spcPts val="600"/>
              </a:spcBef>
              <a:buFont typeface="Arial" charset="0"/>
              <a:buChar char="•"/>
              <a:defRPr sz="1050">
                <a:latin typeface="+mn-lt"/>
                <a:ea typeface="Gill Sans" charset="0"/>
                <a:cs typeface="Gill Sans" charset="0"/>
              </a:defRPr>
            </a:lvl3pPr>
            <a:lvl4pPr marL="1543050" indent="-171450">
              <a:lnSpc>
                <a:spcPct val="100000"/>
              </a:lnSpc>
              <a:spcBef>
                <a:spcPts val="600"/>
              </a:spcBef>
              <a:buFont typeface="Arial" charset="0"/>
              <a:buChar char="•"/>
              <a:defRPr sz="1000">
                <a:latin typeface="+mn-lt"/>
                <a:ea typeface="Gill Sans" charset="0"/>
                <a:cs typeface="Gill Sans" charset="0"/>
              </a:defRPr>
            </a:lvl4pPr>
            <a:lvl5pPr marL="2000250" indent="-171450">
              <a:lnSpc>
                <a:spcPct val="100000"/>
              </a:lnSpc>
              <a:spcBef>
                <a:spcPts val="600"/>
              </a:spcBef>
              <a:buFont typeface="Arial" charset="0"/>
              <a:buChar char="•"/>
              <a:defRPr sz="800">
                <a:latin typeface="+mn-lt"/>
                <a:ea typeface="Gill Sans" charset="0"/>
                <a:cs typeface="Gil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20"/>
          </p:nvPr>
        </p:nvSpPr>
        <p:spPr>
          <a:xfrm>
            <a:off x="6096000" y="3908962"/>
            <a:ext cx="5688013" cy="2285362"/>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Text">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0" y="1831425"/>
            <a:ext cx="12192000" cy="2140147"/>
          </a:xfrm>
        </p:spPr>
        <p:txBody>
          <a:bodyPr/>
          <a:lstStyle/>
          <a:p>
            <a:r>
              <a:rPr lang="en-US"/>
              <a:t>Click icon to add picture</a:t>
            </a:r>
          </a:p>
        </p:txBody>
      </p:sp>
      <p:sp>
        <p:nvSpPr>
          <p:cNvPr id="19" name="Text Placeholder 18"/>
          <p:cNvSpPr>
            <a:spLocks noGrp="1"/>
          </p:cNvSpPr>
          <p:nvPr>
            <p:ph type="body" sz="quarter" idx="14" hasCustomPrompt="1"/>
          </p:nvPr>
        </p:nvSpPr>
        <p:spPr>
          <a:xfrm>
            <a:off x="6096000" y="441325"/>
            <a:ext cx="5437188" cy="1266451"/>
          </a:xfrm>
        </p:spPr>
        <p:txBody>
          <a:bodyPr anchor="ctr" anchorCtr="0">
            <a:noAutofit/>
          </a:bodyPr>
          <a:lstStyle>
            <a:lvl1pPr marL="0" indent="0">
              <a:lnSpc>
                <a:spcPct val="100000"/>
              </a:lnSpc>
              <a:spcBef>
                <a:spcPts val="600"/>
              </a:spcBef>
              <a:buNone/>
              <a:defRPr sz="1400" b="1">
                <a:solidFill>
                  <a:schemeClr val="tx1"/>
                </a:solidFill>
                <a:latin typeface="+mn-lt"/>
                <a:ea typeface="Gill Sans" charset="0"/>
                <a:cs typeface="Gill Sans" charset="0"/>
              </a:defRPr>
            </a:lvl1pPr>
            <a:lvl2pPr marL="742950" indent="-285750">
              <a:lnSpc>
                <a:spcPct val="100000"/>
              </a:lnSpc>
              <a:spcBef>
                <a:spcPts val="600"/>
              </a:spcBef>
              <a:buFont typeface="Arial" charset="0"/>
              <a:buChar char="•"/>
              <a:defRPr sz="16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4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5pPr>
          </a:lstStyle>
          <a:p>
            <a:pPr lvl="0"/>
            <a:r>
              <a:rPr lang="en-US" dirty="0"/>
              <a:t>Hypothesis</a:t>
            </a:r>
          </a:p>
        </p:txBody>
      </p:sp>
      <p:sp>
        <p:nvSpPr>
          <p:cNvPr id="4" name="Footer Placeholder 3"/>
          <p:cNvSpPr>
            <a:spLocks noGrp="1"/>
          </p:cNvSpPr>
          <p:nvPr>
            <p:ph type="ftr" sz="quarter" idx="16"/>
          </p:nvPr>
        </p:nvSpPr>
        <p:spPr/>
        <p:txBody>
          <a:bodyPr/>
          <a:lstStyle/>
          <a:p>
            <a:endParaRPr lang="en-US"/>
          </a:p>
        </p:txBody>
      </p:sp>
      <p:sp>
        <p:nvSpPr>
          <p:cNvPr id="12" name="Content Placeholder 5"/>
          <p:cNvSpPr>
            <a:spLocks noGrp="1"/>
          </p:cNvSpPr>
          <p:nvPr>
            <p:ph sz="quarter" idx="21" hasCustomPrompt="1"/>
          </p:nvPr>
        </p:nvSpPr>
        <p:spPr>
          <a:xfrm>
            <a:off x="6096000" y="4518211"/>
            <a:ext cx="5437188" cy="1623567"/>
          </a:xfrm>
          <a:noFill/>
          <a:ln>
            <a:noFill/>
          </a:ln>
        </p:spPr>
        <p:txBody>
          <a:bodyPr lIns="108000" tIns="108000" rIns="108000" bIns="108000" anchor="ctr" anchorCtr="0">
            <a:normAutofit/>
          </a:bodyPr>
          <a:lstStyle>
            <a:lvl1pPr>
              <a:lnSpc>
                <a:spcPct val="100000"/>
              </a:lnSpc>
              <a:spcBef>
                <a:spcPts val="200"/>
              </a:spcBef>
              <a:defRPr sz="1200">
                <a:solidFill>
                  <a:schemeClr val="tx1">
                    <a:lumMod val="65000"/>
                    <a:lumOff val="35000"/>
                  </a:schemeClr>
                </a:solidFill>
              </a:defRPr>
            </a:lvl1pPr>
            <a:lvl2pPr>
              <a:defRPr sz="1200"/>
            </a:lvl2pPr>
            <a:lvl3pPr>
              <a:defRPr sz="1200"/>
            </a:lvl3pPr>
            <a:lvl4pPr>
              <a:defRPr sz="1200"/>
            </a:lvl4pPr>
            <a:lvl5pPr>
              <a:defRPr sz="1200"/>
            </a:lvl5pPr>
          </a:lstStyle>
          <a:p>
            <a:pPr lvl="0"/>
            <a:r>
              <a:rPr lang="en-US" dirty="0"/>
              <a:t>Calculations</a:t>
            </a:r>
          </a:p>
        </p:txBody>
      </p:sp>
      <p:sp>
        <p:nvSpPr>
          <p:cNvPr id="14" name="Text Placeholder 18"/>
          <p:cNvSpPr>
            <a:spLocks noGrp="1"/>
          </p:cNvSpPr>
          <p:nvPr>
            <p:ph type="body" sz="quarter" idx="22" hasCustomPrompt="1"/>
          </p:nvPr>
        </p:nvSpPr>
        <p:spPr>
          <a:xfrm>
            <a:off x="6096000" y="3971573"/>
            <a:ext cx="5437188" cy="546637"/>
          </a:xfrm>
        </p:spPr>
        <p:txBody>
          <a:bodyPr lIns="108000" rIns="108000" bIns="108000" anchor="b" anchorCtr="0">
            <a:noAutofit/>
          </a:bodyPr>
          <a:lstStyle>
            <a:lvl1pPr marL="0" indent="0" algn="ctr">
              <a:lnSpc>
                <a:spcPct val="100000"/>
              </a:lnSpc>
              <a:spcBef>
                <a:spcPts val="600"/>
              </a:spcBef>
              <a:buNone/>
              <a:defRPr sz="1200" b="1">
                <a:solidFill>
                  <a:schemeClr val="tx1">
                    <a:lumMod val="65000"/>
                    <a:lumOff val="35000"/>
                  </a:schemeClr>
                </a:solidFill>
                <a:latin typeface="+mn-lt"/>
                <a:ea typeface="Gill Sans" charset="0"/>
                <a:cs typeface="Gill Sans" charset="0"/>
              </a:defRPr>
            </a:lvl1pPr>
            <a:lvl2pPr marL="742950" indent="-285750">
              <a:lnSpc>
                <a:spcPct val="100000"/>
              </a:lnSpc>
              <a:spcBef>
                <a:spcPts val="600"/>
              </a:spcBef>
              <a:buFont typeface="Arial" charset="0"/>
              <a:buChar char="•"/>
              <a:defRPr sz="1600">
                <a:solidFill>
                  <a:schemeClr val="tx1">
                    <a:lumMod val="65000"/>
                    <a:lumOff val="35000"/>
                  </a:schemeClr>
                </a:solidFill>
                <a:latin typeface="+mn-lt"/>
                <a:ea typeface="Gill Sans" charset="0"/>
                <a:cs typeface="Gill Sans" charset="0"/>
              </a:defRPr>
            </a:lvl2pPr>
            <a:lvl3pPr marL="1085850" indent="-171450">
              <a:lnSpc>
                <a:spcPct val="100000"/>
              </a:lnSpc>
              <a:spcBef>
                <a:spcPts val="600"/>
              </a:spcBef>
              <a:buFont typeface="Arial" charset="0"/>
              <a:buChar char="•"/>
              <a:defRPr sz="1400">
                <a:solidFill>
                  <a:schemeClr val="tx1">
                    <a:lumMod val="65000"/>
                    <a:lumOff val="35000"/>
                  </a:schemeClr>
                </a:solidFill>
                <a:latin typeface="+mn-lt"/>
                <a:ea typeface="Gill Sans" charset="0"/>
                <a:cs typeface="Gill Sans" charset="0"/>
              </a:defRPr>
            </a:lvl3pPr>
            <a:lvl4pPr marL="1543050" indent="-171450">
              <a:lnSpc>
                <a:spcPct val="100000"/>
              </a:lnSpc>
              <a:spcBef>
                <a:spcPts val="600"/>
              </a:spcBef>
              <a:buFont typeface="Arial" charset="0"/>
              <a:buChar char="•"/>
              <a:defRPr sz="1200">
                <a:solidFill>
                  <a:schemeClr val="tx1">
                    <a:lumMod val="65000"/>
                    <a:lumOff val="35000"/>
                  </a:schemeClr>
                </a:solidFill>
                <a:latin typeface="+mn-lt"/>
                <a:ea typeface="Gill Sans" charset="0"/>
                <a:cs typeface="Gill Sans" charset="0"/>
              </a:defRPr>
            </a:lvl4pPr>
            <a:lvl5pPr marL="2000250" indent="-171450">
              <a:lnSpc>
                <a:spcPct val="100000"/>
              </a:lnSpc>
              <a:spcBef>
                <a:spcPts val="600"/>
              </a:spcBef>
              <a:buFont typeface="Arial" charset="0"/>
              <a:buChar char="•"/>
              <a:defRPr sz="1050">
                <a:solidFill>
                  <a:schemeClr val="tx1">
                    <a:lumMod val="65000"/>
                    <a:lumOff val="35000"/>
                  </a:schemeClr>
                </a:solidFill>
                <a:latin typeface="+mn-lt"/>
                <a:ea typeface="Gill Sans" charset="0"/>
                <a:cs typeface="Gill Sans" charset="0"/>
              </a:defRPr>
            </a:lvl5pPr>
          </a:lstStyle>
          <a:p>
            <a:pPr lvl="0"/>
            <a:r>
              <a:rPr lang="en-US" dirty="0"/>
              <a:t>Indicators</a:t>
            </a:r>
          </a:p>
        </p:txBody>
      </p:sp>
      <p:sp>
        <p:nvSpPr>
          <p:cNvPr id="2" name="Title 1"/>
          <p:cNvSpPr>
            <a:spLocks noGrp="1"/>
          </p:cNvSpPr>
          <p:nvPr>
            <p:ph type="title"/>
          </p:nvPr>
        </p:nvSpPr>
        <p:spPr>
          <a:xfrm>
            <a:off x="659449" y="441325"/>
            <a:ext cx="5305254" cy="681622"/>
          </a:xfrm>
        </p:spPr>
        <p:txBody>
          <a:body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9" name="Content Placeholder 8"/>
          <p:cNvSpPr>
            <a:spLocks noGrp="1"/>
          </p:cNvSpPr>
          <p:nvPr>
            <p:ph sz="quarter" idx="17"/>
          </p:nvPr>
        </p:nvSpPr>
        <p:spPr>
          <a:xfrm>
            <a:off x="673516" y="1430743"/>
            <a:ext cx="10513377" cy="4251325"/>
          </a:xfrm>
        </p:spPr>
        <p:txBody>
          <a:bodyPr numCol="2"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Section Title Slide">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0" y="0"/>
            <a:ext cx="12192000" cy="6858000"/>
          </a:xfrm>
        </p:spPr>
        <p:txBody>
          <a:bodyPr/>
          <a:lstStyle>
            <a:lvl1pPr>
              <a:defRPr>
                <a:solidFill>
                  <a:sysClr val="windowText" lastClr="000000"/>
                </a:solidFill>
              </a:defRPr>
            </a:lvl1pPr>
          </a:lstStyle>
          <a:p>
            <a:r>
              <a:rPr lang="en-US"/>
              <a:t>Click icon to add picture</a:t>
            </a:r>
          </a:p>
        </p:txBody>
      </p:sp>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dirty="0"/>
          </a:p>
        </p:txBody>
      </p:sp>
      <p:sp>
        <p:nvSpPr>
          <p:cNvPr id="14" name="Text Placeholder 12"/>
          <p:cNvSpPr>
            <a:spLocks noGrp="1"/>
          </p:cNvSpPr>
          <p:nvPr>
            <p:ph type="body" sz="quarter" idx="18"/>
          </p:nvPr>
        </p:nvSpPr>
        <p:spPr>
          <a:xfrm>
            <a:off x="2777335" y="0"/>
            <a:ext cx="6650444" cy="5546835"/>
          </a:xfrm>
          <a:prstGeom prst="wedgeRectCallout">
            <a:avLst>
              <a:gd name="adj1" fmla="val -8580"/>
              <a:gd name="adj2" fmla="val 70260"/>
            </a:avLst>
          </a:prstGeom>
          <a:solidFill>
            <a:schemeClr val="bg2">
              <a:alpha val="60000"/>
            </a:schemeClr>
          </a:solidFill>
        </p:spPr>
        <p:txBody>
          <a:bodyPr lIns="288000" tIns="324000" rIns="288000" bIns="180000" anchor="ctr" anchorCtr="0"/>
          <a:lstStyle>
            <a:lvl1pPr algn="ctr">
              <a:lnSpc>
                <a:spcPct val="100000"/>
              </a:lnSpc>
              <a:spcBef>
                <a:spcPts val="0"/>
              </a:spcBef>
              <a:defRPr lang="en-US" sz="1400" b="0" i="0" kern="1200" dirty="0" smtClean="0">
                <a:solidFill>
                  <a:schemeClr val="tx1"/>
                </a:solidFill>
                <a:latin typeface="+mn-lt"/>
                <a:ea typeface="Gill Sans MT" charset="0"/>
                <a:cs typeface="Gill Sans MT" charset="0"/>
              </a:defRPr>
            </a:lvl1pPr>
            <a:lvl2pPr marL="0" indent="0" algn="ctr">
              <a:spcBef>
                <a:spcPts val="600"/>
              </a:spcBef>
              <a:spcAft>
                <a:spcPts val="3000"/>
              </a:spcAft>
              <a:buNone/>
              <a:defRPr sz="1200" b="1" cap="all" baseline="0">
                <a:solidFill>
                  <a:schemeClr val="tx1"/>
                </a:solidFill>
              </a:defRPr>
            </a:lvl2pPr>
          </a:lstStyle>
          <a:p>
            <a:pPr marL="0" lvl="0" indent="0" algn="ctr" defTabSz="914400" rtl="0" eaLnBrk="1" latinLnBrk="0" hangingPunct="1">
              <a:lnSpc>
                <a:spcPct val="114000"/>
              </a:lnSpc>
              <a:spcBef>
                <a:spcPts val="600"/>
              </a:spcBef>
              <a:buSzPct val="50000"/>
              <a:buFont typeface="Arial" charset="0"/>
              <a:buNone/>
            </a:pPr>
            <a:r>
              <a:rPr lang="en-US"/>
              <a:t>Click to edit Master text styles</a:t>
            </a:r>
          </a:p>
          <a:p>
            <a:pPr marL="0" lvl="1" indent="0" algn="ctr" defTabSz="914400" rtl="0" eaLnBrk="1" latinLnBrk="0" hangingPunct="1">
              <a:lnSpc>
                <a:spcPct val="114000"/>
              </a:lnSpc>
              <a:spcBef>
                <a:spcPts val="600"/>
              </a:spcBef>
              <a:buSzPct val="50000"/>
              <a:buFont typeface="Arial" charset="0"/>
              <a:buNone/>
            </a:pPr>
            <a:r>
              <a:rPr lang="en-US"/>
              <a:t>Second level</a:t>
            </a: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_Section Title Slide">
    <p:bg>
      <p:bgPr>
        <a:solidFill>
          <a:schemeClr val="tx1"/>
        </a:solidFill>
        <a:effectLst/>
      </p:bgPr>
    </p:bg>
    <p:spTree>
      <p:nvGrpSpPr>
        <p:cNvPr id="1" name=""/>
        <p:cNvGrpSpPr/>
        <p:nvPr/>
      </p:nvGrpSpPr>
      <p:grpSpPr>
        <a:xfrm>
          <a:off x="0" y="0"/>
          <a:ext cx="0" cy="0"/>
          <a:chOff x="0" y="0"/>
          <a:chExt cx="0" cy="0"/>
        </a:xfrm>
      </p:grpSpPr>
      <p:sp>
        <p:nvSpPr>
          <p:cNvPr id="12" name="Content Placeholder 11"/>
          <p:cNvSpPr>
            <a:spLocks noGrp="1"/>
          </p:cNvSpPr>
          <p:nvPr>
            <p:ph sz="quarter" idx="20"/>
          </p:nvPr>
        </p:nvSpPr>
        <p:spPr>
          <a:xfrm>
            <a:off x="658813" y="2264069"/>
            <a:ext cx="4537075" cy="347090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6096000" y="0"/>
            <a:ext cx="6096000" cy="6858000"/>
          </a:xfrm>
        </p:spPr>
        <p:txBody>
          <a:bodyPr/>
          <a:lstStyle>
            <a:lvl1pPr>
              <a:defRPr>
                <a:solidFill>
                  <a:sysClr val="windowText" lastClr="000000"/>
                </a:solidFill>
              </a:defRPr>
            </a:lvl1pPr>
          </a:lstStyle>
          <a:p>
            <a:r>
              <a:rPr lang="en-US"/>
              <a:t>Click icon to add picture</a:t>
            </a:r>
          </a:p>
        </p:txBody>
      </p:sp>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dirty="0"/>
          </a:p>
        </p:txBody>
      </p:sp>
      <p:sp>
        <p:nvSpPr>
          <p:cNvPr id="9" name="Text Placeholder 12"/>
          <p:cNvSpPr>
            <a:spLocks noGrp="1"/>
          </p:cNvSpPr>
          <p:nvPr>
            <p:ph type="body" sz="quarter" idx="18"/>
          </p:nvPr>
        </p:nvSpPr>
        <p:spPr>
          <a:xfrm>
            <a:off x="7100047" y="1597511"/>
            <a:ext cx="4087906" cy="3662978"/>
          </a:xfrm>
          <a:prstGeom prst="wedgeRectCallout">
            <a:avLst>
              <a:gd name="adj1" fmla="val -9241"/>
              <a:gd name="adj2" fmla="val 72870"/>
            </a:avLst>
          </a:prstGeom>
          <a:solidFill>
            <a:srgbClr val="000000">
              <a:alpha val="60000"/>
            </a:srgbClr>
          </a:solidFill>
        </p:spPr>
        <p:txBody>
          <a:bodyPr lIns="288000" tIns="324000" rIns="288000" bIns="180000" anchor="ctr" anchorCtr="0">
            <a:normAutofit/>
          </a:bodyPr>
          <a:lstStyle>
            <a:lvl1pPr algn="ctr">
              <a:lnSpc>
                <a:spcPct val="100000"/>
              </a:lnSpc>
              <a:spcBef>
                <a:spcPts val="900"/>
              </a:spcBef>
              <a:defRPr lang="en-US" sz="1100" b="0" i="0" kern="1200" dirty="0" smtClean="0">
                <a:solidFill>
                  <a:schemeClr val="tx1"/>
                </a:solidFill>
                <a:latin typeface="+mn-lt"/>
                <a:ea typeface="Gill Sans MT" charset="0"/>
                <a:cs typeface="Gill Sans MT" charset="0"/>
              </a:defRPr>
            </a:lvl1pPr>
            <a:lvl2pPr marL="0" indent="0" algn="ctr">
              <a:spcBef>
                <a:spcPts val="600"/>
              </a:spcBef>
              <a:spcAft>
                <a:spcPts val="1800"/>
              </a:spcAft>
              <a:buNone/>
              <a:defRPr sz="1100" b="1" cap="all" baseline="0">
                <a:solidFill>
                  <a:schemeClr val="tx1"/>
                </a:solidFill>
              </a:defRPr>
            </a:lvl2pPr>
          </a:lstStyle>
          <a:p>
            <a:pPr marL="0" lvl="0" indent="0" algn="ctr" defTabSz="914400" rtl="0" eaLnBrk="1" latinLnBrk="0" hangingPunct="1">
              <a:lnSpc>
                <a:spcPct val="114000"/>
              </a:lnSpc>
              <a:spcBef>
                <a:spcPts val="600"/>
              </a:spcBef>
              <a:buSzPct val="50000"/>
              <a:buFont typeface="Arial" charset="0"/>
              <a:buNone/>
            </a:pPr>
            <a:r>
              <a:rPr lang="en-US"/>
              <a:t>Click to edit Master text styles</a:t>
            </a:r>
          </a:p>
          <a:p>
            <a:pPr marL="0" lvl="1" indent="0" algn="ctr" defTabSz="914400" rtl="0" eaLnBrk="1" latinLnBrk="0" hangingPunct="1">
              <a:lnSpc>
                <a:spcPct val="114000"/>
              </a:lnSpc>
              <a:spcBef>
                <a:spcPts val="600"/>
              </a:spcBef>
              <a:buSzPct val="50000"/>
              <a:buFont typeface="Arial" charset="0"/>
              <a:buNone/>
            </a:pPr>
            <a:r>
              <a:rPr lang="en-US"/>
              <a:t>Second level</a:t>
            </a:r>
          </a:p>
        </p:txBody>
      </p:sp>
      <p:sp>
        <p:nvSpPr>
          <p:cNvPr id="10" name="Rectangle 9"/>
          <p:cNvSpPr/>
          <p:nvPr userDrawn="1"/>
        </p:nvSpPr>
        <p:spPr>
          <a:xfrm>
            <a:off x="5422528" y="0"/>
            <a:ext cx="665702"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9449" y="1430386"/>
            <a:ext cx="4324676" cy="846562"/>
          </a:xfrm>
        </p:spPr>
        <p:txBody>
          <a:bodyPr/>
          <a:lstStyle>
            <a:lvl1pPr>
              <a:defRPr>
                <a:solidFill>
                  <a:schemeClr val="bg1"/>
                </a:solidFill>
              </a:defRPr>
            </a:lvl1pPr>
          </a:lstStyle>
          <a:p>
            <a:r>
              <a:rPr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Section Title Slide">
    <p:bg>
      <p:bgPr>
        <a:solidFill>
          <a:schemeClr val="tx1"/>
        </a:solidFill>
        <a:effectLst/>
      </p:bgPr>
    </p:bg>
    <p:spTree>
      <p:nvGrpSpPr>
        <p:cNvPr id="1" name=""/>
        <p:cNvGrpSpPr/>
        <p:nvPr/>
      </p:nvGrpSpPr>
      <p:grpSpPr>
        <a:xfrm>
          <a:off x="0" y="0"/>
          <a:ext cx="0" cy="0"/>
          <a:chOff x="0" y="0"/>
          <a:chExt cx="0" cy="0"/>
        </a:xfrm>
      </p:grpSpPr>
      <p:sp>
        <p:nvSpPr>
          <p:cNvPr id="12" name="Content Placeholder 11"/>
          <p:cNvSpPr>
            <a:spLocks noGrp="1"/>
          </p:cNvSpPr>
          <p:nvPr>
            <p:ph sz="quarter" idx="20"/>
          </p:nvPr>
        </p:nvSpPr>
        <p:spPr>
          <a:xfrm>
            <a:off x="6996112" y="2264069"/>
            <a:ext cx="4537075" cy="347090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0" y="0"/>
            <a:ext cx="6096000" cy="6858000"/>
          </a:xfrm>
        </p:spPr>
        <p:txBody>
          <a:bodyPr/>
          <a:lstStyle>
            <a:lvl1pPr>
              <a:defRPr>
                <a:solidFill>
                  <a:sysClr val="windowText" lastClr="000000"/>
                </a:solidFill>
              </a:defRPr>
            </a:lvl1pPr>
          </a:lstStyle>
          <a:p>
            <a:r>
              <a:rPr lang="en-US"/>
              <a:t>Click icon to add picture</a:t>
            </a:r>
          </a:p>
        </p:txBody>
      </p:sp>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dirty="0"/>
          </a:p>
        </p:txBody>
      </p:sp>
      <p:sp>
        <p:nvSpPr>
          <p:cNvPr id="9" name="Text Placeholder 12"/>
          <p:cNvSpPr>
            <a:spLocks noGrp="1"/>
          </p:cNvSpPr>
          <p:nvPr>
            <p:ph type="body" sz="quarter" idx="18"/>
          </p:nvPr>
        </p:nvSpPr>
        <p:spPr>
          <a:xfrm>
            <a:off x="1004047" y="1597511"/>
            <a:ext cx="4087906" cy="3662978"/>
          </a:xfrm>
          <a:prstGeom prst="wedgeRectCallout">
            <a:avLst>
              <a:gd name="adj1" fmla="val -9241"/>
              <a:gd name="adj2" fmla="val 72870"/>
            </a:avLst>
          </a:prstGeom>
          <a:solidFill>
            <a:srgbClr val="000000">
              <a:alpha val="60000"/>
            </a:srgbClr>
          </a:solidFill>
        </p:spPr>
        <p:txBody>
          <a:bodyPr lIns="288000" tIns="324000" rIns="288000" bIns="180000" anchor="ctr" anchorCtr="0">
            <a:normAutofit/>
          </a:bodyPr>
          <a:lstStyle>
            <a:lvl1pPr algn="ctr">
              <a:lnSpc>
                <a:spcPct val="100000"/>
              </a:lnSpc>
              <a:spcBef>
                <a:spcPts val="0"/>
              </a:spcBef>
              <a:defRPr lang="en-US" sz="1100" b="0" i="0" kern="1200" dirty="0" smtClean="0">
                <a:solidFill>
                  <a:schemeClr val="tx1"/>
                </a:solidFill>
                <a:latin typeface="+mn-lt"/>
                <a:ea typeface="Gill Sans MT" charset="0"/>
                <a:cs typeface="Gill Sans MT" charset="0"/>
              </a:defRPr>
            </a:lvl1pPr>
            <a:lvl2pPr marL="0" indent="0" algn="ctr">
              <a:spcBef>
                <a:spcPts val="600"/>
              </a:spcBef>
              <a:spcAft>
                <a:spcPts val="1800"/>
              </a:spcAft>
              <a:buNone/>
              <a:defRPr sz="1100" b="1" cap="all" baseline="0">
                <a:solidFill>
                  <a:schemeClr val="tx1"/>
                </a:solidFill>
              </a:defRPr>
            </a:lvl2pPr>
          </a:lstStyle>
          <a:p>
            <a:pPr marL="0" lvl="0" indent="0" algn="ctr" defTabSz="914400" rtl="0" eaLnBrk="1" latinLnBrk="0" hangingPunct="1">
              <a:lnSpc>
                <a:spcPct val="114000"/>
              </a:lnSpc>
              <a:spcBef>
                <a:spcPts val="600"/>
              </a:spcBef>
              <a:buSzPct val="50000"/>
              <a:buFont typeface="Arial" charset="0"/>
              <a:buNone/>
            </a:pPr>
            <a:r>
              <a:rPr lang="en-US"/>
              <a:t>Click to edit Master text styles</a:t>
            </a:r>
          </a:p>
          <a:p>
            <a:pPr marL="0" lvl="1" indent="0" algn="ctr" defTabSz="914400" rtl="0" eaLnBrk="1" latinLnBrk="0" hangingPunct="1">
              <a:lnSpc>
                <a:spcPct val="114000"/>
              </a:lnSpc>
              <a:spcBef>
                <a:spcPts val="600"/>
              </a:spcBef>
              <a:buSzPct val="50000"/>
              <a:buFont typeface="Arial" charset="0"/>
              <a:buNone/>
            </a:pPr>
            <a:r>
              <a:rPr lang="en-US"/>
              <a:t>Second level</a:t>
            </a:r>
          </a:p>
        </p:txBody>
      </p:sp>
      <p:sp>
        <p:nvSpPr>
          <p:cNvPr id="10" name="Rectangle 9"/>
          <p:cNvSpPr/>
          <p:nvPr userDrawn="1"/>
        </p:nvSpPr>
        <p:spPr>
          <a:xfrm>
            <a:off x="6098356" y="0"/>
            <a:ext cx="665702"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6112" y="1425754"/>
            <a:ext cx="4537075" cy="846562"/>
          </a:xfrm>
        </p:spPr>
        <p:txBody>
          <a:bodyPr/>
          <a:lstStyle>
            <a:lvl1pPr>
              <a:defRPr>
                <a:solidFill>
                  <a:schemeClr val="bg1"/>
                </a:solidFill>
              </a:defRPr>
            </a:lvl1pPr>
          </a:lstStyle>
          <a:p>
            <a:r>
              <a:rPr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8_Section Title Slide">
    <p:bg>
      <p:bgPr>
        <a:solidFill>
          <a:schemeClr val="tx1"/>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dirty="0"/>
          </a:p>
        </p:txBody>
      </p:sp>
      <p:sp>
        <p:nvSpPr>
          <p:cNvPr id="3" name="Text Placeholder 2"/>
          <p:cNvSpPr>
            <a:spLocks noGrp="1"/>
          </p:cNvSpPr>
          <p:nvPr>
            <p:ph type="body" sz="quarter" idx="10" hasCustomPrompt="1"/>
          </p:nvPr>
        </p:nvSpPr>
        <p:spPr>
          <a:xfrm>
            <a:off x="3251200" y="2364059"/>
            <a:ext cx="5702716" cy="2921619"/>
          </a:xfrm>
        </p:spPr>
        <p:txBody>
          <a:bodyPr anchor="t" anchorCtr="0">
            <a:normAutofit/>
          </a:bodyPr>
          <a:lstStyle>
            <a:lvl1pPr marL="0" indent="0" algn="ctr">
              <a:buFont typeface="Arial" charset="0"/>
              <a:buNone/>
              <a:defRPr sz="1400" baseline="0">
                <a:solidFill>
                  <a:schemeClr val="bg2">
                    <a:lumMod val="65000"/>
                    <a:lumOff val="35000"/>
                  </a:schemeClr>
                </a:solidFill>
                <a:latin typeface="+mj-lt"/>
                <a:ea typeface="Gill Sans" charset="0"/>
                <a:cs typeface="Gill Sans" charset="0"/>
              </a:defRPr>
            </a:lvl1pPr>
          </a:lstStyle>
          <a:p>
            <a:pPr lvl="0"/>
            <a:r>
              <a:rPr lang="en-US" dirty="0"/>
              <a:t>Edit summary text</a:t>
            </a:r>
          </a:p>
        </p:txBody>
      </p:sp>
      <p:sp>
        <p:nvSpPr>
          <p:cNvPr id="8"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accent3">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Section 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66475" y="2363638"/>
            <a:ext cx="7259052" cy="1215869"/>
          </a:xfrm>
        </p:spPr>
        <p:txBody>
          <a:bodyPr>
            <a:noAutofit/>
          </a:bodyPr>
          <a:lstStyle>
            <a:lvl1pPr algn="ctr">
              <a:defRPr sz="4000">
                <a:solidFill>
                  <a:schemeClr val="bg1"/>
                </a:solidFill>
              </a:defRPr>
            </a:lvl1pPr>
          </a:lstStyle>
          <a:p>
            <a:r>
              <a:rPr lang="en-US" dirty="0"/>
              <a:t>Edit section slide</a:t>
            </a:r>
          </a:p>
        </p:txBody>
      </p:sp>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dirty="0"/>
          </a:p>
        </p:txBody>
      </p:sp>
      <p:sp>
        <p:nvSpPr>
          <p:cNvPr id="3" name="Text Placeholder 2"/>
          <p:cNvSpPr>
            <a:spLocks noGrp="1"/>
          </p:cNvSpPr>
          <p:nvPr>
            <p:ph type="body" sz="quarter" idx="10" hasCustomPrompt="1"/>
          </p:nvPr>
        </p:nvSpPr>
        <p:spPr>
          <a:xfrm>
            <a:off x="3251200" y="3586284"/>
            <a:ext cx="5702716" cy="914502"/>
          </a:xfrm>
        </p:spPr>
        <p:txBody>
          <a:bodyPr anchor="ctr">
            <a:normAutofit/>
          </a:bodyPr>
          <a:lstStyle>
            <a:lvl1pPr marL="0" indent="0" algn="ctr">
              <a:buFont typeface="Arial" charset="0"/>
              <a:buNone/>
              <a:defRPr sz="1600">
                <a:solidFill>
                  <a:schemeClr val="bg2">
                    <a:lumMod val="65000"/>
                    <a:lumOff val="35000"/>
                  </a:schemeClr>
                </a:solidFill>
                <a:latin typeface="+mj-lt"/>
                <a:ea typeface="Gill Sans" charset="0"/>
                <a:cs typeface="Gill Sans" charset="0"/>
              </a:defRPr>
            </a:lvl1pPr>
          </a:lstStyle>
          <a:p>
            <a:pPr lvl="0"/>
            <a:r>
              <a:rPr lang="en-US" dirty="0"/>
              <a:t>Edit </a:t>
            </a:r>
            <a:r>
              <a:rPr lang="en-US" dirty="0" err="1"/>
              <a:t>Subheader</a:t>
            </a:r>
            <a:r>
              <a:rPr lang="en-US" dirty="0"/>
              <a:t> as Needed</a:t>
            </a:r>
          </a:p>
        </p:txBody>
      </p:sp>
      <p:sp>
        <p:nvSpPr>
          <p:cNvPr id="8"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accent3">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Section Title Slide">
    <p:bg>
      <p:bgRef idx="1002">
        <a:schemeClr val="bg2"/>
      </p:bgRef>
    </p:bg>
    <p:spTree>
      <p:nvGrpSpPr>
        <p:cNvPr id="1" name=""/>
        <p:cNvGrpSpPr/>
        <p:nvPr/>
      </p:nvGrpSpPr>
      <p:grpSpPr>
        <a:xfrm>
          <a:off x="0" y="0"/>
          <a:ext cx="0" cy="0"/>
          <a:chOff x="0" y="0"/>
          <a:chExt cx="0" cy="0"/>
        </a:xfrm>
      </p:grpSpPr>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dirty="0"/>
          </a:p>
        </p:txBody>
      </p:sp>
      <p:sp>
        <p:nvSpPr>
          <p:cNvPr id="3" name="Text Placeholder 2"/>
          <p:cNvSpPr>
            <a:spLocks noGrp="1"/>
          </p:cNvSpPr>
          <p:nvPr>
            <p:ph type="body" sz="quarter" idx="10" hasCustomPrompt="1"/>
          </p:nvPr>
        </p:nvSpPr>
        <p:spPr>
          <a:xfrm>
            <a:off x="3398808" y="4045774"/>
            <a:ext cx="5407500" cy="914502"/>
          </a:xfrm>
        </p:spPr>
        <p:txBody>
          <a:bodyPr anchor="ctr">
            <a:normAutofit/>
          </a:bodyPr>
          <a:lstStyle>
            <a:lvl1pPr marL="0" indent="0" algn="ctr">
              <a:buFont typeface="Arial" charset="0"/>
              <a:buNone/>
              <a:defRPr sz="1400">
                <a:solidFill>
                  <a:schemeClr val="tx1"/>
                </a:solidFill>
                <a:latin typeface="+mj-lt"/>
                <a:ea typeface="Gill Sans" charset="0"/>
                <a:cs typeface="Gill Sans" charset="0"/>
              </a:defRPr>
            </a:lvl1pPr>
          </a:lstStyle>
          <a:p>
            <a:pPr lvl="0"/>
            <a:r>
              <a:rPr lang="en-US" dirty="0"/>
              <a:t>Edit </a:t>
            </a:r>
            <a:r>
              <a:rPr lang="en-US" dirty="0" err="1"/>
              <a:t>Subheader</a:t>
            </a:r>
            <a:r>
              <a:rPr lang="en-US" dirty="0"/>
              <a:t> as Needed</a:t>
            </a:r>
          </a:p>
        </p:txBody>
      </p:sp>
      <p:sp>
        <p:nvSpPr>
          <p:cNvPr id="7"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
        <p:nvSpPr>
          <p:cNvPr id="10" name="Title 1"/>
          <p:cNvSpPr>
            <a:spLocks noGrp="1"/>
          </p:cNvSpPr>
          <p:nvPr>
            <p:ph type="title"/>
          </p:nvPr>
        </p:nvSpPr>
        <p:spPr>
          <a:xfrm>
            <a:off x="3053171" y="2363638"/>
            <a:ext cx="6085660" cy="1215869"/>
          </a:xfrm>
        </p:spPr>
        <p:txBody>
          <a:bodyPr>
            <a:noAutofit/>
          </a:bodyPr>
          <a:lstStyle>
            <a:lvl1pPr algn="ctr">
              <a:defRPr sz="4000"/>
            </a:lvl1pPr>
          </a:lstStyle>
          <a:p>
            <a:r>
              <a:rPr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Section 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0469" y="2380892"/>
            <a:ext cx="6111064" cy="1205974"/>
          </a:xfrm>
        </p:spPr>
        <p:txBody>
          <a:bodyPr>
            <a:noAutofit/>
          </a:bodyPr>
          <a:lstStyle>
            <a:lvl1pPr algn="ctr">
              <a:defRPr sz="4000"/>
            </a:lvl1pPr>
          </a:lstStyle>
          <a:p>
            <a:r>
              <a:rPr lang="en-US" dirty="0"/>
              <a:t>Edit section title</a:t>
            </a:r>
          </a:p>
        </p:txBody>
      </p:sp>
      <p:sp>
        <p:nvSpPr>
          <p:cNvPr id="3" name="Text Placeholder 2"/>
          <p:cNvSpPr>
            <a:spLocks noGrp="1"/>
          </p:cNvSpPr>
          <p:nvPr>
            <p:ph type="body" sz="quarter" idx="10" hasCustomPrompt="1"/>
          </p:nvPr>
        </p:nvSpPr>
        <p:spPr>
          <a:xfrm>
            <a:off x="3251200" y="3586866"/>
            <a:ext cx="5702716" cy="914502"/>
          </a:xfrm>
        </p:spPr>
        <p:txBody>
          <a:bodyPr anchor="ctr">
            <a:normAutofit/>
          </a:bodyPr>
          <a:lstStyle>
            <a:lvl1pPr marL="0" indent="0" algn="ctr">
              <a:buFont typeface="Arial" charset="0"/>
              <a:buNone/>
              <a:defRPr sz="1600">
                <a:solidFill>
                  <a:schemeClr val="tx1"/>
                </a:solidFill>
                <a:latin typeface="+mj-lt"/>
                <a:ea typeface="Gill Sans" charset="0"/>
                <a:cs typeface="Gill Sans" charset="0"/>
              </a:defRPr>
            </a:lvl1pPr>
          </a:lstStyle>
          <a:p>
            <a:pPr lvl="0"/>
            <a:r>
              <a:rPr lang="en-US" dirty="0"/>
              <a:t>Edit </a:t>
            </a:r>
            <a:r>
              <a:rPr lang="en-US" dirty="0" err="1"/>
              <a:t>Subheader</a:t>
            </a:r>
            <a:r>
              <a:rPr lang="en-US" dirty="0"/>
              <a:t> as Needed</a:t>
            </a:r>
          </a:p>
        </p:txBody>
      </p:sp>
      <p:sp>
        <p:nvSpPr>
          <p:cNvPr id="7"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Section 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0469" y="2380892"/>
            <a:ext cx="6111064" cy="1205974"/>
          </a:xfrm>
        </p:spPr>
        <p:txBody>
          <a:bodyPr>
            <a:noAutofit/>
          </a:bodyPr>
          <a:lstStyle>
            <a:lvl1pPr algn="ctr">
              <a:defRPr sz="4000" baseline="0"/>
            </a:lvl1pPr>
          </a:lstStyle>
          <a:p>
            <a:r>
              <a:rPr lang="en-US" dirty="0"/>
              <a:t>Edit section title</a:t>
            </a:r>
          </a:p>
        </p:txBody>
      </p:sp>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dirty="0"/>
          </a:p>
        </p:txBody>
      </p:sp>
      <p:sp>
        <p:nvSpPr>
          <p:cNvPr id="3" name="Text Placeholder 2"/>
          <p:cNvSpPr>
            <a:spLocks noGrp="1"/>
          </p:cNvSpPr>
          <p:nvPr>
            <p:ph type="body" sz="quarter" idx="10" hasCustomPrompt="1"/>
          </p:nvPr>
        </p:nvSpPr>
        <p:spPr>
          <a:xfrm>
            <a:off x="3251200" y="3586866"/>
            <a:ext cx="5702716" cy="914502"/>
          </a:xfrm>
        </p:spPr>
        <p:txBody>
          <a:bodyPr anchor="ctr">
            <a:normAutofit/>
          </a:bodyPr>
          <a:lstStyle>
            <a:lvl1pPr marL="0" indent="0" algn="ctr">
              <a:buFont typeface="Arial" charset="0"/>
              <a:buNone/>
              <a:defRPr sz="1600">
                <a:solidFill>
                  <a:schemeClr val="tx1"/>
                </a:solidFill>
                <a:latin typeface="+mj-lt"/>
                <a:ea typeface="Gill Sans" charset="0"/>
                <a:cs typeface="Gill Sans" charset="0"/>
              </a:defRPr>
            </a:lvl1pPr>
          </a:lstStyle>
          <a:p>
            <a:pPr lvl="0"/>
            <a:r>
              <a:rPr lang="en-US" dirty="0"/>
              <a:t>Edit </a:t>
            </a:r>
            <a:r>
              <a:rPr lang="en-US" dirty="0" err="1"/>
              <a:t>Subheader</a:t>
            </a:r>
            <a:r>
              <a:rPr lang="en-US" dirty="0"/>
              <a:t> as Needed</a:t>
            </a:r>
          </a:p>
        </p:txBody>
      </p:sp>
      <p:sp>
        <p:nvSpPr>
          <p:cNvPr id="7"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Section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0469" y="2380892"/>
            <a:ext cx="6111064" cy="1205974"/>
          </a:xfrm>
        </p:spPr>
        <p:txBody>
          <a:bodyPr>
            <a:noAutofit/>
          </a:bodyPr>
          <a:lstStyle>
            <a:lvl1pPr algn="ctr">
              <a:defRPr sz="4000" baseline="0"/>
            </a:lvl1pPr>
          </a:lstStyle>
          <a:p>
            <a:r>
              <a:rPr lang="en-US"/>
              <a:t>Edit section title</a:t>
            </a:r>
            <a:endParaRPr lang="en-US" dirty="0"/>
          </a:p>
        </p:txBody>
      </p:sp>
      <p:sp>
        <p:nvSpPr>
          <p:cNvPr id="11" name="Title 1"/>
          <p:cNvSpPr txBox="1">
            <a:spLocks/>
          </p:cNvSpPr>
          <p:nvPr userDrawn="1"/>
        </p:nvSpPr>
        <p:spPr>
          <a:xfrm>
            <a:off x="13114" y="0"/>
            <a:ext cx="12178887"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baseline="0">
                <a:solidFill>
                  <a:schemeClr val="bg1"/>
                </a:solidFill>
                <a:latin typeface="Corbel" charset="0"/>
                <a:ea typeface="Corbel" charset="0"/>
                <a:cs typeface="Corbel" charset="0"/>
              </a:defRPr>
            </a:lvl1pPr>
          </a:lstStyle>
          <a:p>
            <a:pPr algn="ctr"/>
            <a:endParaRPr lang="en-US" sz="5400" b="1" dirty="0"/>
          </a:p>
        </p:txBody>
      </p:sp>
      <p:sp>
        <p:nvSpPr>
          <p:cNvPr id="3" name="Text Placeholder 2"/>
          <p:cNvSpPr>
            <a:spLocks noGrp="1"/>
          </p:cNvSpPr>
          <p:nvPr>
            <p:ph type="body" sz="quarter" idx="10" hasCustomPrompt="1"/>
          </p:nvPr>
        </p:nvSpPr>
        <p:spPr>
          <a:xfrm>
            <a:off x="3251200" y="3586866"/>
            <a:ext cx="5702716" cy="914502"/>
          </a:xfrm>
        </p:spPr>
        <p:txBody>
          <a:bodyPr anchor="ctr">
            <a:normAutofit/>
          </a:bodyPr>
          <a:lstStyle>
            <a:lvl1pPr marL="0" indent="0" algn="ctr">
              <a:buFont typeface="Arial" charset="0"/>
              <a:buNone/>
              <a:defRPr sz="1600">
                <a:solidFill>
                  <a:schemeClr val="tx1"/>
                </a:solidFill>
                <a:latin typeface="+mj-lt"/>
                <a:ea typeface="Gill Sans" charset="0"/>
                <a:cs typeface="Gill Sans" charset="0"/>
              </a:defRPr>
            </a:lvl1pPr>
          </a:lstStyle>
          <a:p>
            <a:pPr lvl="0"/>
            <a:r>
              <a:rPr lang="en-US" dirty="0"/>
              <a:t>Edit </a:t>
            </a:r>
            <a:r>
              <a:rPr lang="en-US" dirty="0" err="1"/>
              <a:t>Subheader</a:t>
            </a:r>
            <a:r>
              <a:rPr lang="en-US" dirty="0"/>
              <a:t> as Needed</a:t>
            </a:r>
          </a:p>
        </p:txBody>
      </p:sp>
      <p:sp>
        <p:nvSpPr>
          <p:cNvPr id="7" name="Triangle 31"/>
          <p:cNvSpPr/>
          <p:nvPr userDrawn="1"/>
        </p:nvSpPr>
        <p:spPr>
          <a:xfrm>
            <a:off x="5846184" y="1434749"/>
            <a:ext cx="499632" cy="462622"/>
          </a:xfrm>
          <a:custGeom>
            <a:avLst/>
            <a:gdLst>
              <a:gd name="connsiteX0" fmla="*/ 0 w 1299411"/>
              <a:gd name="connsiteY0" fmla="*/ 1203158 h 1203158"/>
              <a:gd name="connsiteX1" fmla="*/ 649706 w 1299411"/>
              <a:gd name="connsiteY1" fmla="*/ 0 h 1203158"/>
              <a:gd name="connsiteX2" fmla="*/ 1299411 w 1299411"/>
              <a:gd name="connsiteY2" fmla="*/ 1203158 h 1203158"/>
              <a:gd name="connsiteX3" fmla="*/ 0 w 1299411"/>
              <a:gd name="connsiteY3"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1203158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1685 w 1299411"/>
              <a:gd name="connsiteY3" fmla="*/ 994611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52702 w 1299411"/>
              <a:gd name="connsiteY3" fmla="*/ 989102 h 1203158"/>
              <a:gd name="connsiteX4" fmla="*/ 0 w 1299411"/>
              <a:gd name="connsiteY4" fmla="*/ 1203158 h 1203158"/>
              <a:gd name="connsiteX0" fmla="*/ 0 w 1299411"/>
              <a:gd name="connsiteY0" fmla="*/ 1203158 h 1203158"/>
              <a:gd name="connsiteX1" fmla="*/ 649706 w 1299411"/>
              <a:gd name="connsiteY1" fmla="*/ 0 h 1203158"/>
              <a:gd name="connsiteX2" fmla="*/ 1299411 w 1299411"/>
              <a:gd name="connsiteY2" fmla="*/ 1203158 h 1203158"/>
              <a:gd name="connsiteX3" fmla="*/ 647194 w 1299411"/>
              <a:gd name="connsiteY3" fmla="*/ 906475 h 1203158"/>
              <a:gd name="connsiteX4" fmla="*/ 0 w 1299411"/>
              <a:gd name="connsiteY4" fmla="*/ 1203158 h 1203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9411" h="1203158">
                <a:moveTo>
                  <a:pt x="0" y="1203158"/>
                </a:moveTo>
                <a:lnTo>
                  <a:pt x="649706" y="0"/>
                </a:lnTo>
                <a:lnTo>
                  <a:pt x="1299411" y="1203158"/>
                </a:lnTo>
                <a:lnTo>
                  <a:pt x="647194" y="906475"/>
                </a:lnTo>
                <a:lnTo>
                  <a:pt x="0" y="1203158"/>
                </a:lnTo>
                <a:close/>
              </a:path>
            </a:pathLst>
          </a:cu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79613" y="6382200"/>
            <a:ext cx="1004400" cy="30487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11" name="Content Placeholder 8"/>
          <p:cNvSpPr>
            <a:spLocks noGrp="1"/>
          </p:cNvSpPr>
          <p:nvPr>
            <p:ph sz="quarter" idx="19"/>
          </p:nvPr>
        </p:nvSpPr>
        <p:spPr>
          <a:xfrm>
            <a:off x="659448" y="1122948"/>
            <a:ext cx="10513377" cy="97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20"/>
          </p:nvPr>
        </p:nvSpPr>
        <p:spPr>
          <a:xfrm>
            <a:off x="673517" y="2454443"/>
            <a:ext cx="5064458" cy="3732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p:cNvSpPr>
            <a:spLocks noGrp="1"/>
          </p:cNvSpPr>
          <p:nvPr>
            <p:ph sz="quarter" idx="21"/>
          </p:nvPr>
        </p:nvSpPr>
        <p:spPr>
          <a:xfrm>
            <a:off x="6110068" y="2454443"/>
            <a:ext cx="5064458" cy="3732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1524000" y="5053263"/>
            <a:ext cx="9144000" cy="1701551"/>
          </a:xfrm>
        </p:spPr>
        <p:txBody>
          <a:bodyPr>
            <a:normAutofit/>
          </a:bodyPr>
          <a:lstStyle>
            <a:lvl1pPr marL="0" indent="0" algn="ctr">
              <a:buNone/>
              <a:defRPr sz="1600"/>
            </a:lvl1pPr>
          </a:lstStyle>
          <a:p>
            <a:pPr lvl="0"/>
            <a:r>
              <a:rPr lang="en-GB" dirty="0"/>
              <a:t>Click here to see our commitment to measuring vaccine confidence</a:t>
            </a:r>
          </a:p>
          <a:p>
            <a:pPr lvl="0"/>
            <a:endParaRPr lang="en-GB" dirty="0"/>
          </a:p>
          <a:p>
            <a:pPr lvl="0"/>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4417" y="260350"/>
            <a:ext cx="10972800" cy="706438"/>
          </a:xfrm>
          <a:prstGeom prst="rect">
            <a:avLst/>
          </a:prstGeom>
        </p:spPr>
        <p:txBody>
          <a:bodyPr/>
          <a:lstStyle>
            <a:lvl1pPr>
              <a:defRPr b="0" i="0">
                <a:latin typeface="Corbel Regular" charset="0"/>
                <a:cs typeface="Corbel Regular" charset="0"/>
              </a:defRPr>
            </a:lvl1pPr>
          </a:lstStyle>
          <a:p>
            <a:r>
              <a:rPr lang="en-US" dirty="0"/>
              <a:t>Click to edit Master title style</a:t>
            </a:r>
          </a:p>
        </p:txBody>
      </p:sp>
      <p:sp>
        <p:nvSpPr>
          <p:cNvPr id="3" name="Content Placeholder 2"/>
          <p:cNvSpPr>
            <a:spLocks noGrp="1"/>
          </p:cNvSpPr>
          <p:nvPr>
            <p:ph idx="1"/>
          </p:nvPr>
        </p:nvSpPr>
        <p:spPr>
          <a:xfrm>
            <a:off x="624417" y="1052514"/>
            <a:ext cx="10972800" cy="5102225"/>
          </a:xfrm>
          <a:prstGeom prst="rect">
            <a:avLst/>
          </a:prstGeom>
        </p:spPr>
        <p:txBody>
          <a:bodyPr/>
          <a:lstStyle>
            <a:lvl1pPr>
              <a:defRPr b="0" i="0">
                <a:latin typeface="Corbel Regular" charset="0"/>
                <a:cs typeface="Corbel Regular" charset="0"/>
              </a:defRPr>
            </a:lvl1pPr>
            <a:lvl2pPr>
              <a:defRPr b="0" i="0">
                <a:latin typeface="Corbel Regular" charset="0"/>
                <a:ea typeface="Corbel Regular" charset="0"/>
                <a:cs typeface="Corbel Regular" charset="0"/>
              </a:defRPr>
            </a:lvl2pPr>
            <a:lvl3pPr>
              <a:defRPr b="0" i="0">
                <a:latin typeface="Corbel Regular" charset="0"/>
                <a:ea typeface="Corbel Regular" charset="0"/>
                <a:cs typeface="Corbel Regular" charset="0"/>
              </a:defRPr>
            </a:lvl3pPr>
            <a:lvl4pPr>
              <a:defRPr b="0" i="0">
                <a:latin typeface="Corbel Regular" charset="0"/>
                <a:ea typeface="Corbel Regular" charset="0"/>
                <a:cs typeface="Corbel Regular" charset="0"/>
              </a:defRPr>
            </a:lvl4pPr>
            <a:lvl5pPr>
              <a:defRPr b="0" i="0">
                <a:latin typeface="Corbel Regular" charset="0"/>
                <a:ea typeface="Corbel Regular" charset="0"/>
                <a:cs typeface="Corbel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909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6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59449" y="1294541"/>
            <a:ext cx="2591751" cy="1161565"/>
          </a:xfrm>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11" name="Content Placeholder 8"/>
          <p:cNvSpPr>
            <a:spLocks noGrp="1"/>
          </p:cNvSpPr>
          <p:nvPr>
            <p:ph sz="quarter" idx="19"/>
          </p:nvPr>
        </p:nvSpPr>
        <p:spPr>
          <a:xfrm>
            <a:off x="670207" y="2538804"/>
            <a:ext cx="2580994" cy="32609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20"/>
          </p:nvPr>
        </p:nvSpPr>
        <p:spPr>
          <a:xfrm>
            <a:off x="3752759" y="871369"/>
            <a:ext cx="3950217" cy="5378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8"/>
          <p:cNvSpPr>
            <a:spLocks noGrp="1"/>
          </p:cNvSpPr>
          <p:nvPr>
            <p:ph sz="quarter" idx="21"/>
          </p:nvPr>
        </p:nvSpPr>
        <p:spPr>
          <a:xfrm>
            <a:off x="7765857" y="871369"/>
            <a:ext cx="3950217" cy="53788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12" name="Content Placeholder 8"/>
          <p:cNvSpPr>
            <a:spLocks noGrp="1"/>
          </p:cNvSpPr>
          <p:nvPr>
            <p:ph sz="quarter" idx="20"/>
          </p:nvPr>
        </p:nvSpPr>
        <p:spPr>
          <a:xfrm>
            <a:off x="662228" y="1554481"/>
            <a:ext cx="4533660" cy="463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21"/>
          </p:nvPr>
        </p:nvSpPr>
        <p:spPr>
          <a:xfrm>
            <a:off x="6092324" y="1554481"/>
            <a:ext cx="5440863" cy="463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_Title and Text">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endParaRPr lang="en-US"/>
          </a:p>
        </p:txBody>
      </p:sp>
      <p:sp>
        <p:nvSpPr>
          <p:cNvPr id="12" name="Content Placeholder 8"/>
          <p:cNvSpPr>
            <a:spLocks noGrp="1"/>
          </p:cNvSpPr>
          <p:nvPr>
            <p:ph sz="quarter" idx="20"/>
          </p:nvPr>
        </p:nvSpPr>
        <p:spPr>
          <a:xfrm>
            <a:off x="662228" y="1554481"/>
            <a:ext cx="4038864" cy="463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8"/>
          <p:cNvSpPr>
            <a:spLocks noGrp="1"/>
          </p:cNvSpPr>
          <p:nvPr>
            <p:ph sz="quarter" idx="21"/>
          </p:nvPr>
        </p:nvSpPr>
        <p:spPr>
          <a:xfrm>
            <a:off x="5507915" y="675645"/>
            <a:ext cx="6025272" cy="55221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659449" y="675645"/>
            <a:ext cx="4536440" cy="846562"/>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4_Title and Text">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endParaRPr lang="en-US"/>
          </a:p>
        </p:txBody>
      </p:sp>
      <p:sp>
        <p:nvSpPr>
          <p:cNvPr id="12" name="Content Placeholder 8"/>
          <p:cNvSpPr>
            <a:spLocks noGrp="1"/>
          </p:cNvSpPr>
          <p:nvPr>
            <p:ph sz="quarter" idx="20"/>
          </p:nvPr>
        </p:nvSpPr>
        <p:spPr>
          <a:xfrm>
            <a:off x="670205" y="2328992"/>
            <a:ext cx="4175064" cy="3531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21"/>
          </p:nvPr>
        </p:nvSpPr>
        <p:spPr>
          <a:xfrm>
            <a:off x="5507915" y="892885"/>
            <a:ext cx="6025272" cy="5294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a:xfrm>
            <a:off x="659449" y="1425754"/>
            <a:ext cx="4389069" cy="846562"/>
          </a:xfrm>
        </p:spPr>
        <p:txBody>
          <a:body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5_Title and Text">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endParaRPr lang="en-US"/>
          </a:p>
        </p:txBody>
      </p:sp>
      <p:sp>
        <p:nvSpPr>
          <p:cNvPr id="12" name="Content Placeholder 8"/>
          <p:cNvSpPr>
            <a:spLocks noGrp="1"/>
          </p:cNvSpPr>
          <p:nvPr>
            <p:ph sz="quarter" idx="20"/>
          </p:nvPr>
        </p:nvSpPr>
        <p:spPr>
          <a:xfrm>
            <a:off x="670205" y="2328992"/>
            <a:ext cx="4175064" cy="35310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21"/>
          </p:nvPr>
        </p:nvSpPr>
        <p:spPr>
          <a:xfrm>
            <a:off x="6095999" y="448405"/>
            <a:ext cx="5437187" cy="27433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8"/>
          <p:cNvSpPr>
            <a:spLocks noGrp="1"/>
          </p:cNvSpPr>
          <p:nvPr>
            <p:ph sz="quarter" idx="22"/>
          </p:nvPr>
        </p:nvSpPr>
        <p:spPr>
          <a:xfrm>
            <a:off x="6095999" y="3488618"/>
            <a:ext cx="5437187" cy="27433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659448" y="1423633"/>
            <a:ext cx="4428919" cy="846562"/>
          </a:xfrm>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5"/>
          </p:nvPr>
        </p:nvSpPr>
        <p:spPr/>
        <p:txBody>
          <a:bodyPr/>
          <a:lstStyle/>
          <a:p>
            <a:endParaRPr lang="en-US"/>
          </a:p>
        </p:txBody>
      </p:sp>
      <p:sp>
        <p:nvSpPr>
          <p:cNvPr id="6" name="Content Placeholder 8"/>
          <p:cNvSpPr>
            <a:spLocks noGrp="1"/>
          </p:cNvSpPr>
          <p:nvPr>
            <p:ph sz="quarter" idx="20"/>
          </p:nvPr>
        </p:nvSpPr>
        <p:spPr>
          <a:xfrm>
            <a:off x="673515" y="1554481"/>
            <a:ext cx="10859673" cy="4632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9448" y="441325"/>
            <a:ext cx="9473949" cy="846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59448" y="1430015"/>
            <a:ext cx="11124564" cy="45700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3"/>
          </p:nvPr>
        </p:nvSpPr>
        <p:spPr>
          <a:xfrm>
            <a:off x="3569873" y="6410781"/>
            <a:ext cx="6043684" cy="331420"/>
          </a:xfrm>
          <a:prstGeom prst="rect">
            <a:avLst/>
          </a:prstGeom>
        </p:spPr>
        <p:txBody>
          <a:bodyPr vert="horz" lIns="91440" tIns="45720" rIns="91440" bIns="45720" rtlCol="0" anchor="b" anchorCtr="0"/>
          <a:lstStyle>
            <a:lvl1pPr algn="l">
              <a:defRPr sz="900">
                <a:solidFill>
                  <a:schemeClr val="tx1">
                    <a:tint val="75000"/>
                  </a:schemeClr>
                </a:solidFill>
                <a:latin typeface="+mn-lt"/>
                <a:ea typeface="Gill Sans" charset="0"/>
                <a:cs typeface="Gill Sans" charset="0"/>
              </a:defRPr>
            </a:lvl1pPr>
          </a:lstStyle>
          <a:p>
            <a:endParaRPr lang="en-US" dirty="0"/>
          </a:p>
        </p:txBody>
      </p:sp>
      <p:pic>
        <p:nvPicPr>
          <p:cNvPr id="9" name="Picture 8"/>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a:off x="10821050" y="6402738"/>
            <a:ext cx="929964" cy="280109"/>
          </a:xfrm>
          <a:prstGeom prst="rect">
            <a:avLst/>
          </a:prstGeom>
        </p:spPr>
      </p:pic>
    </p:spTree>
    <p:extLst>
      <p:ext uri="{BB962C8B-B14F-4D97-AF65-F5344CB8AC3E}">
        <p14:creationId xmlns:p14="http://schemas.microsoft.com/office/powerpoint/2010/main" val="1709781448"/>
      </p:ext>
    </p:extLst>
  </p:cSld>
  <p:clrMap bg1="lt1" tx1="dk1" bg2="lt2" tx2="dk2" accent1="accent1" accent2="accent2" accent3="accent3" accent4="accent4" accent5="accent5" accent6="accent6" hlink="hlink" folHlink="folHlink"/>
  <p:sldLayoutIdLst>
    <p:sldLayoutId id="2147483712" r:id="rId1"/>
    <p:sldLayoutId id="2147483762" r:id="rId2"/>
    <p:sldLayoutId id="2147483757" r:id="rId3"/>
    <p:sldLayoutId id="2147483776" r:id="rId4"/>
    <p:sldLayoutId id="2147483761" r:id="rId5"/>
    <p:sldLayoutId id="2147483771" r:id="rId6"/>
    <p:sldLayoutId id="2147483773" r:id="rId7"/>
    <p:sldLayoutId id="2147483775" r:id="rId8"/>
    <p:sldLayoutId id="2147483729" r:id="rId9"/>
    <p:sldLayoutId id="2147483760" r:id="rId10"/>
    <p:sldLayoutId id="2147483770" r:id="rId11"/>
    <p:sldLayoutId id="2147483772" r:id="rId12"/>
    <p:sldLayoutId id="2147483728" r:id="rId13"/>
    <p:sldLayoutId id="2147483737" r:id="rId14"/>
    <p:sldLayoutId id="2147483738" r:id="rId15"/>
    <p:sldLayoutId id="2147483736" r:id="rId16"/>
    <p:sldLayoutId id="2147483759" r:id="rId17"/>
    <p:sldLayoutId id="2147483727" r:id="rId18"/>
    <p:sldLayoutId id="2147483739" r:id="rId19"/>
    <p:sldLayoutId id="2147483767" r:id="rId20"/>
    <p:sldLayoutId id="2147483769" r:id="rId21"/>
    <p:sldLayoutId id="2147483774" r:id="rId22"/>
    <p:sldLayoutId id="2147483768" r:id="rId23"/>
    <p:sldLayoutId id="2147483766" r:id="rId24"/>
    <p:sldLayoutId id="2147483725" r:id="rId25"/>
    <p:sldLayoutId id="2147483723" r:id="rId26"/>
    <p:sldLayoutId id="2147483763" r:id="rId27"/>
    <p:sldLayoutId id="2147483764" r:id="rId28"/>
    <p:sldLayoutId id="2147483721" r:id="rId29"/>
    <p:sldLayoutId id="2147483720" r:id="rId30"/>
    <p:sldLayoutId id="2147483777" r:id="rId31"/>
  </p:sldLayoutIdLst>
  <p:hf hdr="0" ftr="0" dt="0"/>
  <p:txStyles>
    <p:titleStyle>
      <a:lvl1pPr algn="l" defTabSz="914400" rtl="0" eaLnBrk="1" latinLnBrk="0" hangingPunct="1">
        <a:lnSpc>
          <a:spcPct val="90000"/>
        </a:lnSpc>
        <a:spcBef>
          <a:spcPct val="0"/>
        </a:spcBef>
        <a:buNone/>
        <a:defRPr sz="2400" b="1" kern="1200" cap="all" baseline="0">
          <a:solidFill>
            <a:schemeClr val="tx1"/>
          </a:solidFill>
          <a:latin typeface="+mj-lt"/>
          <a:ea typeface="Gill Sans MT" charset="0"/>
          <a:cs typeface="Gill Sans MT" charset="0"/>
        </a:defRPr>
      </a:lvl1pPr>
    </p:titleStyle>
    <p:bodyStyle>
      <a:lvl1pPr marL="0" indent="0" algn="l" defTabSz="914400" rtl="0" eaLnBrk="1" latinLnBrk="0" hangingPunct="1">
        <a:lnSpc>
          <a:spcPct val="100000"/>
        </a:lnSpc>
        <a:spcBef>
          <a:spcPts val="600"/>
        </a:spcBef>
        <a:buSzPct val="50000"/>
        <a:buFont typeface="Arial" charset="0"/>
        <a:buNone/>
        <a:defRPr sz="1100" b="0" i="0" kern="1200">
          <a:solidFill>
            <a:schemeClr val="bg2">
              <a:lumMod val="25000"/>
            </a:schemeClr>
          </a:solidFill>
          <a:latin typeface="+mn-lt"/>
          <a:ea typeface="Gill Sans MT" charset="0"/>
          <a:cs typeface="Gill Sans MT" charset="0"/>
        </a:defRPr>
      </a:lvl1pPr>
      <a:lvl2pPr marL="254000" indent="-254000" algn="l" defTabSz="914400" rtl="0" eaLnBrk="1" latinLnBrk="0" hangingPunct="1">
        <a:lnSpc>
          <a:spcPct val="100000"/>
        </a:lnSpc>
        <a:spcBef>
          <a:spcPts val="600"/>
        </a:spcBef>
        <a:buSzPct val="100000"/>
        <a:buFont typeface="Arial" charset="0"/>
        <a:buChar char="•"/>
        <a:tabLst/>
        <a:defRPr sz="1100" b="0" i="0" kern="1200">
          <a:solidFill>
            <a:schemeClr val="bg2">
              <a:lumMod val="25000"/>
            </a:schemeClr>
          </a:solidFill>
          <a:latin typeface="+mn-lt"/>
          <a:ea typeface="Gill Sans MT" charset="0"/>
          <a:cs typeface="Gill Sans MT" charset="0"/>
        </a:defRPr>
      </a:lvl2pPr>
      <a:lvl3pPr marL="238125" indent="-238125" algn="l" defTabSz="914400" rtl="0" eaLnBrk="1" latinLnBrk="0" hangingPunct="1">
        <a:lnSpc>
          <a:spcPct val="100000"/>
        </a:lnSpc>
        <a:spcBef>
          <a:spcPts val="600"/>
        </a:spcBef>
        <a:buSzPct val="100000"/>
        <a:buFont typeface="+mj-lt"/>
        <a:buAutoNum type="arabicPeriod"/>
        <a:tabLst/>
        <a:defRPr sz="1100" b="0" i="0" kern="1200">
          <a:solidFill>
            <a:schemeClr val="bg2">
              <a:lumMod val="25000"/>
            </a:schemeClr>
          </a:solidFill>
          <a:latin typeface="+mn-lt"/>
          <a:ea typeface="Gill Sans MT" charset="0"/>
          <a:cs typeface="Gill Sans MT" charset="0"/>
        </a:defRPr>
      </a:lvl3pPr>
      <a:lvl4pPr marL="539750" indent="-222250" algn="l" defTabSz="914400" rtl="0" eaLnBrk="1" latinLnBrk="0" hangingPunct="1">
        <a:lnSpc>
          <a:spcPct val="100000"/>
        </a:lnSpc>
        <a:spcBef>
          <a:spcPts val="600"/>
        </a:spcBef>
        <a:buSzPct val="50000"/>
        <a:buFont typeface="Arial" charset="0"/>
        <a:buChar char="•"/>
        <a:tabLst/>
        <a:defRPr sz="1000" b="0" i="0" kern="1200">
          <a:solidFill>
            <a:schemeClr val="bg2">
              <a:lumMod val="25000"/>
            </a:schemeClr>
          </a:solidFill>
          <a:latin typeface="+mn-lt"/>
          <a:ea typeface="Gill Sans MT" charset="0"/>
          <a:cs typeface="Gill Sans MT" charset="0"/>
        </a:defRPr>
      </a:lvl4pPr>
      <a:lvl5pPr marL="809625" indent="-222250" algn="l" defTabSz="914400" rtl="0" eaLnBrk="1" latinLnBrk="0" hangingPunct="1">
        <a:lnSpc>
          <a:spcPct val="100000"/>
        </a:lnSpc>
        <a:spcBef>
          <a:spcPts val="600"/>
        </a:spcBef>
        <a:buSzPct val="50000"/>
        <a:buFont typeface="Arial" charset="0"/>
        <a:buChar char="•"/>
        <a:tabLst/>
        <a:defRPr sz="1000" b="0" i="0" kern="1200">
          <a:solidFill>
            <a:schemeClr val="bg2">
              <a:lumMod val="25000"/>
            </a:schemeClr>
          </a:solidFill>
          <a:latin typeface="+mn-lt"/>
          <a:ea typeface="Gill Sans MT" charset="0"/>
          <a:cs typeface="Gill Sans M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p15:clr>
            <a:srgbClr val="F26B43"/>
          </p15:clr>
        </p15:guide>
        <p15:guide id="3" orient="horz" pos="278">
          <p15:clr>
            <a:srgbClr val="F26B43"/>
          </p15:clr>
        </p15:guide>
        <p15:guide id="4" pos="415" userDrawn="1">
          <p15:clr>
            <a:srgbClr val="F26B43"/>
          </p15:clr>
        </p15:guide>
        <p15:guide id="5" pos="7265" userDrawn="1">
          <p15:clr>
            <a:srgbClr val="F26B43"/>
          </p15:clr>
        </p15:guide>
        <p15:guide id="6" pos="2048">
          <p15:clr>
            <a:srgbClr val="F26B43"/>
          </p15:clr>
        </p15:guide>
        <p15:guide id="7" pos="5632">
          <p15:clr>
            <a:srgbClr val="F26B43"/>
          </p15:clr>
        </p15:guide>
        <p15:guide id="8" orient="horz" pos="4201" userDrawn="1">
          <p15:clr>
            <a:srgbClr val="F26B43"/>
          </p15:clr>
        </p15:guide>
        <p15:guide id="9" pos="642" userDrawn="1">
          <p15:clr>
            <a:srgbClr val="F26B43"/>
          </p15:clr>
        </p15:guide>
        <p15:guide id="10" pos="7038" userDrawn="1">
          <p15:clr>
            <a:srgbClr val="F26B43"/>
          </p15:clr>
        </p15:guide>
        <p15:guide id="11" pos="3273" userDrawn="1">
          <p15:clr>
            <a:srgbClr val="F26B43"/>
          </p15:clr>
        </p15:guide>
        <p15:guide id="12" orient="horz" pos="890" userDrawn="1">
          <p15:clr>
            <a:srgbClr val="F26B43"/>
          </p15:clr>
        </p15:guide>
        <p15:guide id="13"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drive.google.com/file/d/1lIxQtN0xrzJpuSXyDF4jrJ_bsmEKxHkH/view" TargetMode="External"/><Relationship Id="rId1" Type="http://schemas.openxmlformats.org/officeDocument/2006/relationships/slideLayout" Target="../slideLayouts/slideLayout30.xml"/><Relationship Id="rId6" Type="http://schemas.openxmlformats.org/officeDocument/2006/relationships/hyperlink" Target="mailto:ocarden@orb-international.com" TargetMode="External"/><Relationship Id="rId5" Type="http://schemas.openxmlformats.org/officeDocument/2006/relationships/hyperlink" Target="mailto:jheald@orn-international.com" TargetMode="External"/><Relationship Id="rId4" Type="http://schemas.openxmlformats.org/officeDocument/2006/relationships/hyperlink" Target="http://www.orb-internationa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867E724-F870-094E-92FD-5A0974AAD136}"/>
              </a:ext>
            </a:extLst>
          </p:cNvPr>
          <p:cNvSpPr>
            <a:spLocks noGrp="1"/>
          </p:cNvSpPr>
          <p:nvPr>
            <p:ph type="body" sz="quarter" idx="10"/>
          </p:nvPr>
        </p:nvSpPr>
        <p:spPr/>
        <p:txBody>
          <a:bodyPr>
            <a:normAutofit/>
          </a:bodyPr>
          <a:lstStyle/>
          <a:p>
            <a:r>
              <a:rPr lang="en-US" sz="2400" dirty="0"/>
              <a:t>April 2020</a:t>
            </a:r>
          </a:p>
        </p:txBody>
      </p:sp>
      <p:sp>
        <p:nvSpPr>
          <p:cNvPr id="4" name="Title 3">
            <a:extLst>
              <a:ext uri="{FF2B5EF4-FFF2-40B4-BE49-F238E27FC236}">
                <a16:creationId xmlns:a16="http://schemas.microsoft.com/office/drawing/2014/main" id="{3BE0781C-4526-744D-A04C-7C65731230D3}"/>
              </a:ext>
            </a:extLst>
          </p:cNvPr>
          <p:cNvSpPr>
            <a:spLocks noGrp="1"/>
          </p:cNvSpPr>
          <p:nvPr>
            <p:ph type="title"/>
          </p:nvPr>
        </p:nvSpPr>
        <p:spPr/>
        <p:txBody>
          <a:bodyPr/>
          <a:lstStyle/>
          <a:p>
            <a:r>
              <a:rPr lang="en-US" dirty="0"/>
              <a:t>COVID-19</a:t>
            </a:r>
            <a:br>
              <a:rPr lang="en-US" dirty="0"/>
            </a:br>
            <a:r>
              <a:rPr lang="en-US" dirty="0"/>
              <a:t>tracker	</a:t>
            </a:r>
          </a:p>
        </p:txBody>
      </p:sp>
    </p:spTree>
    <p:extLst>
      <p:ext uri="{BB962C8B-B14F-4D97-AF65-F5344CB8AC3E}">
        <p14:creationId xmlns:p14="http://schemas.microsoft.com/office/powerpoint/2010/main" val="753296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3C2F02-D47E-4C71-A080-02C9CF20E4F4}"/>
              </a:ext>
            </a:extLst>
          </p:cNvPr>
          <p:cNvSpPr>
            <a:spLocks noGrp="1"/>
          </p:cNvSpPr>
          <p:nvPr>
            <p:ph type="title"/>
          </p:nvPr>
        </p:nvSpPr>
        <p:spPr>
          <a:xfrm>
            <a:off x="0" y="441325"/>
            <a:ext cx="12192000" cy="846562"/>
          </a:xfrm>
          <a:custGeom>
            <a:avLst/>
            <a:gdLst>
              <a:gd name="connsiteX0" fmla="*/ 0 w 12192000"/>
              <a:gd name="connsiteY0" fmla="*/ 0 h 846562"/>
              <a:gd name="connsiteX1" fmla="*/ 12192000 w 12192000"/>
              <a:gd name="connsiteY1" fmla="*/ 0 h 846562"/>
              <a:gd name="connsiteX2" fmla="*/ 12192000 w 12192000"/>
              <a:gd name="connsiteY2" fmla="*/ 846562 h 846562"/>
              <a:gd name="connsiteX3" fmla="*/ 0 w 12192000"/>
              <a:gd name="connsiteY3" fmla="*/ 846562 h 846562"/>
              <a:gd name="connsiteX4" fmla="*/ 0 w 12192000"/>
              <a:gd name="connsiteY4" fmla="*/ 0 h 84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6562" fill="none" extrusionOk="0">
                <a:moveTo>
                  <a:pt x="0" y="0"/>
                </a:moveTo>
                <a:cubicBezTo>
                  <a:pt x="3333250" y="-49533"/>
                  <a:pt x="10465010" y="-14809"/>
                  <a:pt x="12192000" y="0"/>
                </a:cubicBezTo>
                <a:cubicBezTo>
                  <a:pt x="12208947" y="368731"/>
                  <a:pt x="12201917" y="692298"/>
                  <a:pt x="12192000" y="846562"/>
                </a:cubicBezTo>
                <a:cubicBezTo>
                  <a:pt x="10018612" y="798331"/>
                  <a:pt x="4162312" y="931017"/>
                  <a:pt x="0" y="846562"/>
                </a:cubicBezTo>
                <a:cubicBezTo>
                  <a:pt x="-52988" y="643013"/>
                  <a:pt x="75381" y="263153"/>
                  <a:pt x="0" y="0"/>
                </a:cubicBezTo>
                <a:close/>
              </a:path>
              <a:path w="12192000" h="846562" stroke="0" extrusionOk="0">
                <a:moveTo>
                  <a:pt x="0" y="0"/>
                </a:moveTo>
                <a:cubicBezTo>
                  <a:pt x="4137690" y="118645"/>
                  <a:pt x="7294484" y="116012"/>
                  <a:pt x="12192000" y="0"/>
                </a:cubicBezTo>
                <a:cubicBezTo>
                  <a:pt x="12256446" y="279988"/>
                  <a:pt x="12264244" y="595762"/>
                  <a:pt x="12192000" y="846562"/>
                </a:cubicBezTo>
                <a:cubicBezTo>
                  <a:pt x="10871685" y="981162"/>
                  <a:pt x="5389075" y="689366"/>
                  <a:pt x="0" y="846562"/>
                </a:cubicBezTo>
                <a:cubicBezTo>
                  <a:pt x="-53059" y="513671"/>
                  <a:pt x="42795" y="338956"/>
                  <a:pt x="0" y="0"/>
                </a:cubicBezTo>
                <a:close/>
              </a:path>
            </a:pathLst>
          </a:custGeom>
          <a:solidFill>
            <a:schemeClr val="accent3">
              <a:alpha val="14000"/>
            </a:schemeClr>
          </a:solidFill>
          <a:ln w="44450" cmpd="dbl">
            <a:solidFill>
              <a:schemeClr val="bg1">
                <a:lumMod val="75000"/>
                <a:alpha val="44000"/>
              </a:schemeClr>
            </a:solidFill>
            <a:extLst>
              <a:ext uri="{C807C97D-BFC1-408E-A445-0C87EB9F89A2}">
                <ask:lineSketchStyleProps xmlns:ask="http://schemas.microsoft.com/office/drawing/2018/sketchyshapes" sd="1219033472">
                  <ask:type>
                    <ask:lineSketchCurved/>
                  </ask:type>
                </ask:lineSketchStyleProps>
              </a:ext>
            </a:extLst>
          </a:ln>
        </p:spPr>
        <p:txBody>
          <a:bodyPr>
            <a:normAutofit/>
          </a:bodyPr>
          <a:lstStyle/>
          <a:p>
            <a:r>
              <a:rPr lang="en-US" sz="2800" b="0" i="1" dirty="0">
                <a:cs typeface="Corbel Regular" charset="0"/>
              </a:rPr>
              <a:t>	CORONAVIRUS : SACRIFICING SOME RIGHTS</a:t>
            </a:r>
            <a:endParaRPr lang="en-GB" sz="2800" dirty="0"/>
          </a:p>
        </p:txBody>
      </p:sp>
      <p:sp>
        <p:nvSpPr>
          <p:cNvPr id="15" name="Freeform 9">
            <a:extLst>
              <a:ext uri="{FF2B5EF4-FFF2-40B4-BE49-F238E27FC236}">
                <a16:creationId xmlns:a16="http://schemas.microsoft.com/office/drawing/2014/main" id="{33FC340D-24F6-4333-AB9E-32F870062FFE}"/>
              </a:ext>
            </a:extLst>
          </p:cNvPr>
          <p:cNvSpPr>
            <a:spLocks noChangeAspect="1" noEditPoints="1"/>
          </p:cNvSpPr>
          <p:nvPr/>
        </p:nvSpPr>
        <p:spPr bwMode="auto">
          <a:xfrm>
            <a:off x="10969795" y="611320"/>
            <a:ext cx="765316" cy="745411"/>
          </a:xfrm>
          <a:custGeom>
            <a:avLst/>
            <a:gdLst/>
            <a:ahLst/>
            <a:cxnLst>
              <a:cxn ang="0">
                <a:pos x="0" y="217"/>
              </a:cxn>
              <a:cxn ang="0">
                <a:pos x="0" y="215"/>
              </a:cxn>
              <a:cxn ang="0">
                <a:pos x="113" y="215"/>
              </a:cxn>
              <a:cxn ang="0">
                <a:pos x="113" y="217"/>
              </a:cxn>
              <a:cxn ang="0">
                <a:pos x="57" y="274"/>
              </a:cxn>
              <a:cxn ang="0">
                <a:pos x="0" y="217"/>
              </a:cxn>
              <a:cxn ang="0">
                <a:pos x="0" y="212"/>
              </a:cxn>
              <a:cxn ang="0">
                <a:pos x="57" y="87"/>
              </a:cxn>
              <a:cxn ang="0">
                <a:pos x="113" y="212"/>
              </a:cxn>
              <a:cxn ang="0">
                <a:pos x="105" y="212"/>
              </a:cxn>
              <a:cxn ang="0">
                <a:pos x="57" y="103"/>
              </a:cxn>
              <a:cxn ang="0">
                <a:pos x="8" y="212"/>
              </a:cxn>
              <a:cxn ang="0">
                <a:pos x="0" y="212"/>
              </a:cxn>
              <a:cxn ang="0">
                <a:pos x="209" y="131"/>
              </a:cxn>
              <a:cxn ang="0">
                <a:pos x="209" y="128"/>
              </a:cxn>
              <a:cxn ang="0">
                <a:pos x="322" y="128"/>
              </a:cxn>
              <a:cxn ang="0">
                <a:pos x="322" y="131"/>
              </a:cxn>
              <a:cxn ang="0">
                <a:pos x="265" y="187"/>
              </a:cxn>
              <a:cxn ang="0">
                <a:pos x="209" y="131"/>
              </a:cxn>
              <a:cxn ang="0">
                <a:pos x="209" y="126"/>
              </a:cxn>
              <a:cxn ang="0">
                <a:pos x="265" y="0"/>
              </a:cxn>
              <a:cxn ang="0">
                <a:pos x="322" y="126"/>
              </a:cxn>
              <a:cxn ang="0">
                <a:pos x="314" y="126"/>
              </a:cxn>
              <a:cxn ang="0">
                <a:pos x="265" y="17"/>
              </a:cxn>
              <a:cxn ang="0">
                <a:pos x="216" y="126"/>
              </a:cxn>
              <a:cxn ang="0">
                <a:pos x="209" y="126"/>
              </a:cxn>
              <a:cxn ang="0">
                <a:pos x="145" y="49"/>
              </a:cxn>
              <a:cxn ang="0">
                <a:pos x="163" y="31"/>
              </a:cxn>
              <a:cxn ang="0">
                <a:pos x="176" y="37"/>
              </a:cxn>
              <a:cxn ang="0">
                <a:pos x="260" y="2"/>
              </a:cxn>
              <a:cxn ang="0">
                <a:pos x="254" y="16"/>
              </a:cxn>
              <a:cxn ang="0">
                <a:pos x="181" y="46"/>
              </a:cxn>
              <a:cxn ang="0">
                <a:pos x="181" y="49"/>
              </a:cxn>
              <a:cxn ang="0">
                <a:pos x="168" y="67"/>
              </a:cxn>
              <a:cxn ang="0">
                <a:pos x="168" y="261"/>
              </a:cxn>
              <a:cxn ang="0">
                <a:pos x="253" y="313"/>
              </a:cxn>
              <a:cxn ang="0">
                <a:pos x="73" y="313"/>
              </a:cxn>
              <a:cxn ang="0">
                <a:pos x="158" y="261"/>
              </a:cxn>
              <a:cxn ang="0">
                <a:pos x="158" y="67"/>
              </a:cxn>
              <a:cxn ang="0">
                <a:pos x="148" y="60"/>
              </a:cxn>
              <a:cxn ang="0">
                <a:pos x="64" y="95"/>
              </a:cxn>
              <a:cxn ang="0">
                <a:pos x="60" y="85"/>
              </a:cxn>
              <a:cxn ang="0">
                <a:pos x="145" y="50"/>
              </a:cxn>
              <a:cxn ang="0">
                <a:pos x="145" y="49"/>
              </a:cxn>
            </a:cxnLst>
            <a:rect l="0" t="0" r="r" b="b"/>
            <a:pathLst>
              <a:path w="322" h="313">
                <a:moveTo>
                  <a:pt x="0" y="217"/>
                </a:moveTo>
                <a:cubicBezTo>
                  <a:pt x="0" y="215"/>
                  <a:pt x="0" y="215"/>
                  <a:pt x="0" y="215"/>
                </a:cubicBezTo>
                <a:cubicBezTo>
                  <a:pt x="113" y="215"/>
                  <a:pt x="113" y="215"/>
                  <a:pt x="113" y="215"/>
                </a:cubicBezTo>
                <a:cubicBezTo>
                  <a:pt x="113" y="217"/>
                  <a:pt x="113" y="217"/>
                  <a:pt x="113" y="217"/>
                </a:cubicBezTo>
                <a:cubicBezTo>
                  <a:pt x="113" y="249"/>
                  <a:pt x="88" y="274"/>
                  <a:pt x="57" y="274"/>
                </a:cubicBezTo>
                <a:cubicBezTo>
                  <a:pt x="26" y="274"/>
                  <a:pt x="0" y="249"/>
                  <a:pt x="0" y="217"/>
                </a:cubicBezTo>
                <a:close/>
                <a:moveTo>
                  <a:pt x="0" y="212"/>
                </a:moveTo>
                <a:cubicBezTo>
                  <a:pt x="57" y="87"/>
                  <a:pt x="57" y="87"/>
                  <a:pt x="57" y="87"/>
                </a:cubicBezTo>
                <a:cubicBezTo>
                  <a:pt x="113" y="212"/>
                  <a:pt x="113" y="212"/>
                  <a:pt x="113" y="212"/>
                </a:cubicBezTo>
                <a:cubicBezTo>
                  <a:pt x="105" y="212"/>
                  <a:pt x="105" y="212"/>
                  <a:pt x="105" y="212"/>
                </a:cubicBezTo>
                <a:cubicBezTo>
                  <a:pt x="57" y="103"/>
                  <a:pt x="57" y="103"/>
                  <a:pt x="57" y="103"/>
                </a:cubicBezTo>
                <a:cubicBezTo>
                  <a:pt x="8" y="212"/>
                  <a:pt x="8" y="212"/>
                  <a:pt x="8" y="212"/>
                </a:cubicBezTo>
                <a:cubicBezTo>
                  <a:pt x="0" y="212"/>
                  <a:pt x="0" y="212"/>
                  <a:pt x="0" y="212"/>
                </a:cubicBezTo>
                <a:close/>
                <a:moveTo>
                  <a:pt x="209" y="131"/>
                </a:moveTo>
                <a:cubicBezTo>
                  <a:pt x="209" y="128"/>
                  <a:pt x="209" y="128"/>
                  <a:pt x="209" y="128"/>
                </a:cubicBezTo>
                <a:cubicBezTo>
                  <a:pt x="322" y="128"/>
                  <a:pt x="322" y="128"/>
                  <a:pt x="322" y="128"/>
                </a:cubicBezTo>
                <a:cubicBezTo>
                  <a:pt x="322" y="131"/>
                  <a:pt x="322" y="131"/>
                  <a:pt x="322" y="131"/>
                </a:cubicBezTo>
                <a:cubicBezTo>
                  <a:pt x="322" y="162"/>
                  <a:pt x="296" y="187"/>
                  <a:pt x="265" y="187"/>
                </a:cubicBezTo>
                <a:cubicBezTo>
                  <a:pt x="234" y="187"/>
                  <a:pt x="209" y="162"/>
                  <a:pt x="209" y="131"/>
                </a:cubicBezTo>
                <a:close/>
                <a:moveTo>
                  <a:pt x="209" y="126"/>
                </a:moveTo>
                <a:cubicBezTo>
                  <a:pt x="265" y="0"/>
                  <a:pt x="265" y="0"/>
                  <a:pt x="265" y="0"/>
                </a:cubicBezTo>
                <a:cubicBezTo>
                  <a:pt x="322" y="126"/>
                  <a:pt x="322" y="126"/>
                  <a:pt x="322" y="126"/>
                </a:cubicBezTo>
                <a:cubicBezTo>
                  <a:pt x="314" y="126"/>
                  <a:pt x="314" y="126"/>
                  <a:pt x="314" y="126"/>
                </a:cubicBezTo>
                <a:cubicBezTo>
                  <a:pt x="265" y="17"/>
                  <a:pt x="265" y="17"/>
                  <a:pt x="265" y="17"/>
                </a:cubicBezTo>
                <a:cubicBezTo>
                  <a:pt x="216" y="126"/>
                  <a:pt x="216" y="126"/>
                  <a:pt x="216" y="126"/>
                </a:cubicBezTo>
                <a:cubicBezTo>
                  <a:pt x="209" y="126"/>
                  <a:pt x="209" y="126"/>
                  <a:pt x="209" y="126"/>
                </a:cubicBezTo>
                <a:close/>
                <a:moveTo>
                  <a:pt x="145" y="49"/>
                </a:moveTo>
                <a:cubicBezTo>
                  <a:pt x="145" y="39"/>
                  <a:pt x="153" y="31"/>
                  <a:pt x="163" y="31"/>
                </a:cubicBezTo>
                <a:cubicBezTo>
                  <a:pt x="168" y="31"/>
                  <a:pt x="173" y="33"/>
                  <a:pt x="176" y="37"/>
                </a:cubicBezTo>
                <a:cubicBezTo>
                  <a:pt x="260" y="2"/>
                  <a:pt x="260" y="2"/>
                  <a:pt x="260" y="2"/>
                </a:cubicBezTo>
                <a:cubicBezTo>
                  <a:pt x="254" y="16"/>
                  <a:pt x="254" y="16"/>
                  <a:pt x="254" y="16"/>
                </a:cubicBezTo>
                <a:cubicBezTo>
                  <a:pt x="181" y="46"/>
                  <a:pt x="181" y="46"/>
                  <a:pt x="181" y="46"/>
                </a:cubicBezTo>
                <a:cubicBezTo>
                  <a:pt x="181" y="47"/>
                  <a:pt x="181" y="48"/>
                  <a:pt x="181" y="49"/>
                </a:cubicBezTo>
                <a:cubicBezTo>
                  <a:pt x="181" y="58"/>
                  <a:pt x="176" y="65"/>
                  <a:pt x="168" y="67"/>
                </a:cubicBezTo>
                <a:cubicBezTo>
                  <a:pt x="168" y="261"/>
                  <a:pt x="168" y="261"/>
                  <a:pt x="168" y="261"/>
                </a:cubicBezTo>
                <a:cubicBezTo>
                  <a:pt x="205" y="263"/>
                  <a:pt x="236" y="283"/>
                  <a:pt x="253" y="313"/>
                </a:cubicBezTo>
                <a:cubicBezTo>
                  <a:pt x="73" y="313"/>
                  <a:pt x="73" y="313"/>
                  <a:pt x="73" y="313"/>
                </a:cubicBezTo>
                <a:cubicBezTo>
                  <a:pt x="90" y="283"/>
                  <a:pt x="121" y="263"/>
                  <a:pt x="158" y="261"/>
                </a:cubicBezTo>
                <a:cubicBezTo>
                  <a:pt x="158" y="67"/>
                  <a:pt x="158" y="67"/>
                  <a:pt x="158" y="67"/>
                </a:cubicBezTo>
                <a:cubicBezTo>
                  <a:pt x="154" y="66"/>
                  <a:pt x="150" y="63"/>
                  <a:pt x="148" y="60"/>
                </a:cubicBezTo>
                <a:cubicBezTo>
                  <a:pt x="64" y="95"/>
                  <a:pt x="64" y="95"/>
                  <a:pt x="64" y="95"/>
                </a:cubicBezTo>
                <a:cubicBezTo>
                  <a:pt x="60" y="85"/>
                  <a:pt x="60" y="85"/>
                  <a:pt x="60" y="85"/>
                </a:cubicBezTo>
                <a:cubicBezTo>
                  <a:pt x="145" y="50"/>
                  <a:pt x="145" y="50"/>
                  <a:pt x="145" y="50"/>
                </a:cubicBezTo>
                <a:cubicBezTo>
                  <a:pt x="145" y="49"/>
                  <a:pt x="145" y="49"/>
                  <a:pt x="145" y="49"/>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6" name="Group 15">
            <a:extLst>
              <a:ext uri="{FF2B5EF4-FFF2-40B4-BE49-F238E27FC236}">
                <a16:creationId xmlns:a16="http://schemas.microsoft.com/office/drawing/2014/main" id="{933FF5AF-F46E-47CE-B8D0-02493EF6F57C}"/>
              </a:ext>
            </a:extLst>
          </p:cNvPr>
          <p:cNvGrpSpPr>
            <a:grpSpLocks noChangeAspect="1"/>
          </p:cNvGrpSpPr>
          <p:nvPr/>
        </p:nvGrpSpPr>
        <p:grpSpPr>
          <a:xfrm>
            <a:off x="10047085" y="473656"/>
            <a:ext cx="847463" cy="745411"/>
            <a:chOff x="-6496272" y="260648"/>
            <a:chExt cx="1169567" cy="1028726"/>
          </a:xfrm>
          <a:solidFill>
            <a:schemeClr val="accent4">
              <a:lumMod val="75000"/>
            </a:schemeClr>
          </a:solidFill>
        </p:grpSpPr>
        <p:sp>
          <p:nvSpPr>
            <p:cNvPr id="17" name="Freeform 174">
              <a:extLst>
                <a:ext uri="{FF2B5EF4-FFF2-40B4-BE49-F238E27FC236}">
                  <a16:creationId xmlns:a16="http://schemas.microsoft.com/office/drawing/2014/main" id="{24E9FE58-50A4-4704-B153-25CE07417CB7}"/>
                </a:ext>
              </a:extLst>
            </p:cNvPr>
            <p:cNvSpPr>
              <a:spLocks/>
            </p:cNvSpPr>
            <p:nvPr/>
          </p:nvSpPr>
          <p:spPr bwMode="auto">
            <a:xfrm>
              <a:off x="-5579830" y="619566"/>
              <a:ext cx="174592" cy="543894"/>
            </a:xfrm>
            <a:custGeom>
              <a:avLst/>
              <a:gdLst/>
              <a:ahLst/>
              <a:cxnLst>
                <a:cxn ang="0">
                  <a:pos x="114" y="332"/>
                </a:cxn>
                <a:cxn ang="0">
                  <a:pos x="112" y="332"/>
                </a:cxn>
                <a:cxn ang="0">
                  <a:pos x="94" y="304"/>
                </a:cxn>
                <a:cxn ang="0">
                  <a:pos x="94" y="304"/>
                </a:cxn>
                <a:cxn ang="0">
                  <a:pos x="94" y="51"/>
                </a:cxn>
                <a:cxn ang="0">
                  <a:pos x="94" y="51"/>
                </a:cxn>
                <a:cxn ang="0">
                  <a:pos x="112" y="23"/>
                </a:cxn>
                <a:cxn ang="0">
                  <a:pos x="114" y="23"/>
                </a:cxn>
                <a:cxn ang="0">
                  <a:pos x="114" y="0"/>
                </a:cxn>
                <a:cxn ang="0">
                  <a:pos x="0" y="0"/>
                </a:cxn>
                <a:cxn ang="0">
                  <a:pos x="0" y="23"/>
                </a:cxn>
                <a:cxn ang="0">
                  <a:pos x="3" y="23"/>
                </a:cxn>
                <a:cxn ang="0">
                  <a:pos x="20" y="51"/>
                </a:cxn>
                <a:cxn ang="0">
                  <a:pos x="20" y="304"/>
                </a:cxn>
                <a:cxn ang="0">
                  <a:pos x="3" y="332"/>
                </a:cxn>
                <a:cxn ang="0">
                  <a:pos x="0" y="332"/>
                </a:cxn>
                <a:cxn ang="0">
                  <a:pos x="0" y="355"/>
                </a:cxn>
                <a:cxn ang="0">
                  <a:pos x="114" y="355"/>
                </a:cxn>
                <a:cxn ang="0">
                  <a:pos x="114" y="332"/>
                </a:cxn>
              </a:cxnLst>
              <a:rect l="0" t="0" r="r" b="b"/>
              <a:pathLst>
                <a:path w="114" h="355">
                  <a:moveTo>
                    <a:pt x="114" y="332"/>
                  </a:moveTo>
                  <a:cubicBezTo>
                    <a:pt x="114" y="332"/>
                    <a:pt x="112" y="332"/>
                    <a:pt x="112" y="332"/>
                  </a:cubicBezTo>
                  <a:cubicBezTo>
                    <a:pt x="100" y="330"/>
                    <a:pt x="94" y="318"/>
                    <a:pt x="94" y="304"/>
                  </a:cubicBezTo>
                  <a:cubicBezTo>
                    <a:pt x="94" y="304"/>
                    <a:pt x="94" y="304"/>
                    <a:pt x="94" y="304"/>
                  </a:cubicBezTo>
                  <a:cubicBezTo>
                    <a:pt x="94" y="51"/>
                    <a:pt x="94" y="51"/>
                    <a:pt x="94" y="51"/>
                  </a:cubicBezTo>
                  <a:cubicBezTo>
                    <a:pt x="94" y="51"/>
                    <a:pt x="94" y="51"/>
                    <a:pt x="94" y="51"/>
                  </a:cubicBezTo>
                  <a:cubicBezTo>
                    <a:pt x="94" y="37"/>
                    <a:pt x="100" y="24"/>
                    <a:pt x="112" y="23"/>
                  </a:cubicBezTo>
                  <a:cubicBezTo>
                    <a:pt x="112" y="23"/>
                    <a:pt x="114" y="23"/>
                    <a:pt x="114" y="23"/>
                  </a:cubicBezTo>
                  <a:cubicBezTo>
                    <a:pt x="114" y="0"/>
                    <a:pt x="114" y="0"/>
                    <a:pt x="114" y="0"/>
                  </a:cubicBezTo>
                  <a:cubicBezTo>
                    <a:pt x="0" y="0"/>
                    <a:pt x="0" y="0"/>
                    <a:pt x="0" y="0"/>
                  </a:cubicBezTo>
                  <a:cubicBezTo>
                    <a:pt x="0" y="23"/>
                    <a:pt x="0" y="23"/>
                    <a:pt x="0" y="23"/>
                  </a:cubicBezTo>
                  <a:cubicBezTo>
                    <a:pt x="0" y="23"/>
                    <a:pt x="2" y="23"/>
                    <a:pt x="3" y="23"/>
                  </a:cubicBezTo>
                  <a:cubicBezTo>
                    <a:pt x="14" y="24"/>
                    <a:pt x="20" y="36"/>
                    <a:pt x="20" y="51"/>
                  </a:cubicBezTo>
                  <a:cubicBezTo>
                    <a:pt x="20" y="304"/>
                    <a:pt x="20" y="304"/>
                    <a:pt x="20" y="304"/>
                  </a:cubicBezTo>
                  <a:cubicBezTo>
                    <a:pt x="20" y="319"/>
                    <a:pt x="14" y="330"/>
                    <a:pt x="3" y="332"/>
                  </a:cubicBezTo>
                  <a:cubicBezTo>
                    <a:pt x="2" y="332"/>
                    <a:pt x="0" y="332"/>
                    <a:pt x="0" y="332"/>
                  </a:cubicBezTo>
                  <a:cubicBezTo>
                    <a:pt x="0" y="355"/>
                    <a:pt x="0" y="355"/>
                    <a:pt x="0" y="355"/>
                  </a:cubicBezTo>
                  <a:cubicBezTo>
                    <a:pt x="114" y="355"/>
                    <a:pt x="114" y="355"/>
                    <a:pt x="114" y="355"/>
                  </a:cubicBezTo>
                  <a:cubicBezTo>
                    <a:pt x="114" y="355"/>
                    <a:pt x="114" y="332"/>
                    <a:pt x="114" y="3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75">
              <a:extLst>
                <a:ext uri="{FF2B5EF4-FFF2-40B4-BE49-F238E27FC236}">
                  <a16:creationId xmlns:a16="http://schemas.microsoft.com/office/drawing/2014/main" id="{5C5EDF5E-27B2-4585-9618-BE86D62E4FEF}"/>
                </a:ext>
              </a:extLst>
            </p:cNvPr>
            <p:cNvSpPr>
              <a:spLocks/>
            </p:cNvSpPr>
            <p:nvPr/>
          </p:nvSpPr>
          <p:spPr bwMode="auto">
            <a:xfrm>
              <a:off x="-6418387" y="619566"/>
              <a:ext cx="174592" cy="543894"/>
            </a:xfrm>
            <a:custGeom>
              <a:avLst/>
              <a:gdLst/>
              <a:ahLst/>
              <a:cxnLst>
                <a:cxn ang="0">
                  <a:pos x="114" y="332"/>
                </a:cxn>
                <a:cxn ang="0">
                  <a:pos x="112" y="332"/>
                </a:cxn>
                <a:cxn ang="0">
                  <a:pos x="94" y="304"/>
                </a:cxn>
                <a:cxn ang="0">
                  <a:pos x="94" y="304"/>
                </a:cxn>
                <a:cxn ang="0">
                  <a:pos x="94" y="51"/>
                </a:cxn>
                <a:cxn ang="0">
                  <a:pos x="94" y="51"/>
                </a:cxn>
                <a:cxn ang="0">
                  <a:pos x="112" y="24"/>
                </a:cxn>
                <a:cxn ang="0">
                  <a:pos x="114" y="24"/>
                </a:cxn>
                <a:cxn ang="0">
                  <a:pos x="114" y="0"/>
                </a:cxn>
                <a:cxn ang="0">
                  <a:pos x="0" y="0"/>
                </a:cxn>
                <a:cxn ang="0">
                  <a:pos x="0" y="24"/>
                </a:cxn>
                <a:cxn ang="0">
                  <a:pos x="3" y="24"/>
                </a:cxn>
                <a:cxn ang="0">
                  <a:pos x="20" y="51"/>
                </a:cxn>
                <a:cxn ang="0">
                  <a:pos x="20" y="305"/>
                </a:cxn>
                <a:cxn ang="0">
                  <a:pos x="3" y="332"/>
                </a:cxn>
                <a:cxn ang="0">
                  <a:pos x="0" y="332"/>
                </a:cxn>
                <a:cxn ang="0">
                  <a:pos x="0" y="355"/>
                </a:cxn>
                <a:cxn ang="0">
                  <a:pos x="114" y="355"/>
                </a:cxn>
                <a:cxn ang="0">
                  <a:pos x="114" y="332"/>
                </a:cxn>
              </a:cxnLst>
              <a:rect l="0" t="0" r="r" b="b"/>
              <a:pathLst>
                <a:path w="114" h="355">
                  <a:moveTo>
                    <a:pt x="114" y="332"/>
                  </a:moveTo>
                  <a:cubicBezTo>
                    <a:pt x="114" y="332"/>
                    <a:pt x="112" y="332"/>
                    <a:pt x="112" y="332"/>
                  </a:cubicBezTo>
                  <a:cubicBezTo>
                    <a:pt x="100" y="331"/>
                    <a:pt x="94" y="319"/>
                    <a:pt x="94" y="304"/>
                  </a:cubicBezTo>
                  <a:cubicBezTo>
                    <a:pt x="94" y="304"/>
                    <a:pt x="94" y="304"/>
                    <a:pt x="94" y="304"/>
                  </a:cubicBezTo>
                  <a:cubicBezTo>
                    <a:pt x="94" y="51"/>
                    <a:pt x="94" y="51"/>
                    <a:pt x="94" y="51"/>
                  </a:cubicBezTo>
                  <a:cubicBezTo>
                    <a:pt x="94" y="51"/>
                    <a:pt x="94" y="51"/>
                    <a:pt x="94" y="51"/>
                  </a:cubicBezTo>
                  <a:cubicBezTo>
                    <a:pt x="94" y="37"/>
                    <a:pt x="100" y="24"/>
                    <a:pt x="112" y="24"/>
                  </a:cubicBezTo>
                  <a:cubicBezTo>
                    <a:pt x="112" y="24"/>
                    <a:pt x="114" y="24"/>
                    <a:pt x="114" y="24"/>
                  </a:cubicBezTo>
                  <a:cubicBezTo>
                    <a:pt x="114" y="0"/>
                    <a:pt x="114" y="0"/>
                    <a:pt x="114" y="0"/>
                  </a:cubicBezTo>
                  <a:cubicBezTo>
                    <a:pt x="0" y="0"/>
                    <a:pt x="0" y="0"/>
                    <a:pt x="0" y="0"/>
                  </a:cubicBezTo>
                  <a:cubicBezTo>
                    <a:pt x="0" y="24"/>
                    <a:pt x="0" y="24"/>
                    <a:pt x="0" y="24"/>
                  </a:cubicBezTo>
                  <a:cubicBezTo>
                    <a:pt x="0" y="24"/>
                    <a:pt x="2" y="24"/>
                    <a:pt x="3" y="24"/>
                  </a:cubicBezTo>
                  <a:cubicBezTo>
                    <a:pt x="14" y="24"/>
                    <a:pt x="20" y="37"/>
                    <a:pt x="20" y="51"/>
                  </a:cubicBezTo>
                  <a:cubicBezTo>
                    <a:pt x="20" y="305"/>
                    <a:pt x="20" y="305"/>
                    <a:pt x="20" y="305"/>
                  </a:cubicBezTo>
                  <a:cubicBezTo>
                    <a:pt x="20" y="319"/>
                    <a:pt x="14" y="331"/>
                    <a:pt x="3" y="332"/>
                  </a:cubicBezTo>
                  <a:cubicBezTo>
                    <a:pt x="2" y="332"/>
                    <a:pt x="0" y="332"/>
                    <a:pt x="0" y="332"/>
                  </a:cubicBezTo>
                  <a:cubicBezTo>
                    <a:pt x="0" y="355"/>
                    <a:pt x="0" y="355"/>
                    <a:pt x="0" y="355"/>
                  </a:cubicBezTo>
                  <a:cubicBezTo>
                    <a:pt x="114" y="355"/>
                    <a:pt x="114" y="355"/>
                    <a:pt x="114" y="355"/>
                  </a:cubicBezTo>
                  <a:cubicBezTo>
                    <a:pt x="114" y="355"/>
                    <a:pt x="114" y="332"/>
                    <a:pt x="114" y="3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76">
              <a:extLst>
                <a:ext uri="{FF2B5EF4-FFF2-40B4-BE49-F238E27FC236}">
                  <a16:creationId xmlns:a16="http://schemas.microsoft.com/office/drawing/2014/main" id="{B202A761-8B70-4EA5-832A-F25EADBDA6EE}"/>
                </a:ext>
              </a:extLst>
            </p:cNvPr>
            <p:cNvSpPr>
              <a:spLocks/>
            </p:cNvSpPr>
            <p:nvPr/>
          </p:nvSpPr>
          <p:spPr bwMode="auto">
            <a:xfrm>
              <a:off x="-6138003" y="619566"/>
              <a:ext cx="173293" cy="543894"/>
            </a:xfrm>
            <a:custGeom>
              <a:avLst/>
              <a:gdLst/>
              <a:ahLst/>
              <a:cxnLst>
                <a:cxn ang="0">
                  <a:pos x="113" y="332"/>
                </a:cxn>
                <a:cxn ang="0">
                  <a:pos x="111" y="332"/>
                </a:cxn>
                <a:cxn ang="0">
                  <a:pos x="93" y="304"/>
                </a:cxn>
                <a:cxn ang="0">
                  <a:pos x="93" y="304"/>
                </a:cxn>
                <a:cxn ang="0">
                  <a:pos x="93" y="51"/>
                </a:cxn>
                <a:cxn ang="0">
                  <a:pos x="93" y="51"/>
                </a:cxn>
                <a:cxn ang="0">
                  <a:pos x="111" y="23"/>
                </a:cxn>
                <a:cxn ang="0">
                  <a:pos x="113" y="23"/>
                </a:cxn>
                <a:cxn ang="0">
                  <a:pos x="113" y="0"/>
                </a:cxn>
                <a:cxn ang="0">
                  <a:pos x="0" y="0"/>
                </a:cxn>
                <a:cxn ang="0">
                  <a:pos x="0" y="23"/>
                </a:cxn>
                <a:cxn ang="0">
                  <a:pos x="2" y="23"/>
                </a:cxn>
                <a:cxn ang="0">
                  <a:pos x="20" y="51"/>
                </a:cxn>
                <a:cxn ang="0">
                  <a:pos x="20" y="304"/>
                </a:cxn>
                <a:cxn ang="0">
                  <a:pos x="2" y="332"/>
                </a:cxn>
                <a:cxn ang="0">
                  <a:pos x="0" y="332"/>
                </a:cxn>
                <a:cxn ang="0">
                  <a:pos x="0" y="355"/>
                </a:cxn>
                <a:cxn ang="0">
                  <a:pos x="113" y="355"/>
                </a:cxn>
                <a:cxn ang="0">
                  <a:pos x="113" y="332"/>
                </a:cxn>
              </a:cxnLst>
              <a:rect l="0" t="0" r="r" b="b"/>
              <a:pathLst>
                <a:path w="113" h="355">
                  <a:moveTo>
                    <a:pt x="113" y="332"/>
                  </a:moveTo>
                  <a:cubicBezTo>
                    <a:pt x="113" y="332"/>
                    <a:pt x="111" y="332"/>
                    <a:pt x="111" y="332"/>
                  </a:cubicBezTo>
                  <a:cubicBezTo>
                    <a:pt x="99" y="330"/>
                    <a:pt x="93" y="318"/>
                    <a:pt x="93" y="304"/>
                  </a:cubicBezTo>
                  <a:cubicBezTo>
                    <a:pt x="93" y="304"/>
                    <a:pt x="93" y="304"/>
                    <a:pt x="93" y="304"/>
                  </a:cubicBezTo>
                  <a:cubicBezTo>
                    <a:pt x="93" y="51"/>
                    <a:pt x="93" y="51"/>
                    <a:pt x="93" y="51"/>
                  </a:cubicBezTo>
                  <a:cubicBezTo>
                    <a:pt x="93" y="51"/>
                    <a:pt x="93" y="51"/>
                    <a:pt x="93" y="51"/>
                  </a:cubicBezTo>
                  <a:cubicBezTo>
                    <a:pt x="93" y="37"/>
                    <a:pt x="99" y="24"/>
                    <a:pt x="111" y="23"/>
                  </a:cubicBezTo>
                  <a:cubicBezTo>
                    <a:pt x="112" y="23"/>
                    <a:pt x="113" y="23"/>
                    <a:pt x="113" y="23"/>
                  </a:cubicBezTo>
                  <a:cubicBezTo>
                    <a:pt x="113" y="0"/>
                    <a:pt x="113" y="0"/>
                    <a:pt x="113" y="0"/>
                  </a:cubicBezTo>
                  <a:cubicBezTo>
                    <a:pt x="0" y="0"/>
                    <a:pt x="0" y="0"/>
                    <a:pt x="0" y="0"/>
                  </a:cubicBezTo>
                  <a:cubicBezTo>
                    <a:pt x="0" y="23"/>
                    <a:pt x="0" y="23"/>
                    <a:pt x="0" y="23"/>
                  </a:cubicBezTo>
                  <a:cubicBezTo>
                    <a:pt x="0" y="23"/>
                    <a:pt x="2" y="23"/>
                    <a:pt x="2" y="23"/>
                  </a:cubicBezTo>
                  <a:cubicBezTo>
                    <a:pt x="14" y="24"/>
                    <a:pt x="20" y="36"/>
                    <a:pt x="20" y="51"/>
                  </a:cubicBezTo>
                  <a:cubicBezTo>
                    <a:pt x="20" y="304"/>
                    <a:pt x="20" y="304"/>
                    <a:pt x="20" y="304"/>
                  </a:cubicBezTo>
                  <a:cubicBezTo>
                    <a:pt x="20" y="319"/>
                    <a:pt x="14" y="330"/>
                    <a:pt x="2" y="332"/>
                  </a:cubicBezTo>
                  <a:cubicBezTo>
                    <a:pt x="2" y="332"/>
                    <a:pt x="0" y="332"/>
                    <a:pt x="0" y="332"/>
                  </a:cubicBezTo>
                  <a:cubicBezTo>
                    <a:pt x="0" y="355"/>
                    <a:pt x="0" y="355"/>
                    <a:pt x="0" y="355"/>
                  </a:cubicBezTo>
                  <a:cubicBezTo>
                    <a:pt x="113" y="355"/>
                    <a:pt x="113" y="355"/>
                    <a:pt x="113" y="355"/>
                  </a:cubicBezTo>
                  <a:cubicBezTo>
                    <a:pt x="113" y="355"/>
                    <a:pt x="113" y="332"/>
                    <a:pt x="113" y="3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7">
              <a:extLst>
                <a:ext uri="{FF2B5EF4-FFF2-40B4-BE49-F238E27FC236}">
                  <a16:creationId xmlns:a16="http://schemas.microsoft.com/office/drawing/2014/main" id="{D4E082A0-163B-4CB6-906D-D13C61422972}"/>
                </a:ext>
              </a:extLst>
            </p:cNvPr>
            <p:cNvSpPr>
              <a:spLocks/>
            </p:cNvSpPr>
            <p:nvPr/>
          </p:nvSpPr>
          <p:spPr bwMode="auto">
            <a:xfrm>
              <a:off x="-5858916" y="619566"/>
              <a:ext cx="175240" cy="543894"/>
            </a:xfrm>
            <a:custGeom>
              <a:avLst/>
              <a:gdLst/>
              <a:ahLst/>
              <a:cxnLst>
                <a:cxn ang="0">
                  <a:pos x="114" y="332"/>
                </a:cxn>
                <a:cxn ang="0">
                  <a:pos x="111" y="332"/>
                </a:cxn>
                <a:cxn ang="0">
                  <a:pos x="93" y="304"/>
                </a:cxn>
                <a:cxn ang="0">
                  <a:pos x="93" y="304"/>
                </a:cxn>
                <a:cxn ang="0">
                  <a:pos x="93" y="51"/>
                </a:cxn>
                <a:cxn ang="0">
                  <a:pos x="93" y="51"/>
                </a:cxn>
                <a:cxn ang="0">
                  <a:pos x="111" y="23"/>
                </a:cxn>
                <a:cxn ang="0">
                  <a:pos x="114" y="23"/>
                </a:cxn>
                <a:cxn ang="0">
                  <a:pos x="114" y="0"/>
                </a:cxn>
                <a:cxn ang="0">
                  <a:pos x="0" y="0"/>
                </a:cxn>
                <a:cxn ang="0">
                  <a:pos x="0" y="23"/>
                </a:cxn>
                <a:cxn ang="0">
                  <a:pos x="2" y="23"/>
                </a:cxn>
                <a:cxn ang="0">
                  <a:pos x="20" y="51"/>
                </a:cxn>
                <a:cxn ang="0">
                  <a:pos x="20" y="304"/>
                </a:cxn>
                <a:cxn ang="0">
                  <a:pos x="3" y="332"/>
                </a:cxn>
                <a:cxn ang="0">
                  <a:pos x="0" y="332"/>
                </a:cxn>
                <a:cxn ang="0">
                  <a:pos x="0" y="355"/>
                </a:cxn>
                <a:cxn ang="0">
                  <a:pos x="114" y="355"/>
                </a:cxn>
                <a:cxn ang="0">
                  <a:pos x="114" y="332"/>
                </a:cxn>
              </a:cxnLst>
              <a:rect l="0" t="0" r="r" b="b"/>
              <a:pathLst>
                <a:path w="114" h="355">
                  <a:moveTo>
                    <a:pt x="114" y="332"/>
                  </a:moveTo>
                  <a:cubicBezTo>
                    <a:pt x="114" y="332"/>
                    <a:pt x="112" y="332"/>
                    <a:pt x="111" y="332"/>
                  </a:cubicBezTo>
                  <a:cubicBezTo>
                    <a:pt x="100" y="330"/>
                    <a:pt x="93" y="318"/>
                    <a:pt x="93" y="304"/>
                  </a:cubicBezTo>
                  <a:cubicBezTo>
                    <a:pt x="93" y="304"/>
                    <a:pt x="93" y="304"/>
                    <a:pt x="93" y="304"/>
                  </a:cubicBezTo>
                  <a:cubicBezTo>
                    <a:pt x="93" y="51"/>
                    <a:pt x="93" y="51"/>
                    <a:pt x="93" y="51"/>
                  </a:cubicBezTo>
                  <a:cubicBezTo>
                    <a:pt x="93" y="51"/>
                    <a:pt x="93" y="51"/>
                    <a:pt x="93" y="51"/>
                  </a:cubicBezTo>
                  <a:cubicBezTo>
                    <a:pt x="93" y="37"/>
                    <a:pt x="100" y="24"/>
                    <a:pt x="111" y="23"/>
                  </a:cubicBezTo>
                  <a:cubicBezTo>
                    <a:pt x="112" y="23"/>
                    <a:pt x="114" y="23"/>
                    <a:pt x="114" y="23"/>
                  </a:cubicBezTo>
                  <a:cubicBezTo>
                    <a:pt x="114" y="0"/>
                    <a:pt x="114" y="0"/>
                    <a:pt x="114" y="0"/>
                  </a:cubicBezTo>
                  <a:cubicBezTo>
                    <a:pt x="0" y="0"/>
                    <a:pt x="0" y="0"/>
                    <a:pt x="0" y="0"/>
                  </a:cubicBezTo>
                  <a:cubicBezTo>
                    <a:pt x="0" y="23"/>
                    <a:pt x="0" y="23"/>
                    <a:pt x="0" y="23"/>
                  </a:cubicBezTo>
                  <a:cubicBezTo>
                    <a:pt x="0" y="23"/>
                    <a:pt x="2" y="23"/>
                    <a:pt x="2" y="23"/>
                  </a:cubicBezTo>
                  <a:cubicBezTo>
                    <a:pt x="14" y="24"/>
                    <a:pt x="20" y="36"/>
                    <a:pt x="20" y="51"/>
                  </a:cubicBezTo>
                  <a:cubicBezTo>
                    <a:pt x="20" y="304"/>
                    <a:pt x="20" y="304"/>
                    <a:pt x="20" y="304"/>
                  </a:cubicBezTo>
                  <a:cubicBezTo>
                    <a:pt x="20" y="319"/>
                    <a:pt x="14" y="330"/>
                    <a:pt x="3" y="332"/>
                  </a:cubicBezTo>
                  <a:cubicBezTo>
                    <a:pt x="2" y="332"/>
                    <a:pt x="0" y="332"/>
                    <a:pt x="0" y="332"/>
                  </a:cubicBezTo>
                  <a:cubicBezTo>
                    <a:pt x="0" y="355"/>
                    <a:pt x="0" y="355"/>
                    <a:pt x="0" y="355"/>
                  </a:cubicBezTo>
                  <a:cubicBezTo>
                    <a:pt x="114" y="355"/>
                    <a:pt x="114" y="355"/>
                    <a:pt x="114" y="355"/>
                  </a:cubicBezTo>
                  <a:cubicBezTo>
                    <a:pt x="114" y="355"/>
                    <a:pt x="114" y="332"/>
                    <a:pt x="114" y="3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8">
              <a:extLst>
                <a:ext uri="{FF2B5EF4-FFF2-40B4-BE49-F238E27FC236}">
                  <a16:creationId xmlns:a16="http://schemas.microsoft.com/office/drawing/2014/main" id="{E699331E-AE06-478F-9328-16791A748B80}"/>
                </a:ext>
              </a:extLst>
            </p:cNvPr>
            <p:cNvSpPr>
              <a:spLocks/>
            </p:cNvSpPr>
            <p:nvPr/>
          </p:nvSpPr>
          <p:spPr bwMode="auto">
            <a:xfrm>
              <a:off x="-6496272" y="260648"/>
              <a:ext cx="1169567" cy="242092"/>
            </a:xfrm>
            <a:custGeom>
              <a:avLst/>
              <a:gdLst/>
              <a:ahLst/>
              <a:cxnLst>
                <a:cxn ang="0">
                  <a:pos x="0" y="373"/>
                </a:cxn>
                <a:cxn ang="0">
                  <a:pos x="902" y="0"/>
                </a:cxn>
                <a:cxn ang="0">
                  <a:pos x="1802" y="373"/>
                </a:cxn>
                <a:cxn ang="0">
                  <a:pos x="0" y="373"/>
                </a:cxn>
              </a:cxnLst>
              <a:rect l="0" t="0" r="r" b="b"/>
              <a:pathLst>
                <a:path w="1802" h="373">
                  <a:moveTo>
                    <a:pt x="0" y="373"/>
                  </a:moveTo>
                  <a:lnTo>
                    <a:pt x="902" y="0"/>
                  </a:lnTo>
                  <a:lnTo>
                    <a:pt x="1802" y="373"/>
                  </a:lnTo>
                  <a:lnTo>
                    <a:pt x="0" y="3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179">
              <a:extLst>
                <a:ext uri="{FF2B5EF4-FFF2-40B4-BE49-F238E27FC236}">
                  <a16:creationId xmlns:a16="http://schemas.microsoft.com/office/drawing/2014/main" id="{DC12ABB2-0166-4746-A672-561A85BE4EE2}"/>
                </a:ext>
              </a:extLst>
            </p:cNvPr>
            <p:cNvSpPr>
              <a:spLocks noChangeArrowheads="1"/>
            </p:cNvSpPr>
            <p:nvPr/>
          </p:nvSpPr>
          <p:spPr bwMode="auto">
            <a:xfrm>
              <a:off x="-6445647" y="526105"/>
              <a:ext cx="1068317" cy="5516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3" name="Rectangle 180">
              <a:extLst>
                <a:ext uri="{FF2B5EF4-FFF2-40B4-BE49-F238E27FC236}">
                  <a16:creationId xmlns:a16="http://schemas.microsoft.com/office/drawing/2014/main" id="{5E61B464-0408-4030-A8E6-9B447C66FEA0}"/>
                </a:ext>
              </a:extLst>
            </p:cNvPr>
            <p:cNvSpPr>
              <a:spLocks noChangeArrowheads="1"/>
            </p:cNvSpPr>
            <p:nvPr/>
          </p:nvSpPr>
          <p:spPr bwMode="auto">
            <a:xfrm>
              <a:off x="-6457979" y="1188124"/>
              <a:ext cx="1092981" cy="5192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181">
              <a:extLst>
                <a:ext uri="{FF2B5EF4-FFF2-40B4-BE49-F238E27FC236}">
                  <a16:creationId xmlns:a16="http://schemas.microsoft.com/office/drawing/2014/main" id="{CFCE8267-C201-4DBC-A57F-46854F789932}"/>
                </a:ext>
              </a:extLst>
            </p:cNvPr>
            <p:cNvSpPr>
              <a:spLocks noChangeArrowheads="1"/>
            </p:cNvSpPr>
            <p:nvPr/>
          </p:nvSpPr>
          <p:spPr bwMode="auto">
            <a:xfrm>
              <a:off x="-6482642" y="1228364"/>
              <a:ext cx="1142308" cy="6101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27" name="Content Placeholder 3">
            <a:extLst>
              <a:ext uri="{FF2B5EF4-FFF2-40B4-BE49-F238E27FC236}">
                <a16:creationId xmlns:a16="http://schemas.microsoft.com/office/drawing/2014/main" id="{E8AA30AD-791F-4CF8-BFE2-061E72FAD3F6}"/>
              </a:ext>
            </a:extLst>
          </p:cNvPr>
          <p:cNvGraphicFramePr>
            <a:graphicFrameLocks noGrp="1"/>
          </p:cNvGraphicFramePr>
          <p:nvPr>
            <p:ph sz="quarter" idx="17"/>
            <p:extLst>
              <p:ext uri="{D42A27DB-BD31-4B8C-83A1-F6EECF244321}">
                <p14:modId xmlns:p14="http://schemas.microsoft.com/office/powerpoint/2010/main" val="407066054"/>
              </p:ext>
            </p:extLst>
          </p:nvPr>
        </p:nvGraphicFramePr>
        <p:xfrm>
          <a:off x="0" y="834189"/>
          <a:ext cx="11951368" cy="5582487"/>
        </p:xfrm>
        <a:graphic>
          <a:graphicData uri="http://schemas.openxmlformats.org/drawingml/2006/chart">
            <c:chart xmlns:c="http://schemas.openxmlformats.org/drawingml/2006/chart" xmlns:r="http://schemas.openxmlformats.org/officeDocument/2006/relationships" r:id="rId2"/>
          </a:graphicData>
        </a:graphic>
      </p:graphicFrame>
      <p:sp>
        <p:nvSpPr>
          <p:cNvPr id="28" name="Freeform 17">
            <a:extLst>
              <a:ext uri="{FF2B5EF4-FFF2-40B4-BE49-F238E27FC236}">
                <a16:creationId xmlns:a16="http://schemas.microsoft.com/office/drawing/2014/main" id="{686F1D26-36D2-47C3-89F7-D587A2343B57}"/>
              </a:ext>
            </a:extLst>
          </p:cNvPr>
          <p:cNvSpPr>
            <a:spLocks noChangeAspect="1" noEditPoints="1"/>
          </p:cNvSpPr>
          <p:nvPr/>
        </p:nvSpPr>
        <p:spPr bwMode="auto">
          <a:xfrm>
            <a:off x="2757771" y="1592224"/>
            <a:ext cx="444125" cy="447650"/>
          </a:xfrm>
          <a:custGeom>
            <a:avLst/>
            <a:gdLst/>
            <a:ahLst/>
            <a:cxnLst>
              <a:cxn ang="0">
                <a:pos x="426" y="254"/>
              </a:cxn>
              <a:cxn ang="0">
                <a:pos x="421" y="189"/>
              </a:cxn>
              <a:cxn ang="0">
                <a:pos x="385" y="149"/>
              </a:cxn>
              <a:cxn ang="0">
                <a:pos x="279" y="147"/>
              </a:cxn>
              <a:cxn ang="0">
                <a:pos x="300" y="14"/>
              </a:cxn>
              <a:cxn ang="0">
                <a:pos x="248" y="8"/>
              </a:cxn>
              <a:cxn ang="0">
                <a:pos x="227" y="69"/>
              </a:cxn>
              <a:cxn ang="0">
                <a:pos x="174" y="135"/>
              </a:cxn>
              <a:cxn ang="0">
                <a:pos x="128" y="196"/>
              </a:cxn>
              <a:cxn ang="0">
                <a:pos x="110" y="176"/>
              </a:cxn>
              <a:cxn ang="0">
                <a:pos x="0" y="194"/>
              </a:cxn>
              <a:cxn ang="0">
                <a:pos x="0" y="411"/>
              </a:cxn>
              <a:cxn ang="0">
                <a:pos x="110" y="429"/>
              </a:cxn>
              <a:cxn ang="0">
                <a:pos x="128" y="401"/>
              </a:cxn>
              <a:cxn ang="0">
                <a:pos x="305" y="429"/>
              </a:cxn>
              <a:cxn ang="0">
                <a:pos x="390" y="410"/>
              </a:cxn>
              <a:cxn ang="0">
                <a:pos x="403" y="354"/>
              </a:cxn>
              <a:cxn ang="0">
                <a:pos x="422" y="317"/>
              </a:cxn>
              <a:cxn ang="0">
                <a:pos x="417" y="279"/>
              </a:cxn>
              <a:cxn ang="0">
                <a:pos x="110" y="412"/>
              </a:cxn>
              <a:cxn ang="0">
                <a:pos x="17" y="411"/>
              </a:cxn>
              <a:cxn ang="0">
                <a:pos x="17" y="194"/>
              </a:cxn>
              <a:cxn ang="0">
                <a:pos x="110" y="194"/>
              </a:cxn>
              <a:cxn ang="0">
                <a:pos x="110" y="411"/>
              </a:cxn>
              <a:cxn ang="0">
                <a:pos x="405" y="317"/>
              </a:cxn>
              <a:cxn ang="0">
                <a:pos x="374" y="348"/>
              </a:cxn>
              <a:cxn ang="0">
                <a:pos x="390" y="364"/>
              </a:cxn>
              <a:cxn ang="0">
                <a:pos x="380" y="396"/>
              </a:cxn>
              <a:cxn ang="0">
                <a:pos x="305" y="412"/>
              </a:cxn>
              <a:cxn ang="0">
                <a:pos x="128" y="384"/>
              </a:cxn>
              <a:cxn ang="0">
                <a:pos x="190" y="142"/>
              </a:cxn>
              <a:cxn ang="0">
                <a:pos x="242" y="77"/>
              </a:cxn>
              <a:cxn ang="0">
                <a:pos x="260" y="21"/>
              </a:cxn>
              <a:cxn ang="0">
                <a:pos x="286" y="25"/>
              </a:cxn>
              <a:cxn ang="0">
                <a:pos x="254" y="153"/>
              </a:cxn>
              <a:cxn ang="0">
                <a:pos x="262" y="166"/>
              </a:cxn>
              <a:cxn ang="0">
                <a:pos x="381" y="166"/>
              </a:cxn>
              <a:cxn ang="0">
                <a:pos x="404" y="189"/>
              </a:cxn>
              <a:cxn ang="0">
                <a:pos x="386" y="223"/>
              </a:cxn>
              <a:cxn ang="0">
                <a:pos x="409" y="254"/>
              </a:cxn>
              <a:cxn ang="0">
                <a:pos x="390" y="277"/>
              </a:cxn>
              <a:cxn ang="0">
                <a:pos x="389" y="293"/>
              </a:cxn>
            </a:cxnLst>
            <a:rect l="0" t="0" r="r" b="b"/>
            <a:pathLst>
              <a:path w="426" h="429">
                <a:moveTo>
                  <a:pt x="417" y="279"/>
                </a:moveTo>
                <a:cubicBezTo>
                  <a:pt x="423" y="273"/>
                  <a:pt x="426" y="264"/>
                  <a:pt x="426" y="254"/>
                </a:cubicBezTo>
                <a:cubicBezTo>
                  <a:pt x="426" y="240"/>
                  <a:pt x="420" y="228"/>
                  <a:pt x="410" y="220"/>
                </a:cubicBezTo>
                <a:cubicBezTo>
                  <a:pt x="417" y="212"/>
                  <a:pt x="421" y="202"/>
                  <a:pt x="421" y="189"/>
                </a:cubicBezTo>
                <a:cubicBezTo>
                  <a:pt x="421" y="178"/>
                  <a:pt x="416" y="169"/>
                  <a:pt x="409" y="162"/>
                </a:cubicBezTo>
                <a:cubicBezTo>
                  <a:pt x="402" y="156"/>
                  <a:pt x="393" y="151"/>
                  <a:pt x="385" y="149"/>
                </a:cubicBezTo>
                <a:cubicBezTo>
                  <a:pt x="372" y="147"/>
                  <a:pt x="352" y="145"/>
                  <a:pt x="328" y="145"/>
                </a:cubicBezTo>
                <a:cubicBezTo>
                  <a:pt x="313" y="145"/>
                  <a:pt x="296" y="146"/>
                  <a:pt x="279" y="147"/>
                </a:cubicBezTo>
                <a:cubicBezTo>
                  <a:pt x="304" y="109"/>
                  <a:pt x="313" y="79"/>
                  <a:pt x="314" y="56"/>
                </a:cubicBezTo>
                <a:cubicBezTo>
                  <a:pt x="314" y="38"/>
                  <a:pt x="308" y="23"/>
                  <a:pt x="300" y="14"/>
                </a:cubicBezTo>
                <a:cubicBezTo>
                  <a:pt x="292" y="5"/>
                  <a:pt x="283" y="0"/>
                  <a:pt x="274" y="0"/>
                </a:cubicBezTo>
                <a:cubicBezTo>
                  <a:pt x="263" y="0"/>
                  <a:pt x="254" y="2"/>
                  <a:pt x="248" y="8"/>
                </a:cubicBezTo>
                <a:cubicBezTo>
                  <a:pt x="239" y="17"/>
                  <a:pt x="237" y="28"/>
                  <a:pt x="235" y="39"/>
                </a:cubicBezTo>
                <a:cubicBezTo>
                  <a:pt x="233" y="50"/>
                  <a:pt x="231" y="60"/>
                  <a:pt x="227" y="69"/>
                </a:cubicBezTo>
                <a:cubicBezTo>
                  <a:pt x="224" y="73"/>
                  <a:pt x="213" y="86"/>
                  <a:pt x="202" y="99"/>
                </a:cubicBezTo>
                <a:cubicBezTo>
                  <a:pt x="190" y="112"/>
                  <a:pt x="179" y="124"/>
                  <a:pt x="174" y="135"/>
                </a:cubicBezTo>
                <a:cubicBezTo>
                  <a:pt x="163" y="159"/>
                  <a:pt x="148" y="177"/>
                  <a:pt x="136" y="188"/>
                </a:cubicBezTo>
                <a:cubicBezTo>
                  <a:pt x="133" y="191"/>
                  <a:pt x="130" y="194"/>
                  <a:pt x="128" y="196"/>
                </a:cubicBezTo>
                <a:cubicBezTo>
                  <a:pt x="128" y="194"/>
                  <a:pt x="128" y="194"/>
                  <a:pt x="128" y="194"/>
                </a:cubicBezTo>
                <a:cubicBezTo>
                  <a:pt x="128" y="184"/>
                  <a:pt x="120" y="176"/>
                  <a:pt x="110" y="176"/>
                </a:cubicBezTo>
                <a:cubicBezTo>
                  <a:pt x="17" y="176"/>
                  <a:pt x="17" y="176"/>
                  <a:pt x="17" y="176"/>
                </a:cubicBezTo>
                <a:cubicBezTo>
                  <a:pt x="8" y="176"/>
                  <a:pt x="0" y="184"/>
                  <a:pt x="0" y="194"/>
                </a:cubicBezTo>
                <a:cubicBezTo>
                  <a:pt x="0" y="411"/>
                  <a:pt x="0" y="411"/>
                  <a:pt x="0" y="411"/>
                </a:cubicBezTo>
                <a:cubicBezTo>
                  <a:pt x="0" y="411"/>
                  <a:pt x="0" y="411"/>
                  <a:pt x="0" y="411"/>
                </a:cubicBezTo>
                <a:cubicBezTo>
                  <a:pt x="0" y="421"/>
                  <a:pt x="8" y="429"/>
                  <a:pt x="17" y="429"/>
                </a:cubicBezTo>
                <a:cubicBezTo>
                  <a:pt x="110" y="429"/>
                  <a:pt x="110" y="429"/>
                  <a:pt x="110" y="429"/>
                </a:cubicBezTo>
                <a:cubicBezTo>
                  <a:pt x="120" y="429"/>
                  <a:pt x="128" y="421"/>
                  <a:pt x="128" y="411"/>
                </a:cubicBezTo>
                <a:cubicBezTo>
                  <a:pt x="128" y="401"/>
                  <a:pt x="128" y="401"/>
                  <a:pt x="128" y="401"/>
                </a:cubicBezTo>
                <a:cubicBezTo>
                  <a:pt x="179" y="408"/>
                  <a:pt x="225" y="424"/>
                  <a:pt x="264" y="427"/>
                </a:cubicBezTo>
                <a:cubicBezTo>
                  <a:pt x="279" y="428"/>
                  <a:pt x="293" y="429"/>
                  <a:pt x="305" y="429"/>
                </a:cubicBezTo>
                <a:cubicBezTo>
                  <a:pt x="325" y="429"/>
                  <a:pt x="342" y="427"/>
                  <a:pt x="356" y="423"/>
                </a:cubicBezTo>
                <a:cubicBezTo>
                  <a:pt x="367" y="421"/>
                  <a:pt x="379" y="417"/>
                  <a:pt x="390" y="410"/>
                </a:cubicBezTo>
                <a:cubicBezTo>
                  <a:pt x="401" y="402"/>
                  <a:pt x="410" y="389"/>
                  <a:pt x="410" y="372"/>
                </a:cubicBezTo>
                <a:cubicBezTo>
                  <a:pt x="410" y="365"/>
                  <a:pt x="407" y="359"/>
                  <a:pt x="403" y="354"/>
                </a:cubicBezTo>
                <a:cubicBezTo>
                  <a:pt x="403" y="353"/>
                  <a:pt x="402" y="352"/>
                  <a:pt x="402" y="352"/>
                </a:cubicBezTo>
                <a:cubicBezTo>
                  <a:pt x="414" y="345"/>
                  <a:pt x="422" y="332"/>
                  <a:pt x="422" y="317"/>
                </a:cubicBezTo>
                <a:cubicBezTo>
                  <a:pt x="422" y="304"/>
                  <a:pt x="416" y="294"/>
                  <a:pt x="409" y="287"/>
                </a:cubicBezTo>
                <a:cubicBezTo>
                  <a:pt x="412" y="285"/>
                  <a:pt x="415" y="282"/>
                  <a:pt x="417" y="279"/>
                </a:cubicBezTo>
                <a:close/>
                <a:moveTo>
                  <a:pt x="110" y="411"/>
                </a:moveTo>
                <a:cubicBezTo>
                  <a:pt x="110" y="411"/>
                  <a:pt x="110" y="412"/>
                  <a:pt x="110" y="412"/>
                </a:cubicBezTo>
                <a:cubicBezTo>
                  <a:pt x="17" y="412"/>
                  <a:pt x="17" y="412"/>
                  <a:pt x="17" y="412"/>
                </a:cubicBezTo>
                <a:cubicBezTo>
                  <a:pt x="17" y="412"/>
                  <a:pt x="17" y="411"/>
                  <a:pt x="17" y="411"/>
                </a:cubicBezTo>
                <a:cubicBezTo>
                  <a:pt x="17" y="411"/>
                  <a:pt x="17" y="411"/>
                  <a:pt x="17" y="411"/>
                </a:cubicBezTo>
                <a:cubicBezTo>
                  <a:pt x="17" y="194"/>
                  <a:pt x="17" y="194"/>
                  <a:pt x="17" y="194"/>
                </a:cubicBezTo>
                <a:cubicBezTo>
                  <a:pt x="17" y="194"/>
                  <a:pt x="17" y="194"/>
                  <a:pt x="17" y="194"/>
                </a:cubicBezTo>
                <a:cubicBezTo>
                  <a:pt x="110" y="194"/>
                  <a:pt x="110" y="194"/>
                  <a:pt x="110" y="194"/>
                </a:cubicBezTo>
                <a:cubicBezTo>
                  <a:pt x="110" y="194"/>
                  <a:pt x="110" y="194"/>
                  <a:pt x="110" y="194"/>
                </a:cubicBezTo>
                <a:lnTo>
                  <a:pt x="110" y="411"/>
                </a:lnTo>
                <a:close/>
                <a:moveTo>
                  <a:pt x="389" y="293"/>
                </a:moveTo>
                <a:cubicBezTo>
                  <a:pt x="397" y="297"/>
                  <a:pt x="405" y="305"/>
                  <a:pt x="405" y="317"/>
                </a:cubicBezTo>
                <a:cubicBezTo>
                  <a:pt x="405" y="329"/>
                  <a:pt x="396" y="339"/>
                  <a:pt x="382" y="341"/>
                </a:cubicBezTo>
                <a:cubicBezTo>
                  <a:pt x="378" y="341"/>
                  <a:pt x="375" y="344"/>
                  <a:pt x="374" y="348"/>
                </a:cubicBezTo>
                <a:cubicBezTo>
                  <a:pt x="374" y="352"/>
                  <a:pt x="376" y="355"/>
                  <a:pt x="379" y="357"/>
                </a:cubicBezTo>
                <a:cubicBezTo>
                  <a:pt x="384" y="359"/>
                  <a:pt x="388" y="362"/>
                  <a:pt x="390" y="364"/>
                </a:cubicBezTo>
                <a:cubicBezTo>
                  <a:pt x="391" y="367"/>
                  <a:pt x="392" y="369"/>
                  <a:pt x="392" y="372"/>
                </a:cubicBezTo>
                <a:cubicBezTo>
                  <a:pt x="392" y="384"/>
                  <a:pt x="388" y="390"/>
                  <a:pt x="380" y="396"/>
                </a:cubicBezTo>
                <a:cubicBezTo>
                  <a:pt x="373" y="401"/>
                  <a:pt x="362" y="404"/>
                  <a:pt x="352" y="407"/>
                </a:cubicBezTo>
                <a:cubicBezTo>
                  <a:pt x="340" y="410"/>
                  <a:pt x="325" y="412"/>
                  <a:pt x="305" y="412"/>
                </a:cubicBezTo>
                <a:cubicBezTo>
                  <a:pt x="293" y="412"/>
                  <a:pt x="280" y="411"/>
                  <a:pt x="265" y="410"/>
                </a:cubicBezTo>
                <a:cubicBezTo>
                  <a:pt x="230" y="408"/>
                  <a:pt x="182" y="391"/>
                  <a:pt x="128" y="384"/>
                </a:cubicBezTo>
                <a:cubicBezTo>
                  <a:pt x="128" y="337"/>
                  <a:pt x="128" y="240"/>
                  <a:pt x="128" y="218"/>
                </a:cubicBezTo>
                <a:cubicBezTo>
                  <a:pt x="139" y="210"/>
                  <a:pt x="170" y="186"/>
                  <a:pt x="190" y="142"/>
                </a:cubicBezTo>
                <a:cubicBezTo>
                  <a:pt x="193" y="136"/>
                  <a:pt x="204" y="123"/>
                  <a:pt x="215" y="110"/>
                </a:cubicBezTo>
                <a:cubicBezTo>
                  <a:pt x="226" y="97"/>
                  <a:pt x="237" y="86"/>
                  <a:pt x="242" y="77"/>
                </a:cubicBezTo>
                <a:cubicBezTo>
                  <a:pt x="250" y="61"/>
                  <a:pt x="251" y="44"/>
                  <a:pt x="254" y="33"/>
                </a:cubicBezTo>
                <a:cubicBezTo>
                  <a:pt x="256" y="27"/>
                  <a:pt x="257" y="23"/>
                  <a:pt x="260" y="21"/>
                </a:cubicBezTo>
                <a:cubicBezTo>
                  <a:pt x="262" y="19"/>
                  <a:pt x="266" y="17"/>
                  <a:pt x="274" y="17"/>
                </a:cubicBezTo>
                <a:cubicBezTo>
                  <a:pt x="275" y="17"/>
                  <a:pt x="281" y="19"/>
                  <a:pt x="286" y="25"/>
                </a:cubicBezTo>
                <a:cubicBezTo>
                  <a:pt x="292" y="31"/>
                  <a:pt x="296" y="41"/>
                  <a:pt x="296" y="56"/>
                </a:cubicBezTo>
                <a:cubicBezTo>
                  <a:pt x="296" y="77"/>
                  <a:pt x="287" y="109"/>
                  <a:pt x="254" y="153"/>
                </a:cubicBezTo>
                <a:cubicBezTo>
                  <a:pt x="252" y="155"/>
                  <a:pt x="252" y="159"/>
                  <a:pt x="254" y="162"/>
                </a:cubicBezTo>
                <a:cubicBezTo>
                  <a:pt x="256" y="165"/>
                  <a:pt x="259" y="167"/>
                  <a:pt x="262" y="166"/>
                </a:cubicBezTo>
                <a:cubicBezTo>
                  <a:pt x="284" y="164"/>
                  <a:pt x="307" y="163"/>
                  <a:pt x="328" y="163"/>
                </a:cubicBezTo>
                <a:cubicBezTo>
                  <a:pt x="351" y="162"/>
                  <a:pt x="371" y="164"/>
                  <a:pt x="381" y="166"/>
                </a:cubicBezTo>
                <a:cubicBezTo>
                  <a:pt x="386" y="167"/>
                  <a:pt x="392" y="170"/>
                  <a:pt x="397" y="175"/>
                </a:cubicBezTo>
                <a:cubicBezTo>
                  <a:pt x="401" y="179"/>
                  <a:pt x="404" y="184"/>
                  <a:pt x="404" y="189"/>
                </a:cubicBezTo>
                <a:cubicBezTo>
                  <a:pt x="403" y="203"/>
                  <a:pt x="399" y="208"/>
                  <a:pt x="390" y="214"/>
                </a:cubicBezTo>
                <a:cubicBezTo>
                  <a:pt x="387" y="216"/>
                  <a:pt x="386" y="219"/>
                  <a:pt x="386" y="223"/>
                </a:cubicBezTo>
                <a:cubicBezTo>
                  <a:pt x="387" y="226"/>
                  <a:pt x="389" y="229"/>
                  <a:pt x="392" y="230"/>
                </a:cubicBezTo>
                <a:cubicBezTo>
                  <a:pt x="403" y="233"/>
                  <a:pt x="409" y="241"/>
                  <a:pt x="409" y="254"/>
                </a:cubicBezTo>
                <a:cubicBezTo>
                  <a:pt x="409" y="260"/>
                  <a:pt x="407" y="264"/>
                  <a:pt x="404" y="268"/>
                </a:cubicBezTo>
                <a:cubicBezTo>
                  <a:pt x="401" y="272"/>
                  <a:pt x="396" y="275"/>
                  <a:pt x="390" y="277"/>
                </a:cubicBezTo>
                <a:cubicBezTo>
                  <a:pt x="387" y="278"/>
                  <a:pt x="384" y="281"/>
                  <a:pt x="384" y="285"/>
                </a:cubicBezTo>
                <a:cubicBezTo>
                  <a:pt x="384" y="288"/>
                  <a:pt x="386" y="292"/>
                  <a:pt x="389" y="293"/>
                </a:cubicBezTo>
                <a:close/>
              </a:path>
            </a:pathLst>
          </a:custGeom>
          <a:solidFill>
            <a:srgbClr val="79A54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TextBox 28">
            <a:extLst>
              <a:ext uri="{FF2B5EF4-FFF2-40B4-BE49-F238E27FC236}">
                <a16:creationId xmlns:a16="http://schemas.microsoft.com/office/drawing/2014/main" id="{4A29027C-AB22-4679-B407-516D47BF3C4C}"/>
              </a:ext>
            </a:extLst>
          </p:cNvPr>
          <p:cNvSpPr txBox="1"/>
          <p:nvPr/>
        </p:nvSpPr>
        <p:spPr>
          <a:xfrm>
            <a:off x="1017909" y="4742353"/>
            <a:ext cx="1738654" cy="646331"/>
          </a:xfrm>
          <a:prstGeom prst="rect">
            <a:avLst/>
          </a:prstGeom>
          <a:noFill/>
        </p:spPr>
        <p:txBody>
          <a:bodyPr wrap="square" rtlCol="0">
            <a:spAutoFit/>
          </a:bodyPr>
          <a:lstStyle/>
          <a:p>
            <a:pPr algn="ctr"/>
            <a:r>
              <a:rPr lang="en-US" sz="1200" dirty="0">
                <a:solidFill>
                  <a:srgbClr val="FF0000"/>
                </a:solidFill>
              </a:rPr>
              <a:t>Disagree – not wiling to sacrifice some rights (%)</a:t>
            </a:r>
            <a:endParaRPr lang="en-GB" sz="1200" dirty="0">
              <a:solidFill>
                <a:srgbClr val="FF0000"/>
              </a:solidFill>
            </a:endParaRPr>
          </a:p>
        </p:txBody>
      </p:sp>
      <p:sp>
        <p:nvSpPr>
          <p:cNvPr id="30" name="TextBox 29">
            <a:extLst>
              <a:ext uri="{FF2B5EF4-FFF2-40B4-BE49-F238E27FC236}">
                <a16:creationId xmlns:a16="http://schemas.microsoft.com/office/drawing/2014/main" id="{FD47FBFE-124C-41F7-BE67-971A78C050EF}"/>
              </a:ext>
            </a:extLst>
          </p:cNvPr>
          <p:cNvSpPr txBox="1"/>
          <p:nvPr/>
        </p:nvSpPr>
        <p:spPr>
          <a:xfrm>
            <a:off x="2110506" y="4444199"/>
            <a:ext cx="1738654" cy="261610"/>
          </a:xfrm>
          <a:prstGeom prst="rect">
            <a:avLst/>
          </a:prstGeom>
          <a:noFill/>
        </p:spPr>
        <p:txBody>
          <a:bodyPr wrap="square" rtlCol="0">
            <a:spAutoFit/>
          </a:bodyPr>
          <a:lstStyle/>
          <a:p>
            <a:pPr algn="ctr"/>
            <a:r>
              <a:rPr lang="en-US" sz="1100" dirty="0">
                <a:solidFill>
                  <a:schemeClr val="accent2"/>
                </a:solidFill>
              </a:rPr>
              <a:t>Unsure</a:t>
            </a:r>
            <a:endParaRPr lang="en-GB" sz="1100" dirty="0">
              <a:solidFill>
                <a:schemeClr val="accent2"/>
              </a:solidFill>
            </a:endParaRPr>
          </a:p>
        </p:txBody>
      </p:sp>
      <p:sp>
        <p:nvSpPr>
          <p:cNvPr id="31" name="TextBox 30">
            <a:extLst>
              <a:ext uri="{FF2B5EF4-FFF2-40B4-BE49-F238E27FC236}">
                <a16:creationId xmlns:a16="http://schemas.microsoft.com/office/drawing/2014/main" id="{A3DAC822-F2BF-4F13-B0A7-F2D8D6DEC548}"/>
              </a:ext>
            </a:extLst>
          </p:cNvPr>
          <p:cNvSpPr txBox="1"/>
          <p:nvPr/>
        </p:nvSpPr>
        <p:spPr>
          <a:xfrm>
            <a:off x="956480" y="1716531"/>
            <a:ext cx="1738654" cy="646331"/>
          </a:xfrm>
          <a:prstGeom prst="rect">
            <a:avLst/>
          </a:prstGeom>
          <a:noFill/>
        </p:spPr>
        <p:txBody>
          <a:bodyPr wrap="square" rtlCol="0">
            <a:spAutoFit/>
          </a:bodyPr>
          <a:lstStyle/>
          <a:p>
            <a:pPr algn="ctr"/>
            <a:r>
              <a:rPr lang="en-US" sz="1200" dirty="0">
                <a:solidFill>
                  <a:srgbClr val="79A542"/>
                </a:solidFill>
              </a:rPr>
              <a:t>Agree would be willing to sacrifice some rights (%)</a:t>
            </a:r>
            <a:endParaRPr lang="en-GB" sz="1200" dirty="0">
              <a:solidFill>
                <a:srgbClr val="79A542"/>
              </a:solidFill>
            </a:endParaRPr>
          </a:p>
        </p:txBody>
      </p:sp>
      <p:sp>
        <p:nvSpPr>
          <p:cNvPr id="32" name="Freeform 19">
            <a:extLst>
              <a:ext uri="{FF2B5EF4-FFF2-40B4-BE49-F238E27FC236}">
                <a16:creationId xmlns:a16="http://schemas.microsoft.com/office/drawing/2014/main" id="{459075CC-A5E0-4CEE-9BBE-AAFB2D6775D3}"/>
              </a:ext>
            </a:extLst>
          </p:cNvPr>
          <p:cNvSpPr>
            <a:spLocks noChangeAspect="1" noEditPoints="1"/>
          </p:cNvSpPr>
          <p:nvPr/>
        </p:nvSpPr>
        <p:spPr bwMode="auto">
          <a:xfrm>
            <a:off x="2757771" y="4774762"/>
            <a:ext cx="444125" cy="447650"/>
          </a:xfrm>
          <a:custGeom>
            <a:avLst/>
            <a:gdLst/>
            <a:ahLst/>
            <a:cxnLst>
              <a:cxn ang="0">
                <a:pos x="423" y="111"/>
              </a:cxn>
              <a:cxn ang="0">
                <a:pos x="404" y="75"/>
              </a:cxn>
              <a:cxn ang="0">
                <a:pos x="391" y="19"/>
              </a:cxn>
              <a:cxn ang="0">
                <a:pos x="306" y="0"/>
              </a:cxn>
              <a:cxn ang="0">
                <a:pos x="129" y="27"/>
              </a:cxn>
              <a:cxn ang="0">
                <a:pos x="111" y="0"/>
              </a:cxn>
              <a:cxn ang="0">
                <a:pos x="0" y="18"/>
              </a:cxn>
              <a:cxn ang="0">
                <a:pos x="0" y="234"/>
              </a:cxn>
              <a:cxn ang="0">
                <a:pos x="111" y="252"/>
              </a:cxn>
              <a:cxn ang="0">
                <a:pos x="129" y="233"/>
              </a:cxn>
              <a:cxn ang="0">
                <a:pos x="175" y="294"/>
              </a:cxn>
              <a:cxn ang="0">
                <a:pos x="227" y="360"/>
              </a:cxn>
              <a:cxn ang="0">
                <a:pos x="249" y="420"/>
              </a:cxn>
              <a:cxn ang="0">
                <a:pos x="301" y="414"/>
              </a:cxn>
              <a:cxn ang="0">
                <a:pos x="280" y="281"/>
              </a:cxn>
              <a:cxn ang="0">
                <a:pos x="386" y="279"/>
              </a:cxn>
              <a:cxn ang="0">
                <a:pos x="422" y="239"/>
              </a:cxn>
              <a:cxn ang="0">
                <a:pos x="427" y="174"/>
              </a:cxn>
              <a:cxn ang="0">
                <a:pos x="410" y="142"/>
              </a:cxn>
              <a:cxn ang="0">
                <a:pos x="111" y="235"/>
              </a:cxn>
              <a:cxn ang="0">
                <a:pos x="18" y="234"/>
              </a:cxn>
              <a:cxn ang="0">
                <a:pos x="18" y="18"/>
              </a:cxn>
              <a:cxn ang="0">
                <a:pos x="111" y="17"/>
              </a:cxn>
              <a:cxn ang="0">
                <a:pos x="111" y="234"/>
              </a:cxn>
              <a:cxn ang="0">
                <a:pos x="391" y="151"/>
              </a:cxn>
              <a:cxn ang="0">
                <a:pos x="410" y="174"/>
              </a:cxn>
              <a:cxn ang="0">
                <a:pos x="387" y="206"/>
              </a:cxn>
              <a:cxn ang="0">
                <a:pos x="405" y="239"/>
              </a:cxn>
              <a:cxn ang="0">
                <a:pos x="382" y="262"/>
              </a:cxn>
              <a:cxn ang="0">
                <a:pos x="263" y="262"/>
              </a:cxn>
              <a:cxn ang="0">
                <a:pos x="255" y="276"/>
              </a:cxn>
              <a:cxn ang="0">
                <a:pos x="287" y="403"/>
              </a:cxn>
              <a:cxn ang="0">
                <a:pos x="261" y="408"/>
              </a:cxn>
              <a:cxn ang="0">
                <a:pos x="243" y="352"/>
              </a:cxn>
              <a:cxn ang="0">
                <a:pos x="191" y="286"/>
              </a:cxn>
              <a:cxn ang="0">
                <a:pos x="129" y="45"/>
              </a:cxn>
              <a:cxn ang="0">
                <a:pos x="306" y="17"/>
              </a:cxn>
              <a:cxn ang="0">
                <a:pos x="381" y="33"/>
              </a:cxn>
              <a:cxn ang="0">
                <a:pos x="390" y="64"/>
              </a:cxn>
              <a:cxn ang="0">
                <a:pos x="375" y="81"/>
              </a:cxn>
              <a:cxn ang="0">
                <a:pos x="405" y="111"/>
              </a:cxn>
              <a:cxn ang="0">
                <a:pos x="385" y="144"/>
              </a:cxn>
            </a:cxnLst>
            <a:rect l="0" t="0" r="r" b="b"/>
            <a:pathLst>
              <a:path w="427" h="429">
                <a:moveTo>
                  <a:pt x="410" y="142"/>
                </a:moveTo>
                <a:cubicBezTo>
                  <a:pt x="417" y="135"/>
                  <a:pt x="423" y="124"/>
                  <a:pt x="423" y="111"/>
                </a:cubicBezTo>
                <a:cubicBezTo>
                  <a:pt x="423" y="97"/>
                  <a:pt x="415" y="84"/>
                  <a:pt x="403" y="77"/>
                </a:cubicBezTo>
                <a:cubicBezTo>
                  <a:pt x="403" y="76"/>
                  <a:pt x="404" y="76"/>
                  <a:pt x="404" y="75"/>
                </a:cubicBezTo>
                <a:cubicBezTo>
                  <a:pt x="408" y="70"/>
                  <a:pt x="410" y="63"/>
                  <a:pt x="410" y="57"/>
                </a:cubicBezTo>
                <a:cubicBezTo>
                  <a:pt x="411" y="39"/>
                  <a:pt x="402" y="26"/>
                  <a:pt x="391" y="19"/>
                </a:cubicBezTo>
                <a:cubicBezTo>
                  <a:pt x="380" y="11"/>
                  <a:pt x="368" y="8"/>
                  <a:pt x="357" y="5"/>
                </a:cubicBezTo>
                <a:cubicBezTo>
                  <a:pt x="343" y="1"/>
                  <a:pt x="326" y="0"/>
                  <a:pt x="306" y="0"/>
                </a:cubicBezTo>
                <a:cubicBezTo>
                  <a:pt x="294" y="0"/>
                  <a:pt x="280" y="0"/>
                  <a:pt x="265" y="1"/>
                </a:cubicBezTo>
                <a:cubicBezTo>
                  <a:pt x="226" y="4"/>
                  <a:pt x="180" y="20"/>
                  <a:pt x="129" y="27"/>
                </a:cubicBezTo>
                <a:cubicBezTo>
                  <a:pt x="129" y="18"/>
                  <a:pt x="129" y="18"/>
                  <a:pt x="129" y="18"/>
                </a:cubicBezTo>
                <a:cubicBezTo>
                  <a:pt x="129" y="8"/>
                  <a:pt x="121" y="0"/>
                  <a:pt x="111" y="0"/>
                </a:cubicBezTo>
                <a:cubicBezTo>
                  <a:pt x="18" y="0"/>
                  <a:pt x="18" y="0"/>
                  <a:pt x="18" y="0"/>
                </a:cubicBezTo>
                <a:cubicBezTo>
                  <a:pt x="8" y="0"/>
                  <a:pt x="0" y="8"/>
                  <a:pt x="0" y="18"/>
                </a:cubicBezTo>
                <a:cubicBezTo>
                  <a:pt x="0" y="18"/>
                  <a:pt x="0" y="18"/>
                  <a:pt x="0" y="18"/>
                </a:cubicBezTo>
                <a:cubicBezTo>
                  <a:pt x="0" y="234"/>
                  <a:pt x="0" y="234"/>
                  <a:pt x="0" y="234"/>
                </a:cubicBezTo>
                <a:cubicBezTo>
                  <a:pt x="0" y="244"/>
                  <a:pt x="8" y="252"/>
                  <a:pt x="18" y="252"/>
                </a:cubicBezTo>
                <a:cubicBezTo>
                  <a:pt x="111" y="252"/>
                  <a:pt x="111" y="252"/>
                  <a:pt x="111" y="252"/>
                </a:cubicBezTo>
                <a:cubicBezTo>
                  <a:pt x="121" y="252"/>
                  <a:pt x="129" y="244"/>
                  <a:pt x="129" y="234"/>
                </a:cubicBezTo>
                <a:cubicBezTo>
                  <a:pt x="129" y="233"/>
                  <a:pt x="129" y="233"/>
                  <a:pt x="129" y="233"/>
                </a:cubicBezTo>
                <a:cubicBezTo>
                  <a:pt x="131" y="235"/>
                  <a:pt x="134" y="237"/>
                  <a:pt x="137" y="240"/>
                </a:cubicBezTo>
                <a:cubicBezTo>
                  <a:pt x="149" y="252"/>
                  <a:pt x="164" y="269"/>
                  <a:pt x="175" y="294"/>
                </a:cubicBezTo>
                <a:cubicBezTo>
                  <a:pt x="180" y="304"/>
                  <a:pt x="191" y="317"/>
                  <a:pt x="202" y="330"/>
                </a:cubicBezTo>
                <a:cubicBezTo>
                  <a:pt x="214" y="342"/>
                  <a:pt x="225" y="355"/>
                  <a:pt x="227" y="360"/>
                </a:cubicBezTo>
                <a:cubicBezTo>
                  <a:pt x="232" y="368"/>
                  <a:pt x="234" y="379"/>
                  <a:pt x="236" y="390"/>
                </a:cubicBezTo>
                <a:cubicBezTo>
                  <a:pt x="238" y="400"/>
                  <a:pt x="240" y="412"/>
                  <a:pt x="249" y="420"/>
                </a:cubicBezTo>
                <a:cubicBezTo>
                  <a:pt x="255" y="426"/>
                  <a:pt x="264" y="429"/>
                  <a:pt x="275" y="429"/>
                </a:cubicBezTo>
                <a:cubicBezTo>
                  <a:pt x="284" y="429"/>
                  <a:pt x="292" y="424"/>
                  <a:pt x="301" y="414"/>
                </a:cubicBezTo>
                <a:cubicBezTo>
                  <a:pt x="308" y="405"/>
                  <a:pt x="314" y="391"/>
                  <a:pt x="314" y="372"/>
                </a:cubicBezTo>
                <a:cubicBezTo>
                  <a:pt x="314" y="349"/>
                  <a:pt x="305" y="319"/>
                  <a:pt x="280" y="281"/>
                </a:cubicBezTo>
                <a:cubicBezTo>
                  <a:pt x="297" y="283"/>
                  <a:pt x="314" y="283"/>
                  <a:pt x="329" y="283"/>
                </a:cubicBezTo>
                <a:cubicBezTo>
                  <a:pt x="353" y="283"/>
                  <a:pt x="373" y="282"/>
                  <a:pt x="386" y="279"/>
                </a:cubicBezTo>
                <a:cubicBezTo>
                  <a:pt x="394" y="277"/>
                  <a:pt x="403" y="273"/>
                  <a:pt x="410" y="266"/>
                </a:cubicBezTo>
                <a:cubicBezTo>
                  <a:pt x="416" y="259"/>
                  <a:pt x="422" y="250"/>
                  <a:pt x="422" y="239"/>
                </a:cubicBezTo>
                <a:cubicBezTo>
                  <a:pt x="422" y="226"/>
                  <a:pt x="418" y="216"/>
                  <a:pt x="411" y="209"/>
                </a:cubicBezTo>
                <a:cubicBezTo>
                  <a:pt x="421" y="201"/>
                  <a:pt x="427" y="188"/>
                  <a:pt x="427" y="174"/>
                </a:cubicBezTo>
                <a:cubicBezTo>
                  <a:pt x="427" y="165"/>
                  <a:pt x="424" y="156"/>
                  <a:pt x="418" y="149"/>
                </a:cubicBezTo>
                <a:cubicBezTo>
                  <a:pt x="416" y="146"/>
                  <a:pt x="413" y="144"/>
                  <a:pt x="410" y="142"/>
                </a:cubicBezTo>
                <a:close/>
                <a:moveTo>
                  <a:pt x="111" y="234"/>
                </a:moveTo>
                <a:cubicBezTo>
                  <a:pt x="111" y="235"/>
                  <a:pt x="111" y="235"/>
                  <a:pt x="111" y="235"/>
                </a:cubicBezTo>
                <a:cubicBezTo>
                  <a:pt x="18" y="235"/>
                  <a:pt x="18" y="235"/>
                  <a:pt x="18" y="235"/>
                </a:cubicBezTo>
                <a:cubicBezTo>
                  <a:pt x="18" y="235"/>
                  <a:pt x="18" y="235"/>
                  <a:pt x="18" y="234"/>
                </a:cubicBezTo>
                <a:cubicBezTo>
                  <a:pt x="18" y="18"/>
                  <a:pt x="18" y="18"/>
                  <a:pt x="18" y="18"/>
                </a:cubicBezTo>
                <a:cubicBezTo>
                  <a:pt x="18" y="18"/>
                  <a:pt x="18" y="18"/>
                  <a:pt x="18" y="18"/>
                </a:cubicBezTo>
                <a:cubicBezTo>
                  <a:pt x="18" y="17"/>
                  <a:pt x="18" y="17"/>
                  <a:pt x="18" y="17"/>
                </a:cubicBezTo>
                <a:cubicBezTo>
                  <a:pt x="111" y="17"/>
                  <a:pt x="111" y="17"/>
                  <a:pt x="111" y="17"/>
                </a:cubicBezTo>
                <a:cubicBezTo>
                  <a:pt x="111" y="17"/>
                  <a:pt x="111" y="17"/>
                  <a:pt x="111" y="18"/>
                </a:cubicBezTo>
                <a:lnTo>
                  <a:pt x="111" y="234"/>
                </a:lnTo>
                <a:close/>
                <a:moveTo>
                  <a:pt x="385" y="144"/>
                </a:moveTo>
                <a:cubicBezTo>
                  <a:pt x="385" y="147"/>
                  <a:pt x="387" y="150"/>
                  <a:pt x="391" y="151"/>
                </a:cubicBezTo>
                <a:cubicBezTo>
                  <a:pt x="397" y="154"/>
                  <a:pt x="402" y="157"/>
                  <a:pt x="405" y="160"/>
                </a:cubicBezTo>
                <a:cubicBezTo>
                  <a:pt x="408" y="164"/>
                  <a:pt x="410" y="168"/>
                  <a:pt x="410" y="174"/>
                </a:cubicBezTo>
                <a:cubicBezTo>
                  <a:pt x="409" y="187"/>
                  <a:pt x="403" y="195"/>
                  <a:pt x="393" y="199"/>
                </a:cubicBezTo>
                <a:cubicBezTo>
                  <a:pt x="390" y="200"/>
                  <a:pt x="388" y="203"/>
                  <a:pt x="387" y="206"/>
                </a:cubicBezTo>
                <a:cubicBezTo>
                  <a:pt x="387" y="209"/>
                  <a:pt x="388" y="213"/>
                  <a:pt x="391" y="214"/>
                </a:cubicBezTo>
                <a:cubicBezTo>
                  <a:pt x="400" y="220"/>
                  <a:pt x="404" y="225"/>
                  <a:pt x="405" y="239"/>
                </a:cubicBezTo>
                <a:cubicBezTo>
                  <a:pt x="405" y="244"/>
                  <a:pt x="402" y="249"/>
                  <a:pt x="397" y="254"/>
                </a:cubicBezTo>
                <a:cubicBezTo>
                  <a:pt x="393" y="258"/>
                  <a:pt x="387" y="261"/>
                  <a:pt x="382" y="262"/>
                </a:cubicBezTo>
                <a:cubicBezTo>
                  <a:pt x="372" y="265"/>
                  <a:pt x="352" y="266"/>
                  <a:pt x="329" y="266"/>
                </a:cubicBezTo>
                <a:cubicBezTo>
                  <a:pt x="308" y="266"/>
                  <a:pt x="285" y="265"/>
                  <a:pt x="263" y="262"/>
                </a:cubicBezTo>
                <a:cubicBezTo>
                  <a:pt x="260" y="262"/>
                  <a:pt x="257" y="263"/>
                  <a:pt x="255" y="266"/>
                </a:cubicBezTo>
                <a:cubicBezTo>
                  <a:pt x="253" y="269"/>
                  <a:pt x="253" y="273"/>
                  <a:pt x="255" y="276"/>
                </a:cubicBezTo>
                <a:cubicBezTo>
                  <a:pt x="288" y="320"/>
                  <a:pt x="297" y="351"/>
                  <a:pt x="297" y="372"/>
                </a:cubicBezTo>
                <a:cubicBezTo>
                  <a:pt x="297" y="387"/>
                  <a:pt x="292" y="397"/>
                  <a:pt x="287" y="403"/>
                </a:cubicBezTo>
                <a:cubicBezTo>
                  <a:pt x="282" y="410"/>
                  <a:pt x="276" y="412"/>
                  <a:pt x="275" y="412"/>
                </a:cubicBezTo>
                <a:cubicBezTo>
                  <a:pt x="267" y="411"/>
                  <a:pt x="263" y="410"/>
                  <a:pt x="261" y="408"/>
                </a:cubicBezTo>
                <a:cubicBezTo>
                  <a:pt x="258" y="405"/>
                  <a:pt x="257" y="402"/>
                  <a:pt x="255" y="396"/>
                </a:cubicBezTo>
                <a:cubicBezTo>
                  <a:pt x="252" y="385"/>
                  <a:pt x="251" y="368"/>
                  <a:pt x="243" y="352"/>
                </a:cubicBezTo>
                <a:cubicBezTo>
                  <a:pt x="238" y="343"/>
                  <a:pt x="227" y="331"/>
                  <a:pt x="216" y="318"/>
                </a:cubicBezTo>
                <a:cubicBezTo>
                  <a:pt x="205" y="306"/>
                  <a:pt x="193" y="293"/>
                  <a:pt x="191" y="286"/>
                </a:cubicBezTo>
                <a:cubicBezTo>
                  <a:pt x="171" y="243"/>
                  <a:pt x="140" y="219"/>
                  <a:pt x="129" y="211"/>
                </a:cubicBezTo>
                <a:cubicBezTo>
                  <a:pt x="129" y="189"/>
                  <a:pt x="129" y="92"/>
                  <a:pt x="129" y="45"/>
                </a:cubicBezTo>
                <a:cubicBezTo>
                  <a:pt x="183" y="37"/>
                  <a:pt x="231" y="21"/>
                  <a:pt x="266" y="19"/>
                </a:cubicBezTo>
                <a:cubicBezTo>
                  <a:pt x="281" y="18"/>
                  <a:pt x="294" y="17"/>
                  <a:pt x="306" y="17"/>
                </a:cubicBezTo>
                <a:cubicBezTo>
                  <a:pt x="325" y="17"/>
                  <a:pt x="341" y="19"/>
                  <a:pt x="353" y="22"/>
                </a:cubicBezTo>
                <a:cubicBezTo>
                  <a:pt x="363" y="25"/>
                  <a:pt x="374" y="28"/>
                  <a:pt x="381" y="33"/>
                </a:cubicBezTo>
                <a:cubicBezTo>
                  <a:pt x="389" y="38"/>
                  <a:pt x="393" y="44"/>
                  <a:pt x="393" y="57"/>
                </a:cubicBezTo>
                <a:cubicBezTo>
                  <a:pt x="393" y="60"/>
                  <a:pt x="392" y="62"/>
                  <a:pt x="390" y="64"/>
                </a:cubicBezTo>
                <a:cubicBezTo>
                  <a:pt x="389" y="67"/>
                  <a:pt x="385" y="69"/>
                  <a:pt x="380" y="72"/>
                </a:cubicBezTo>
                <a:cubicBezTo>
                  <a:pt x="377" y="73"/>
                  <a:pt x="375" y="77"/>
                  <a:pt x="375" y="81"/>
                </a:cubicBezTo>
                <a:cubicBezTo>
                  <a:pt x="376" y="84"/>
                  <a:pt x="379" y="87"/>
                  <a:pt x="383" y="88"/>
                </a:cubicBezTo>
                <a:cubicBezTo>
                  <a:pt x="397" y="90"/>
                  <a:pt x="405" y="100"/>
                  <a:pt x="405" y="111"/>
                </a:cubicBezTo>
                <a:cubicBezTo>
                  <a:pt x="405" y="123"/>
                  <a:pt x="398" y="131"/>
                  <a:pt x="390" y="135"/>
                </a:cubicBezTo>
                <a:cubicBezTo>
                  <a:pt x="387" y="137"/>
                  <a:pt x="385" y="140"/>
                  <a:pt x="385" y="144"/>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Title 1">
            <a:extLst>
              <a:ext uri="{FF2B5EF4-FFF2-40B4-BE49-F238E27FC236}">
                <a16:creationId xmlns:a16="http://schemas.microsoft.com/office/drawing/2014/main" id="{72DF8C4F-3773-48BE-9B34-77CDC9C75C74}"/>
              </a:ext>
            </a:extLst>
          </p:cNvPr>
          <p:cNvSpPr>
            <a:spLocks noGrp="1"/>
          </p:cNvSpPr>
          <p:nvPr/>
        </p:nvSpPr>
        <p:spPr>
          <a:xfrm>
            <a:off x="240632" y="6216915"/>
            <a:ext cx="10284612" cy="399519"/>
          </a:xfrm>
          <a:prstGeom prst="rect">
            <a:avLst/>
          </a:prstGeom>
        </p:spPr>
        <p:txBody>
          <a:bodyPr/>
          <a:lstStyle>
            <a:lvl1pPr algn="ctr" rtl="0" eaLnBrk="1" fontAlgn="base" hangingPunct="1">
              <a:spcBef>
                <a:spcPct val="0"/>
              </a:spcBef>
              <a:spcAft>
                <a:spcPct val="0"/>
              </a:spcAft>
              <a:defRPr sz="3200" b="1">
                <a:solidFill>
                  <a:schemeClr val="tx1"/>
                </a:solidFill>
                <a:latin typeface="+mj-lt"/>
                <a:ea typeface="ＭＳ Ｐゴシック" charset="0"/>
                <a:cs typeface="+mj-cs"/>
              </a:defRPr>
            </a:lvl1pPr>
            <a:lvl2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2pPr>
            <a:lvl3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3pPr>
            <a:lvl4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4pPr>
            <a:lvl5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5pPr>
            <a:lvl6pPr marL="4572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6pPr>
            <a:lvl7pPr marL="9144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7pPr>
            <a:lvl8pPr marL="13716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8pPr>
            <a:lvl9pPr marL="18288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9pPr>
          </a:lstStyle>
          <a:p>
            <a:pPr algn="l"/>
            <a:r>
              <a:rPr lang="en-GB" sz="1000" b="0" i="1" dirty="0">
                <a:latin typeface="+mn-lt"/>
                <a:cs typeface="Corbel Regular" charset="0"/>
              </a:rPr>
              <a:t>Q  </a:t>
            </a:r>
            <a:r>
              <a:rPr lang="en-GB" sz="1000" b="0" i="1" dirty="0">
                <a:latin typeface="+mn-lt"/>
              </a:rPr>
              <a:t>How strongly do you agree or disagree with the following statement?   I am willing to sacrifice some of my human rights if it helps prevent the spread of the virus</a:t>
            </a:r>
            <a:endParaRPr lang="en-GB" sz="1000" b="0" i="1" dirty="0">
              <a:latin typeface="+mn-lt"/>
              <a:cs typeface="Corbel Regular" charset="0"/>
            </a:endParaRPr>
          </a:p>
        </p:txBody>
      </p:sp>
    </p:spTree>
    <p:extLst>
      <p:ext uri="{BB962C8B-B14F-4D97-AF65-F5344CB8AC3E}">
        <p14:creationId xmlns:p14="http://schemas.microsoft.com/office/powerpoint/2010/main" val="402897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2"/>
            <a:extLst>
              <a:ext uri="{FF2B5EF4-FFF2-40B4-BE49-F238E27FC236}">
                <a16:creationId xmlns:a16="http://schemas.microsoft.com/office/drawing/2014/main" id="{7CAC564F-C2D5-014E-83A5-BF265205A73D}"/>
              </a:ext>
            </a:extLst>
          </p:cNvPr>
          <p:cNvPicPr>
            <a:picLocks noChangeAspect="1"/>
          </p:cNvPicPr>
          <p:nvPr/>
        </p:nvPicPr>
        <p:blipFill>
          <a:blip r:embed="rId3"/>
          <a:stretch>
            <a:fillRect/>
          </a:stretch>
        </p:blipFill>
        <p:spPr>
          <a:xfrm>
            <a:off x="3721612" y="1685722"/>
            <a:ext cx="4392484" cy="2463509"/>
          </a:xfrm>
          <a:prstGeom prst="rect">
            <a:avLst/>
          </a:prstGeom>
        </p:spPr>
      </p:pic>
      <p:sp>
        <p:nvSpPr>
          <p:cNvPr id="10" name="Rectangle 9">
            <a:extLst>
              <a:ext uri="{FF2B5EF4-FFF2-40B4-BE49-F238E27FC236}">
                <a16:creationId xmlns:a16="http://schemas.microsoft.com/office/drawing/2014/main" id="{8337E987-B427-334B-9231-78CBB7712C1C}"/>
              </a:ext>
            </a:extLst>
          </p:cNvPr>
          <p:cNvSpPr/>
          <p:nvPr/>
        </p:nvSpPr>
        <p:spPr>
          <a:xfrm>
            <a:off x="2052483" y="959576"/>
            <a:ext cx="8087033" cy="369332"/>
          </a:xfrm>
          <a:prstGeom prst="rect">
            <a:avLst/>
          </a:prstGeom>
        </p:spPr>
        <p:txBody>
          <a:bodyPr wrap="square">
            <a:spAutoFit/>
          </a:bodyPr>
          <a:lstStyle/>
          <a:p>
            <a:pPr lvl="0" algn="ctr"/>
            <a:r>
              <a:rPr lang="en-GB" dirty="0"/>
              <a:t>Click here to see our commitment to measuring vaccine confidence</a:t>
            </a:r>
          </a:p>
        </p:txBody>
      </p:sp>
      <p:sp>
        <p:nvSpPr>
          <p:cNvPr id="5" name="Rectangle 4">
            <a:extLst>
              <a:ext uri="{FF2B5EF4-FFF2-40B4-BE49-F238E27FC236}">
                <a16:creationId xmlns:a16="http://schemas.microsoft.com/office/drawing/2014/main" id="{B384404E-6B48-48AC-91D1-623E5F97BB49}"/>
              </a:ext>
            </a:extLst>
          </p:cNvPr>
          <p:cNvSpPr/>
          <p:nvPr/>
        </p:nvSpPr>
        <p:spPr>
          <a:xfrm>
            <a:off x="1874337" y="4505926"/>
            <a:ext cx="8087033" cy="1703030"/>
          </a:xfrm>
          <a:prstGeom prst="rect">
            <a:avLst/>
          </a:prstGeom>
        </p:spPr>
        <p:txBody>
          <a:bodyPr wrap="square">
            <a:spAutoFit/>
          </a:bodyPr>
          <a:lstStyle/>
          <a:p>
            <a:pPr lvl="0" algn="ctr">
              <a:lnSpc>
                <a:spcPct val="150000"/>
              </a:lnSpc>
            </a:pPr>
            <a:r>
              <a:rPr lang="en-GB" dirty="0"/>
              <a:t>For more information please see </a:t>
            </a:r>
            <a:r>
              <a:rPr lang="en-GB" dirty="0">
                <a:hlinkClick r:id="rId4"/>
              </a:rPr>
              <a:t>www.orb-international.com</a:t>
            </a:r>
            <a:r>
              <a:rPr lang="en-GB" dirty="0"/>
              <a:t> or contact </a:t>
            </a:r>
            <a:r>
              <a:rPr lang="en-GB" dirty="0">
                <a:hlinkClick r:id="rId5"/>
              </a:rPr>
              <a:t>jheald@orb-international.com</a:t>
            </a:r>
            <a:r>
              <a:rPr lang="en-GB" dirty="0"/>
              <a:t> </a:t>
            </a:r>
          </a:p>
          <a:p>
            <a:pPr lvl="0" algn="ctr">
              <a:lnSpc>
                <a:spcPct val="150000"/>
              </a:lnSpc>
            </a:pPr>
            <a:r>
              <a:rPr lang="en-GB" dirty="0">
                <a:hlinkClick r:id="rId6"/>
              </a:rPr>
              <a:t>ocarden@orb-international.com</a:t>
            </a:r>
            <a:endParaRPr lang="en-GB" dirty="0"/>
          </a:p>
          <a:p>
            <a:pPr lvl="0" algn="ctr">
              <a:lnSpc>
                <a:spcPct val="150000"/>
              </a:lnSpc>
            </a:pPr>
            <a:endParaRPr lang="en-GB" dirty="0"/>
          </a:p>
        </p:txBody>
      </p:sp>
    </p:spTree>
    <p:extLst>
      <p:ext uri="{BB962C8B-B14F-4D97-AF65-F5344CB8AC3E}">
        <p14:creationId xmlns:p14="http://schemas.microsoft.com/office/powerpoint/2010/main" val="3660007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microscope, indoor, object, man&#10;&#10;Description automatically generated">
            <a:extLst>
              <a:ext uri="{FF2B5EF4-FFF2-40B4-BE49-F238E27FC236}">
                <a16:creationId xmlns:a16="http://schemas.microsoft.com/office/drawing/2014/main" id="{69889092-AB05-4116-A757-7AB1F4CC1427}"/>
              </a:ext>
            </a:extLst>
          </p:cNvPr>
          <p:cNvPicPr>
            <a:picLocks noGrp="1" noChangeAspect="1"/>
          </p:cNvPicPr>
          <p:nvPr>
            <p:ph type="pic" sz="quarter" idx="14"/>
          </p:nvPr>
        </p:nvPicPr>
        <p:blipFill>
          <a:blip r:embed="rId2"/>
          <a:srcRect l="20378" r="20378"/>
          <a:stretch>
            <a:fillRect/>
          </a:stretch>
        </p:blipFill>
        <p:spPr/>
      </p:pic>
      <p:sp>
        <p:nvSpPr>
          <p:cNvPr id="5" name="Title 1"/>
          <p:cNvSpPr>
            <a:spLocks noGrp="1"/>
          </p:cNvSpPr>
          <p:nvPr>
            <p:ph type="title"/>
          </p:nvPr>
        </p:nvSpPr>
        <p:spPr>
          <a:xfrm>
            <a:off x="469444" y="517342"/>
            <a:ext cx="4536440" cy="846562"/>
          </a:xfrm>
        </p:spPr>
        <p:txBody>
          <a:bodyPr>
            <a:normAutofit fontScale="90000"/>
          </a:bodyPr>
          <a:lstStyle/>
          <a:p>
            <a:pPr algn="l"/>
            <a:r>
              <a:rPr lang="en-GB" sz="2800" dirty="0"/>
              <a:t>Methodology</a:t>
            </a:r>
            <a:br>
              <a:rPr lang="en-GB" sz="2800" dirty="0"/>
            </a:br>
            <a:endParaRPr lang="en-GB" sz="2800" dirty="0"/>
          </a:p>
        </p:txBody>
      </p:sp>
      <p:sp>
        <p:nvSpPr>
          <p:cNvPr id="8" name="TextBox 7"/>
          <p:cNvSpPr txBox="1"/>
          <p:nvPr/>
        </p:nvSpPr>
        <p:spPr>
          <a:xfrm>
            <a:off x="338815" y="1067021"/>
            <a:ext cx="5757186" cy="5001369"/>
          </a:xfrm>
          <a:prstGeom prst="rect">
            <a:avLst/>
          </a:prstGeom>
          <a:noFill/>
        </p:spPr>
        <p:txBody>
          <a:bodyPr wrap="square" rtlCol="0">
            <a:spAutoFit/>
          </a:bodyPr>
          <a:lstStyle/>
          <a:p>
            <a:r>
              <a:rPr lang="en-US" sz="1400" dirty="0">
                <a:latin typeface="+mj-lt"/>
              </a:rPr>
              <a:t>Each week ORB International polls a </a:t>
            </a:r>
            <a:r>
              <a:rPr lang="en-US" sz="1400" b="1" dirty="0">
                <a:latin typeface="+mj-lt"/>
              </a:rPr>
              <a:t>nationally representative </a:t>
            </a:r>
            <a:r>
              <a:rPr lang="en-US" sz="1400" dirty="0">
                <a:latin typeface="+mj-lt"/>
              </a:rPr>
              <a:t>sample of n=2,000 adults aged 18+ throughout England, Scotland, Wales and Northern Ireland.  The core tracking questions are :-</a:t>
            </a:r>
            <a:br>
              <a:rPr lang="en-US" sz="1600" dirty="0">
                <a:latin typeface="+mj-lt"/>
              </a:rPr>
            </a:br>
            <a:br>
              <a:rPr lang="en-US" sz="1600" dirty="0">
                <a:latin typeface="+mj-lt"/>
              </a:rPr>
            </a:br>
            <a:r>
              <a:rPr lang="en-US" sz="1100" dirty="0">
                <a:solidFill>
                  <a:schemeClr val="bg1">
                    <a:lumMod val="50000"/>
                  </a:schemeClr>
                </a:solidFill>
                <a:latin typeface="+mj-lt"/>
              </a:rPr>
              <a:t>Q.  </a:t>
            </a:r>
            <a:r>
              <a:rPr lang="en-GB" sz="1100" dirty="0">
                <a:solidFill>
                  <a:schemeClr val="accent3"/>
                </a:solidFill>
                <a:latin typeface="+mj-lt"/>
              </a:rPr>
              <a:t>When thinking about the Coronavirus here in the UK which of the following do you think is most likely to happen over the next month?</a:t>
            </a:r>
            <a:br>
              <a:rPr lang="en-GB" sz="1100" dirty="0">
                <a:solidFill>
                  <a:schemeClr val="accent3"/>
                </a:solidFill>
                <a:latin typeface="+mj-lt"/>
              </a:rPr>
            </a:br>
            <a:endParaRPr lang="en-GB" sz="1100" dirty="0">
              <a:solidFill>
                <a:schemeClr val="accent3"/>
              </a:solidFill>
              <a:latin typeface="+mj-lt"/>
            </a:endParaRPr>
          </a:p>
          <a:p>
            <a:pPr marL="935038">
              <a:tabLst>
                <a:tab pos="1500188" algn="l"/>
                <a:tab pos="3589338" algn="l"/>
              </a:tabLst>
            </a:pPr>
            <a:r>
              <a:rPr lang="en-GB" sz="1100" dirty="0">
                <a:latin typeface="+mj-lt"/>
              </a:rPr>
              <a:t>1    The worse is yet to come</a:t>
            </a:r>
          </a:p>
          <a:p>
            <a:pPr marL="935038">
              <a:tabLst>
                <a:tab pos="1500188" algn="l"/>
                <a:tab pos="3589338" algn="l"/>
              </a:tabLst>
            </a:pPr>
            <a:r>
              <a:rPr lang="en-GB" sz="1100" dirty="0">
                <a:latin typeface="+mj-lt"/>
              </a:rPr>
              <a:t>2    The situation will remain largely the same as it is now</a:t>
            </a:r>
          </a:p>
          <a:p>
            <a:pPr marL="935038">
              <a:tabLst>
                <a:tab pos="1500188" algn="l"/>
                <a:tab pos="3589338" algn="l"/>
              </a:tabLst>
            </a:pPr>
            <a:r>
              <a:rPr lang="en-GB" sz="1100" dirty="0">
                <a:latin typeface="+mj-lt"/>
              </a:rPr>
              <a:t>3    We are over the worst of it – things will begin to improve</a:t>
            </a:r>
          </a:p>
          <a:p>
            <a:pPr marL="935038">
              <a:tabLst>
                <a:tab pos="1500188" algn="l"/>
                <a:tab pos="3589338" algn="l"/>
              </a:tabLst>
            </a:pPr>
            <a:endParaRPr lang="en-GB" sz="1100" dirty="0">
              <a:solidFill>
                <a:schemeClr val="bg1">
                  <a:lumMod val="50000"/>
                </a:schemeClr>
              </a:solidFill>
              <a:latin typeface="+mj-lt"/>
            </a:endParaRPr>
          </a:p>
          <a:p>
            <a:pPr marL="935038" indent="-704850">
              <a:tabLst>
                <a:tab pos="1500188" algn="l"/>
                <a:tab pos="3589338" algn="l"/>
              </a:tabLst>
            </a:pPr>
            <a:r>
              <a:rPr lang="en-US" sz="1100" dirty="0">
                <a:solidFill>
                  <a:schemeClr val="bg1">
                    <a:lumMod val="50000"/>
                  </a:schemeClr>
                </a:solidFill>
                <a:latin typeface="+mj-lt"/>
              </a:rPr>
              <a:t>How strongly do you agree or disagree with the following statements?</a:t>
            </a:r>
            <a:br>
              <a:rPr lang="en-US" sz="1100" dirty="0">
                <a:solidFill>
                  <a:schemeClr val="bg1">
                    <a:lumMod val="50000"/>
                  </a:schemeClr>
                </a:solidFill>
                <a:latin typeface="+mj-lt"/>
              </a:rPr>
            </a:br>
            <a:br>
              <a:rPr lang="en-US" sz="1100" dirty="0">
                <a:solidFill>
                  <a:schemeClr val="bg1">
                    <a:lumMod val="50000"/>
                  </a:schemeClr>
                </a:solidFill>
                <a:latin typeface="+mj-lt"/>
              </a:rPr>
            </a:br>
            <a:r>
              <a:rPr lang="en-GB" sz="1100" dirty="0">
                <a:latin typeface="+mj-lt"/>
              </a:rPr>
              <a:t>1     I think the UK Government is handling the Coronavirus crisis well</a:t>
            </a:r>
          </a:p>
          <a:p>
            <a:pPr marL="935038">
              <a:tabLst>
                <a:tab pos="1500188" algn="l"/>
                <a:tab pos="3589338" algn="l"/>
              </a:tabLst>
            </a:pPr>
            <a:r>
              <a:rPr lang="en-GB" sz="1100" dirty="0">
                <a:latin typeface="+mj-lt"/>
              </a:rPr>
              <a:t>2     I believe the threat from the Coronavirus is exaggerated</a:t>
            </a:r>
          </a:p>
          <a:p>
            <a:pPr marL="11113">
              <a:tabLst>
                <a:tab pos="3589338" algn="l"/>
              </a:tabLst>
            </a:pPr>
            <a:endParaRPr lang="en-GB" sz="1600" dirty="0">
              <a:latin typeface="+mj-lt"/>
            </a:endParaRPr>
          </a:p>
          <a:p>
            <a:pPr marL="11113">
              <a:tabLst>
                <a:tab pos="3589338" algn="l"/>
              </a:tabLst>
            </a:pPr>
            <a:r>
              <a:rPr lang="en-GB" sz="1400" dirty="0">
                <a:latin typeface="+mj-lt"/>
              </a:rPr>
              <a:t>Topical questions each week are inserted and not necessarily tracked week on week.</a:t>
            </a:r>
          </a:p>
          <a:p>
            <a:endParaRPr lang="en-US" sz="1400" dirty="0">
              <a:solidFill>
                <a:schemeClr val="bg1">
                  <a:lumMod val="50000"/>
                </a:schemeClr>
              </a:solidFill>
              <a:latin typeface="+mj-lt"/>
            </a:endParaRPr>
          </a:p>
          <a:p>
            <a:pPr marL="311150" lvl="1" indent="-301625">
              <a:buFont typeface="Arial" charset="0"/>
              <a:buChar char="•"/>
            </a:pPr>
            <a:r>
              <a:rPr lang="en-US" sz="1400" dirty="0">
                <a:latin typeface="+mj-lt"/>
              </a:rPr>
              <a:t>Sample Sizes</a:t>
            </a:r>
            <a:r>
              <a:rPr lang="en-US" sz="1600" dirty="0">
                <a:latin typeface="+mj-lt"/>
              </a:rPr>
              <a:t> :	</a:t>
            </a:r>
          </a:p>
          <a:p>
            <a:pPr marL="357188" lvl="1"/>
            <a:r>
              <a:rPr lang="en-US" sz="1200" dirty="0">
                <a:latin typeface="+mj-lt"/>
              </a:rPr>
              <a:t>March 18-20 n=2,094	     March 25-26 n=2,085	April 1-2 n=2,077</a:t>
            </a:r>
          </a:p>
          <a:p>
            <a:pPr marL="357188" lvl="1"/>
            <a:r>
              <a:rPr lang="en-US" sz="1200" dirty="0">
                <a:latin typeface="+mj-lt"/>
              </a:rPr>
              <a:t>April 8</a:t>
            </a:r>
            <a:r>
              <a:rPr lang="en-US" sz="1200" baseline="30000" dirty="0">
                <a:latin typeface="+mj-lt"/>
              </a:rPr>
              <a:t>th</a:t>
            </a:r>
            <a:r>
              <a:rPr lang="en-US" sz="1200" dirty="0">
                <a:latin typeface="+mj-lt"/>
              </a:rPr>
              <a:t> b=2,112</a:t>
            </a:r>
            <a:br>
              <a:rPr lang="en-US" sz="1200" dirty="0">
                <a:latin typeface="+mj-lt"/>
              </a:rPr>
            </a:br>
            <a:r>
              <a:rPr lang="en-US" sz="1200" dirty="0">
                <a:latin typeface="+mj-lt"/>
              </a:rPr>
              <a:t>	</a:t>
            </a:r>
          </a:p>
          <a:p>
            <a:pPr marL="311150" lvl="1" indent="-301625">
              <a:buFont typeface="Arial" charset="0"/>
              <a:buChar char="•"/>
            </a:pPr>
            <a:r>
              <a:rPr lang="en-US" sz="1400" dirty="0">
                <a:latin typeface="+mj-lt"/>
              </a:rPr>
              <a:t>The statistical margin of error at the 95% confidence level is </a:t>
            </a:r>
            <a:r>
              <a:rPr lang="en-US" sz="1400" u="sng" dirty="0">
                <a:latin typeface="+mj-lt"/>
              </a:rPr>
              <a:t>+</a:t>
            </a:r>
            <a:r>
              <a:rPr lang="en-US" sz="1400" dirty="0">
                <a:latin typeface="+mj-lt"/>
              </a:rPr>
              <a:t>2.2%</a:t>
            </a:r>
            <a:br>
              <a:rPr lang="en-US" sz="1600" dirty="0">
                <a:latin typeface="+mj-lt"/>
              </a:rPr>
            </a:br>
            <a:endParaRPr lang="en-US" sz="1600" dirty="0">
              <a:latin typeface="+mj-lt"/>
            </a:endParaRPr>
          </a:p>
        </p:txBody>
      </p:sp>
    </p:spTree>
    <p:extLst>
      <p:ext uri="{BB962C8B-B14F-4D97-AF65-F5344CB8AC3E}">
        <p14:creationId xmlns:p14="http://schemas.microsoft.com/office/powerpoint/2010/main" val="328952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CE19595-FE44-5F42-A14F-E6670F49282A}"/>
              </a:ext>
            </a:extLst>
          </p:cNvPr>
          <p:cNvGraphicFramePr>
            <a:graphicFrameLocks noGrp="1"/>
          </p:cNvGraphicFramePr>
          <p:nvPr>
            <p:ph sz="quarter" idx="17"/>
            <p:extLst>
              <p:ext uri="{D42A27DB-BD31-4B8C-83A1-F6EECF244321}">
                <p14:modId xmlns:p14="http://schemas.microsoft.com/office/powerpoint/2010/main" val="1389520105"/>
              </p:ext>
            </p:extLst>
          </p:nvPr>
        </p:nvGraphicFramePr>
        <p:xfrm>
          <a:off x="0" y="834189"/>
          <a:ext cx="11951368" cy="5582487"/>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974B85D3-F567-F747-AC43-7702CEE97F13}"/>
              </a:ext>
            </a:extLst>
          </p:cNvPr>
          <p:cNvSpPr>
            <a:spLocks noGrp="1"/>
          </p:cNvSpPr>
          <p:nvPr/>
        </p:nvSpPr>
        <p:spPr>
          <a:xfrm>
            <a:off x="240632" y="6216915"/>
            <a:ext cx="10284612" cy="399519"/>
          </a:xfrm>
          <a:prstGeom prst="rect">
            <a:avLst/>
          </a:prstGeom>
        </p:spPr>
        <p:txBody>
          <a:bodyPr/>
          <a:lstStyle>
            <a:lvl1pPr algn="ctr" rtl="0" eaLnBrk="1" fontAlgn="base" hangingPunct="1">
              <a:spcBef>
                <a:spcPct val="0"/>
              </a:spcBef>
              <a:spcAft>
                <a:spcPct val="0"/>
              </a:spcAft>
              <a:defRPr sz="3200" b="1">
                <a:solidFill>
                  <a:schemeClr val="tx1"/>
                </a:solidFill>
                <a:latin typeface="+mj-lt"/>
                <a:ea typeface="ＭＳ Ｐゴシック" charset="0"/>
                <a:cs typeface="+mj-cs"/>
              </a:defRPr>
            </a:lvl1pPr>
            <a:lvl2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2pPr>
            <a:lvl3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3pPr>
            <a:lvl4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4pPr>
            <a:lvl5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5pPr>
            <a:lvl6pPr marL="4572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6pPr>
            <a:lvl7pPr marL="9144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7pPr>
            <a:lvl8pPr marL="13716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8pPr>
            <a:lvl9pPr marL="18288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9pPr>
          </a:lstStyle>
          <a:p>
            <a:pPr algn="l"/>
            <a:r>
              <a:rPr lang="en-GB" sz="1000" b="0" i="1" dirty="0">
                <a:cs typeface="Corbel Regular" charset="0"/>
              </a:rPr>
              <a:t>Q  </a:t>
            </a:r>
            <a:r>
              <a:rPr lang="en-GB" sz="1000" b="0" dirty="0"/>
              <a:t>When thinking about the Coronavirus here in the UK which of the following do you think is most likely to happen over the next month?  The worse is yet to come, the situation will remain largely the same as it is now or we are over the worst of it – things will being to improve?</a:t>
            </a:r>
            <a:br>
              <a:rPr lang="en-GB" sz="1000" b="0" dirty="0"/>
            </a:br>
            <a:endParaRPr lang="en-GB" sz="1000" b="0" i="1" dirty="0">
              <a:cs typeface="Corbel Regular" charset="0"/>
            </a:endParaRPr>
          </a:p>
        </p:txBody>
      </p:sp>
      <p:sp>
        <p:nvSpPr>
          <p:cNvPr id="9" name="Freeform 17">
            <a:extLst>
              <a:ext uri="{FF2B5EF4-FFF2-40B4-BE49-F238E27FC236}">
                <a16:creationId xmlns:a16="http://schemas.microsoft.com/office/drawing/2014/main" id="{5AA75B31-4B26-48F8-9AD4-6DF63F0D898F}"/>
              </a:ext>
            </a:extLst>
          </p:cNvPr>
          <p:cNvSpPr>
            <a:spLocks noChangeAspect="1" noEditPoints="1"/>
          </p:cNvSpPr>
          <p:nvPr/>
        </p:nvSpPr>
        <p:spPr bwMode="auto">
          <a:xfrm>
            <a:off x="1738503" y="4793501"/>
            <a:ext cx="444125" cy="447650"/>
          </a:xfrm>
          <a:custGeom>
            <a:avLst/>
            <a:gdLst/>
            <a:ahLst/>
            <a:cxnLst>
              <a:cxn ang="0">
                <a:pos x="426" y="254"/>
              </a:cxn>
              <a:cxn ang="0">
                <a:pos x="421" y="189"/>
              </a:cxn>
              <a:cxn ang="0">
                <a:pos x="385" y="149"/>
              </a:cxn>
              <a:cxn ang="0">
                <a:pos x="279" y="147"/>
              </a:cxn>
              <a:cxn ang="0">
                <a:pos x="300" y="14"/>
              </a:cxn>
              <a:cxn ang="0">
                <a:pos x="248" y="8"/>
              </a:cxn>
              <a:cxn ang="0">
                <a:pos x="227" y="69"/>
              </a:cxn>
              <a:cxn ang="0">
                <a:pos x="174" y="135"/>
              </a:cxn>
              <a:cxn ang="0">
                <a:pos x="128" y="196"/>
              </a:cxn>
              <a:cxn ang="0">
                <a:pos x="110" y="176"/>
              </a:cxn>
              <a:cxn ang="0">
                <a:pos x="0" y="194"/>
              </a:cxn>
              <a:cxn ang="0">
                <a:pos x="0" y="411"/>
              </a:cxn>
              <a:cxn ang="0">
                <a:pos x="110" y="429"/>
              </a:cxn>
              <a:cxn ang="0">
                <a:pos x="128" y="401"/>
              </a:cxn>
              <a:cxn ang="0">
                <a:pos x="305" y="429"/>
              </a:cxn>
              <a:cxn ang="0">
                <a:pos x="390" y="410"/>
              </a:cxn>
              <a:cxn ang="0">
                <a:pos x="403" y="354"/>
              </a:cxn>
              <a:cxn ang="0">
                <a:pos x="422" y="317"/>
              </a:cxn>
              <a:cxn ang="0">
                <a:pos x="417" y="279"/>
              </a:cxn>
              <a:cxn ang="0">
                <a:pos x="110" y="412"/>
              </a:cxn>
              <a:cxn ang="0">
                <a:pos x="17" y="411"/>
              </a:cxn>
              <a:cxn ang="0">
                <a:pos x="17" y="194"/>
              </a:cxn>
              <a:cxn ang="0">
                <a:pos x="110" y="194"/>
              </a:cxn>
              <a:cxn ang="0">
                <a:pos x="110" y="411"/>
              </a:cxn>
              <a:cxn ang="0">
                <a:pos x="405" y="317"/>
              </a:cxn>
              <a:cxn ang="0">
                <a:pos x="374" y="348"/>
              </a:cxn>
              <a:cxn ang="0">
                <a:pos x="390" y="364"/>
              </a:cxn>
              <a:cxn ang="0">
                <a:pos x="380" y="396"/>
              </a:cxn>
              <a:cxn ang="0">
                <a:pos x="305" y="412"/>
              </a:cxn>
              <a:cxn ang="0">
                <a:pos x="128" y="384"/>
              </a:cxn>
              <a:cxn ang="0">
                <a:pos x="190" y="142"/>
              </a:cxn>
              <a:cxn ang="0">
                <a:pos x="242" y="77"/>
              </a:cxn>
              <a:cxn ang="0">
                <a:pos x="260" y="21"/>
              </a:cxn>
              <a:cxn ang="0">
                <a:pos x="286" y="25"/>
              </a:cxn>
              <a:cxn ang="0">
                <a:pos x="254" y="153"/>
              </a:cxn>
              <a:cxn ang="0">
                <a:pos x="262" y="166"/>
              </a:cxn>
              <a:cxn ang="0">
                <a:pos x="381" y="166"/>
              </a:cxn>
              <a:cxn ang="0">
                <a:pos x="404" y="189"/>
              </a:cxn>
              <a:cxn ang="0">
                <a:pos x="386" y="223"/>
              </a:cxn>
              <a:cxn ang="0">
                <a:pos x="409" y="254"/>
              </a:cxn>
              <a:cxn ang="0">
                <a:pos x="390" y="277"/>
              </a:cxn>
              <a:cxn ang="0">
                <a:pos x="389" y="293"/>
              </a:cxn>
            </a:cxnLst>
            <a:rect l="0" t="0" r="r" b="b"/>
            <a:pathLst>
              <a:path w="426" h="429">
                <a:moveTo>
                  <a:pt x="417" y="279"/>
                </a:moveTo>
                <a:cubicBezTo>
                  <a:pt x="423" y="273"/>
                  <a:pt x="426" y="264"/>
                  <a:pt x="426" y="254"/>
                </a:cubicBezTo>
                <a:cubicBezTo>
                  <a:pt x="426" y="240"/>
                  <a:pt x="420" y="228"/>
                  <a:pt x="410" y="220"/>
                </a:cubicBezTo>
                <a:cubicBezTo>
                  <a:pt x="417" y="212"/>
                  <a:pt x="421" y="202"/>
                  <a:pt x="421" y="189"/>
                </a:cubicBezTo>
                <a:cubicBezTo>
                  <a:pt x="421" y="178"/>
                  <a:pt x="416" y="169"/>
                  <a:pt x="409" y="162"/>
                </a:cubicBezTo>
                <a:cubicBezTo>
                  <a:pt x="402" y="156"/>
                  <a:pt x="393" y="151"/>
                  <a:pt x="385" y="149"/>
                </a:cubicBezTo>
                <a:cubicBezTo>
                  <a:pt x="372" y="147"/>
                  <a:pt x="352" y="145"/>
                  <a:pt x="328" y="145"/>
                </a:cubicBezTo>
                <a:cubicBezTo>
                  <a:pt x="313" y="145"/>
                  <a:pt x="296" y="146"/>
                  <a:pt x="279" y="147"/>
                </a:cubicBezTo>
                <a:cubicBezTo>
                  <a:pt x="304" y="109"/>
                  <a:pt x="313" y="79"/>
                  <a:pt x="314" y="56"/>
                </a:cubicBezTo>
                <a:cubicBezTo>
                  <a:pt x="314" y="38"/>
                  <a:pt x="308" y="23"/>
                  <a:pt x="300" y="14"/>
                </a:cubicBezTo>
                <a:cubicBezTo>
                  <a:pt x="292" y="5"/>
                  <a:pt x="283" y="0"/>
                  <a:pt x="274" y="0"/>
                </a:cubicBezTo>
                <a:cubicBezTo>
                  <a:pt x="263" y="0"/>
                  <a:pt x="254" y="2"/>
                  <a:pt x="248" y="8"/>
                </a:cubicBezTo>
                <a:cubicBezTo>
                  <a:pt x="239" y="17"/>
                  <a:pt x="237" y="28"/>
                  <a:pt x="235" y="39"/>
                </a:cubicBezTo>
                <a:cubicBezTo>
                  <a:pt x="233" y="50"/>
                  <a:pt x="231" y="60"/>
                  <a:pt x="227" y="69"/>
                </a:cubicBezTo>
                <a:cubicBezTo>
                  <a:pt x="224" y="73"/>
                  <a:pt x="213" y="86"/>
                  <a:pt x="202" y="99"/>
                </a:cubicBezTo>
                <a:cubicBezTo>
                  <a:pt x="190" y="112"/>
                  <a:pt x="179" y="124"/>
                  <a:pt x="174" y="135"/>
                </a:cubicBezTo>
                <a:cubicBezTo>
                  <a:pt x="163" y="159"/>
                  <a:pt x="148" y="177"/>
                  <a:pt x="136" y="188"/>
                </a:cubicBezTo>
                <a:cubicBezTo>
                  <a:pt x="133" y="191"/>
                  <a:pt x="130" y="194"/>
                  <a:pt x="128" y="196"/>
                </a:cubicBezTo>
                <a:cubicBezTo>
                  <a:pt x="128" y="194"/>
                  <a:pt x="128" y="194"/>
                  <a:pt x="128" y="194"/>
                </a:cubicBezTo>
                <a:cubicBezTo>
                  <a:pt x="128" y="184"/>
                  <a:pt x="120" y="176"/>
                  <a:pt x="110" y="176"/>
                </a:cubicBezTo>
                <a:cubicBezTo>
                  <a:pt x="17" y="176"/>
                  <a:pt x="17" y="176"/>
                  <a:pt x="17" y="176"/>
                </a:cubicBezTo>
                <a:cubicBezTo>
                  <a:pt x="8" y="176"/>
                  <a:pt x="0" y="184"/>
                  <a:pt x="0" y="194"/>
                </a:cubicBezTo>
                <a:cubicBezTo>
                  <a:pt x="0" y="411"/>
                  <a:pt x="0" y="411"/>
                  <a:pt x="0" y="411"/>
                </a:cubicBezTo>
                <a:cubicBezTo>
                  <a:pt x="0" y="411"/>
                  <a:pt x="0" y="411"/>
                  <a:pt x="0" y="411"/>
                </a:cubicBezTo>
                <a:cubicBezTo>
                  <a:pt x="0" y="421"/>
                  <a:pt x="8" y="429"/>
                  <a:pt x="17" y="429"/>
                </a:cubicBezTo>
                <a:cubicBezTo>
                  <a:pt x="110" y="429"/>
                  <a:pt x="110" y="429"/>
                  <a:pt x="110" y="429"/>
                </a:cubicBezTo>
                <a:cubicBezTo>
                  <a:pt x="120" y="429"/>
                  <a:pt x="128" y="421"/>
                  <a:pt x="128" y="411"/>
                </a:cubicBezTo>
                <a:cubicBezTo>
                  <a:pt x="128" y="401"/>
                  <a:pt x="128" y="401"/>
                  <a:pt x="128" y="401"/>
                </a:cubicBezTo>
                <a:cubicBezTo>
                  <a:pt x="179" y="408"/>
                  <a:pt x="225" y="424"/>
                  <a:pt x="264" y="427"/>
                </a:cubicBezTo>
                <a:cubicBezTo>
                  <a:pt x="279" y="428"/>
                  <a:pt x="293" y="429"/>
                  <a:pt x="305" y="429"/>
                </a:cubicBezTo>
                <a:cubicBezTo>
                  <a:pt x="325" y="429"/>
                  <a:pt x="342" y="427"/>
                  <a:pt x="356" y="423"/>
                </a:cubicBezTo>
                <a:cubicBezTo>
                  <a:pt x="367" y="421"/>
                  <a:pt x="379" y="417"/>
                  <a:pt x="390" y="410"/>
                </a:cubicBezTo>
                <a:cubicBezTo>
                  <a:pt x="401" y="402"/>
                  <a:pt x="410" y="389"/>
                  <a:pt x="410" y="372"/>
                </a:cubicBezTo>
                <a:cubicBezTo>
                  <a:pt x="410" y="365"/>
                  <a:pt x="407" y="359"/>
                  <a:pt x="403" y="354"/>
                </a:cubicBezTo>
                <a:cubicBezTo>
                  <a:pt x="403" y="353"/>
                  <a:pt x="402" y="352"/>
                  <a:pt x="402" y="352"/>
                </a:cubicBezTo>
                <a:cubicBezTo>
                  <a:pt x="414" y="345"/>
                  <a:pt x="422" y="332"/>
                  <a:pt x="422" y="317"/>
                </a:cubicBezTo>
                <a:cubicBezTo>
                  <a:pt x="422" y="304"/>
                  <a:pt x="416" y="294"/>
                  <a:pt x="409" y="287"/>
                </a:cubicBezTo>
                <a:cubicBezTo>
                  <a:pt x="412" y="285"/>
                  <a:pt x="415" y="282"/>
                  <a:pt x="417" y="279"/>
                </a:cubicBezTo>
                <a:close/>
                <a:moveTo>
                  <a:pt x="110" y="411"/>
                </a:moveTo>
                <a:cubicBezTo>
                  <a:pt x="110" y="411"/>
                  <a:pt x="110" y="412"/>
                  <a:pt x="110" y="412"/>
                </a:cubicBezTo>
                <a:cubicBezTo>
                  <a:pt x="17" y="412"/>
                  <a:pt x="17" y="412"/>
                  <a:pt x="17" y="412"/>
                </a:cubicBezTo>
                <a:cubicBezTo>
                  <a:pt x="17" y="412"/>
                  <a:pt x="17" y="411"/>
                  <a:pt x="17" y="411"/>
                </a:cubicBezTo>
                <a:cubicBezTo>
                  <a:pt x="17" y="411"/>
                  <a:pt x="17" y="411"/>
                  <a:pt x="17" y="411"/>
                </a:cubicBezTo>
                <a:cubicBezTo>
                  <a:pt x="17" y="194"/>
                  <a:pt x="17" y="194"/>
                  <a:pt x="17" y="194"/>
                </a:cubicBezTo>
                <a:cubicBezTo>
                  <a:pt x="17" y="194"/>
                  <a:pt x="17" y="194"/>
                  <a:pt x="17" y="194"/>
                </a:cubicBezTo>
                <a:cubicBezTo>
                  <a:pt x="110" y="194"/>
                  <a:pt x="110" y="194"/>
                  <a:pt x="110" y="194"/>
                </a:cubicBezTo>
                <a:cubicBezTo>
                  <a:pt x="110" y="194"/>
                  <a:pt x="110" y="194"/>
                  <a:pt x="110" y="194"/>
                </a:cubicBezTo>
                <a:lnTo>
                  <a:pt x="110" y="411"/>
                </a:lnTo>
                <a:close/>
                <a:moveTo>
                  <a:pt x="389" y="293"/>
                </a:moveTo>
                <a:cubicBezTo>
                  <a:pt x="397" y="297"/>
                  <a:pt x="405" y="305"/>
                  <a:pt x="405" y="317"/>
                </a:cubicBezTo>
                <a:cubicBezTo>
                  <a:pt x="405" y="329"/>
                  <a:pt x="396" y="339"/>
                  <a:pt x="382" y="341"/>
                </a:cubicBezTo>
                <a:cubicBezTo>
                  <a:pt x="378" y="341"/>
                  <a:pt x="375" y="344"/>
                  <a:pt x="374" y="348"/>
                </a:cubicBezTo>
                <a:cubicBezTo>
                  <a:pt x="374" y="352"/>
                  <a:pt x="376" y="355"/>
                  <a:pt x="379" y="357"/>
                </a:cubicBezTo>
                <a:cubicBezTo>
                  <a:pt x="384" y="359"/>
                  <a:pt x="388" y="362"/>
                  <a:pt x="390" y="364"/>
                </a:cubicBezTo>
                <a:cubicBezTo>
                  <a:pt x="391" y="367"/>
                  <a:pt x="392" y="369"/>
                  <a:pt x="392" y="372"/>
                </a:cubicBezTo>
                <a:cubicBezTo>
                  <a:pt x="392" y="384"/>
                  <a:pt x="388" y="390"/>
                  <a:pt x="380" y="396"/>
                </a:cubicBezTo>
                <a:cubicBezTo>
                  <a:pt x="373" y="401"/>
                  <a:pt x="362" y="404"/>
                  <a:pt x="352" y="407"/>
                </a:cubicBezTo>
                <a:cubicBezTo>
                  <a:pt x="340" y="410"/>
                  <a:pt x="325" y="412"/>
                  <a:pt x="305" y="412"/>
                </a:cubicBezTo>
                <a:cubicBezTo>
                  <a:pt x="293" y="412"/>
                  <a:pt x="280" y="411"/>
                  <a:pt x="265" y="410"/>
                </a:cubicBezTo>
                <a:cubicBezTo>
                  <a:pt x="230" y="408"/>
                  <a:pt x="182" y="391"/>
                  <a:pt x="128" y="384"/>
                </a:cubicBezTo>
                <a:cubicBezTo>
                  <a:pt x="128" y="337"/>
                  <a:pt x="128" y="240"/>
                  <a:pt x="128" y="218"/>
                </a:cubicBezTo>
                <a:cubicBezTo>
                  <a:pt x="139" y="210"/>
                  <a:pt x="170" y="186"/>
                  <a:pt x="190" y="142"/>
                </a:cubicBezTo>
                <a:cubicBezTo>
                  <a:pt x="193" y="136"/>
                  <a:pt x="204" y="123"/>
                  <a:pt x="215" y="110"/>
                </a:cubicBezTo>
                <a:cubicBezTo>
                  <a:pt x="226" y="97"/>
                  <a:pt x="237" y="86"/>
                  <a:pt x="242" y="77"/>
                </a:cubicBezTo>
                <a:cubicBezTo>
                  <a:pt x="250" y="61"/>
                  <a:pt x="251" y="44"/>
                  <a:pt x="254" y="33"/>
                </a:cubicBezTo>
                <a:cubicBezTo>
                  <a:pt x="256" y="27"/>
                  <a:pt x="257" y="23"/>
                  <a:pt x="260" y="21"/>
                </a:cubicBezTo>
                <a:cubicBezTo>
                  <a:pt x="262" y="19"/>
                  <a:pt x="266" y="17"/>
                  <a:pt x="274" y="17"/>
                </a:cubicBezTo>
                <a:cubicBezTo>
                  <a:pt x="275" y="17"/>
                  <a:pt x="281" y="19"/>
                  <a:pt x="286" y="25"/>
                </a:cubicBezTo>
                <a:cubicBezTo>
                  <a:pt x="292" y="31"/>
                  <a:pt x="296" y="41"/>
                  <a:pt x="296" y="56"/>
                </a:cubicBezTo>
                <a:cubicBezTo>
                  <a:pt x="296" y="77"/>
                  <a:pt x="287" y="109"/>
                  <a:pt x="254" y="153"/>
                </a:cubicBezTo>
                <a:cubicBezTo>
                  <a:pt x="252" y="155"/>
                  <a:pt x="252" y="159"/>
                  <a:pt x="254" y="162"/>
                </a:cubicBezTo>
                <a:cubicBezTo>
                  <a:pt x="256" y="165"/>
                  <a:pt x="259" y="167"/>
                  <a:pt x="262" y="166"/>
                </a:cubicBezTo>
                <a:cubicBezTo>
                  <a:pt x="284" y="164"/>
                  <a:pt x="307" y="163"/>
                  <a:pt x="328" y="163"/>
                </a:cubicBezTo>
                <a:cubicBezTo>
                  <a:pt x="351" y="162"/>
                  <a:pt x="371" y="164"/>
                  <a:pt x="381" y="166"/>
                </a:cubicBezTo>
                <a:cubicBezTo>
                  <a:pt x="386" y="167"/>
                  <a:pt x="392" y="170"/>
                  <a:pt x="397" y="175"/>
                </a:cubicBezTo>
                <a:cubicBezTo>
                  <a:pt x="401" y="179"/>
                  <a:pt x="404" y="184"/>
                  <a:pt x="404" y="189"/>
                </a:cubicBezTo>
                <a:cubicBezTo>
                  <a:pt x="403" y="203"/>
                  <a:pt x="399" y="208"/>
                  <a:pt x="390" y="214"/>
                </a:cubicBezTo>
                <a:cubicBezTo>
                  <a:pt x="387" y="216"/>
                  <a:pt x="386" y="219"/>
                  <a:pt x="386" y="223"/>
                </a:cubicBezTo>
                <a:cubicBezTo>
                  <a:pt x="387" y="226"/>
                  <a:pt x="389" y="229"/>
                  <a:pt x="392" y="230"/>
                </a:cubicBezTo>
                <a:cubicBezTo>
                  <a:pt x="403" y="233"/>
                  <a:pt x="409" y="241"/>
                  <a:pt x="409" y="254"/>
                </a:cubicBezTo>
                <a:cubicBezTo>
                  <a:pt x="409" y="260"/>
                  <a:pt x="407" y="264"/>
                  <a:pt x="404" y="268"/>
                </a:cubicBezTo>
                <a:cubicBezTo>
                  <a:pt x="401" y="272"/>
                  <a:pt x="396" y="275"/>
                  <a:pt x="390" y="277"/>
                </a:cubicBezTo>
                <a:cubicBezTo>
                  <a:pt x="387" y="278"/>
                  <a:pt x="384" y="281"/>
                  <a:pt x="384" y="285"/>
                </a:cubicBezTo>
                <a:cubicBezTo>
                  <a:pt x="384" y="288"/>
                  <a:pt x="386" y="292"/>
                  <a:pt x="389" y="293"/>
                </a:cubicBezTo>
                <a:close/>
              </a:path>
            </a:pathLst>
          </a:custGeom>
          <a:solidFill>
            <a:srgbClr val="79A54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84C5F307-762F-4D83-BEC4-6412D5C52054}"/>
              </a:ext>
            </a:extLst>
          </p:cNvPr>
          <p:cNvSpPr txBox="1"/>
          <p:nvPr/>
        </p:nvSpPr>
        <p:spPr>
          <a:xfrm>
            <a:off x="104515" y="1438065"/>
            <a:ext cx="1738654" cy="461665"/>
          </a:xfrm>
          <a:prstGeom prst="rect">
            <a:avLst/>
          </a:prstGeom>
          <a:noFill/>
        </p:spPr>
        <p:txBody>
          <a:bodyPr wrap="square" rtlCol="0">
            <a:spAutoFit/>
          </a:bodyPr>
          <a:lstStyle/>
          <a:p>
            <a:pPr algn="ctr"/>
            <a:r>
              <a:rPr lang="en-US" sz="1200" dirty="0">
                <a:solidFill>
                  <a:srgbClr val="FF0000"/>
                </a:solidFill>
              </a:rPr>
              <a:t>The situation will get worse (%)</a:t>
            </a:r>
            <a:endParaRPr lang="en-GB" sz="1200" dirty="0">
              <a:solidFill>
                <a:srgbClr val="FF0000"/>
              </a:solidFill>
            </a:endParaRPr>
          </a:p>
        </p:txBody>
      </p:sp>
      <p:sp>
        <p:nvSpPr>
          <p:cNvPr id="12" name="TextBox 11">
            <a:extLst>
              <a:ext uri="{FF2B5EF4-FFF2-40B4-BE49-F238E27FC236}">
                <a16:creationId xmlns:a16="http://schemas.microsoft.com/office/drawing/2014/main" id="{64FECE54-2FF9-481C-95A0-BA89F11D2543}"/>
              </a:ext>
            </a:extLst>
          </p:cNvPr>
          <p:cNvSpPr txBox="1"/>
          <p:nvPr/>
        </p:nvSpPr>
        <p:spPr>
          <a:xfrm>
            <a:off x="104515" y="4364244"/>
            <a:ext cx="1738654" cy="430887"/>
          </a:xfrm>
          <a:prstGeom prst="rect">
            <a:avLst/>
          </a:prstGeom>
          <a:noFill/>
        </p:spPr>
        <p:txBody>
          <a:bodyPr wrap="square" rtlCol="0">
            <a:spAutoFit/>
          </a:bodyPr>
          <a:lstStyle/>
          <a:p>
            <a:pPr algn="ctr"/>
            <a:r>
              <a:rPr lang="en-US" sz="1100" dirty="0">
                <a:solidFill>
                  <a:schemeClr val="accent2"/>
                </a:solidFill>
              </a:rPr>
              <a:t>The situation will remain the same </a:t>
            </a:r>
            <a:endParaRPr lang="en-GB" sz="1100" dirty="0">
              <a:solidFill>
                <a:schemeClr val="accent2"/>
              </a:solidFill>
            </a:endParaRPr>
          </a:p>
        </p:txBody>
      </p:sp>
      <p:sp>
        <p:nvSpPr>
          <p:cNvPr id="13" name="TextBox 12">
            <a:extLst>
              <a:ext uri="{FF2B5EF4-FFF2-40B4-BE49-F238E27FC236}">
                <a16:creationId xmlns:a16="http://schemas.microsoft.com/office/drawing/2014/main" id="{6B545E43-E51B-4B21-8AAC-5D927D9AF150}"/>
              </a:ext>
            </a:extLst>
          </p:cNvPr>
          <p:cNvSpPr txBox="1"/>
          <p:nvPr/>
        </p:nvSpPr>
        <p:spPr>
          <a:xfrm>
            <a:off x="71969" y="4940711"/>
            <a:ext cx="1738654" cy="461665"/>
          </a:xfrm>
          <a:prstGeom prst="rect">
            <a:avLst/>
          </a:prstGeom>
          <a:noFill/>
        </p:spPr>
        <p:txBody>
          <a:bodyPr wrap="square" rtlCol="0">
            <a:spAutoFit/>
          </a:bodyPr>
          <a:lstStyle/>
          <a:p>
            <a:pPr algn="ctr"/>
            <a:r>
              <a:rPr lang="en-US" sz="1200" dirty="0">
                <a:solidFill>
                  <a:srgbClr val="79A542"/>
                </a:solidFill>
              </a:rPr>
              <a:t>The situation will get better (%)</a:t>
            </a:r>
            <a:endParaRPr lang="en-GB" sz="1200" dirty="0">
              <a:solidFill>
                <a:srgbClr val="79A542"/>
              </a:solidFill>
            </a:endParaRPr>
          </a:p>
        </p:txBody>
      </p:sp>
      <p:sp>
        <p:nvSpPr>
          <p:cNvPr id="10" name="Freeform 19">
            <a:extLst>
              <a:ext uri="{FF2B5EF4-FFF2-40B4-BE49-F238E27FC236}">
                <a16:creationId xmlns:a16="http://schemas.microsoft.com/office/drawing/2014/main" id="{9FD03E4A-7E4D-4698-AA09-41CCB5339945}"/>
              </a:ext>
            </a:extLst>
          </p:cNvPr>
          <p:cNvSpPr>
            <a:spLocks noChangeAspect="1" noEditPoints="1"/>
          </p:cNvSpPr>
          <p:nvPr/>
        </p:nvSpPr>
        <p:spPr bwMode="auto">
          <a:xfrm>
            <a:off x="1738502" y="1456926"/>
            <a:ext cx="444125" cy="447650"/>
          </a:xfrm>
          <a:custGeom>
            <a:avLst/>
            <a:gdLst/>
            <a:ahLst/>
            <a:cxnLst>
              <a:cxn ang="0">
                <a:pos x="423" y="111"/>
              </a:cxn>
              <a:cxn ang="0">
                <a:pos x="404" y="75"/>
              </a:cxn>
              <a:cxn ang="0">
                <a:pos x="391" y="19"/>
              </a:cxn>
              <a:cxn ang="0">
                <a:pos x="306" y="0"/>
              </a:cxn>
              <a:cxn ang="0">
                <a:pos x="129" y="27"/>
              </a:cxn>
              <a:cxn ang="0">
                <a:pos x="111" y="0"/>
              </a:cxn>
              <a:cxn ang="0">
                <a:pos x="0" y="18"/>
              </a:cxn>
              <a:cxn ang="0">
                <a:pos x="0" y="234"/>
              </a:cxn>
              <a:cxn ang="0">
                <a:pos x="111" y="252"/>
              </a:cxn>
              <a:cxn ang="0">
                <a:pos x="129" y="233"/>
              </a:cxn>
              <a:cxn ang="0">
                <a:pos x="175" y="294"/>
              </a:cxn>
              <a:cxn ang="0">
                <a:pos x="227" y="360"/>
              </a:cxn>
              <a:cxn ang="0">
                <a:pos x="249" y="420"/>
              </a:cxn>
              <a:cxn ang="0">
                <a:pos x="301" y="414"/>
              </a:cxn>
              <a:cxn ang="0">
                <a:pos x="280" y="281"/>
              </a:cxn>
              <a:cxn ang="0">
                <a:pos x="386" y="279"/>
              </a:cxn>
              <a:cxn ang="0">
                <a:pos x="422" y="239"/>
              </a:cxn>
              <a:cxn ang="0">
                <a:pos x="427" y="174"/>
              </a:cxn>
              <a:cxn ang="0">
                <a:pos x="410" y="142"/>
              </a:cxn>
              <a:cxn ang="0">
                <a:pos x="111" y="235"/>
              </a:cxn>
              <a:cxn ang="0">
                <a:pos x="18" y="234"/>
              </a:cxn>
              <a:cxn ang="0">
                <a:pos x="18" y="18"/>
              </a:cxn>
              <a:cxn ang="0">
                <a:pos x="111" y="17"/>
              </a:cxn>
              <a:cxn ang="0">
                <a:pos x="111" y="234"/>
              </a:cxn>
              <a:cxn ang="0">
                <a:pos x="391" y="151"/>
              </a:cxn>
              <a:cxn ang="0">
                <a:pos x="410" y="174"/>
              </a:cxn>
              <a:cxn ang="0">
                <a:pos x="387" y="206"/>
              </a:cxn>
              <a:cxn ang="0">
                <a:pos x="405" y="239"/>
              </a:cxn>
              <a:cxn ang="0">
                <a:pos x="382" y="262"/>
              </a:cxn>
              <a:cxn ang="0">
                <a:pos x="263" y="262"/>
              </a:cxn>
              <a:cxn ang="0">
                <a:pos x="255" y="276"/>
              </a:cxn>
              <a:cxn ang="0">
                <a:pos x="287" y="403"/>
              </a:cxn>
              <a:cxn ang="0">
                <a:pos x="261" y="408"/>
              </a:cxn>
              <a:cxn ang="0">
                <a:pos x="243" y="352"/>
              </a:cxn>
              <a:cxn ang="0">
                <a:pos x="191" y="286"/>
              </a:cxn>
              <a:cxn ang="0">
                <a:pos x="129" y="45"/>
              </a:cxn>
              <a:cxn ang="0">
                <a:pos x="306" y="17"/>
              </a:cxn>
              <a:cxn ang="0">
                <a:pos x="381" y="33"/>
              </a:cxn>
              <a:cxn ang="0">
                <a:pos x="390" y="64"/>
              </a:cxn>
              <a:cxn ang="0">
                <a:pos x="375" y="81"/>
              </a:cxn>
              <a:cxn ang="0">
                <a:pos x="405" y="111"/>
              </a:cxn>
              <a:cxn ang="0">
                <a:pos x="385" y="144"/>
              </a:cxn>
            </a:cxnLst>
            <a:rect l="0" t="0" r="r" b="b"/>
            <a:pathLst>
              <a:path w="427" h="429">
                <a:moveTo>
                  <a:pt x="410" y="142"/>
                </a:moveTo>
                <a:cubicBezTo>
                  <a:pt x="417" y="135"/>
                  <a:pt x="423" y="124"/>
                  <a:pt x="423" y="111"/>
                </a:cubicBezTo>
                <a:cubicBezTo>
                  <a:pt x="423" y="97"/>
                  <a:pt x="415" y="84"/>
                  <a:pt x="403" y="77"/>
                </a:cubicBezTo>
                <a:cubicBezTo>
                  <a:pt x="403" y="76"/>
                  <a:pt x="404" y="76"/>
                  <a:pt x="404" y="75"/>
                </a:cubicBezTo>
                <a:cubicBezTo>
                  <a:pt x="408" y="70"/>
                  <a:pt x="410" y="63"/>
                  <a:pt x="410" y="57"/>
                </a:cubicBezTo>
                <a:cubicBezTo>
                  <a:pt x="411" y="39"/>
                  <a:pt x="402" y="26"/>
                  <a:pt x="391" y="19"/>
                </a:cubicBezTo>
                <a:cubicBezTo>
                  <a:pt x="380" y="11"/>
                  <a:pt x="368" y="8"/>
                  <a:pt x="357" y="5"/>
                </a:cubicBezTo>
                <a:cubicBezTo>
                  <a:pt x="343" y="1"/>
                  <a:pt x="326" y="0"/>
                  <a:pt x="306" y="0"/>
                </a:cubicBezTo>
                <a:cubicBezTo>
                  <a:pt x="294" y="0"/>
                  <a:pt x="280" y="0"/>
                  <a:pt x="265" y="1"/>
                </a:cubicBezTo>
                <a:cubicBezTo>
                  <a:pt x="226" y="4"/>
                  <a:pt x="180" y="20"/>
                  <a:pt x="129" y="27"/>
                </a:cubicBezTo>
                <a:cubicBezTo>
                  <a:pt x="129" y="18"/>
                  <a:pt x="129" y="18"/>
                  <a:pt x="129" y="18"/>
                </a:cubicBezTo>
                <a:cubicBezTo>
                  <a:pt x="129" y="8"/>
                  <a:pt x="121" y="0"/>
                  <a:pt x="111" y="0"/>
                </a:cubicBezTo>
                <a:cubicBezTo>
                  <a:pt x="18" y="0"/>
                  <a:pt x="18" y="0"/>
                  <a:pt x="18" y="0"/>
                </a:cubicBezTo>
                <a:cubicBezTo>
                  <a:pt x="8" y="0"/>
                  <a:pt x="0" y="8"/>
                  <a:pt x="0" y="18"/>
                </a:cubicBezTo>
                <a:cubicBezTo>
                  <a:pt x="0" y="18"/>
                  <a:pt x="0" y="18"/>
                  <a:pt x="0" y="18"/>
                </a:cubicBezTo>
                <a:cubicBezTo>
                  <a:pt x="0" y="234"/>
                  <a:pt x="0" y="234"/>
                  <a:pt x="0" y="234"/>
                </a:cubicBezTo>
                <a:cubicBezTo>
                  <a:pt x="0" y="244"/>
                  <a:pt x="8" y="252"/>
                  <a:pt x="18" y="252"/>
                </a:cubicBezTo>
                <a:cubicBezTo>
                  <a:pt x="111" y="252"/>
                  <a:pt x="111" y="252"/>
                  <a:pt x="111" y="252"/>
                </a:cubicBezTo>
                <a:cubicBezTo>
                  <a:pt x="121" y="252"/>
                  <a:pt x="129" y="244"/>
                  <a:pt x="129" y="234"/>
                </a:cubicBezTo>
                <a:cubicBezTo>
                  <a:pt x="129" y="233"/>
                  <a:pt x="129" y="233"/>
                  <a:pt x="129" y="233"/>
                </a:cubicBezTo>
                <a:cubicBezTo>
                  <a:pt x="131" y="235"/>
                  <a:pt x="134" y="237"/>
                  <a:pt x="137" y="240"/>
                </a:cubicBezTo>
                <a:cubicBezTo>
                  <a:pt x="149" y="252"/>
                  <a:pt x="164" y="269"/>
                  <a:pt x="175" y="294"/>
                </a:cubicBezTo>
                <a:cubicBezTo>
                  <a:pt x="180" y="304"/>
                  <a:pt x="191" y="317"/>
                  <a:pt x="202" y="330"/>
                </a:cubicBezTo>
                <a:cubicBezTo>
                  <a:pt x="214" y="342"/>
                  <a:pt x="225" y="355"/>
                  <a:pt x="227" y="360"/>
                </a:cubicBezTo>
                <a:cubicBezTo>
                  <a:pt x="232" y="368"/>
                  <a:pt x="234" y="379"/>
                  <a:pt x="236" y="390"/>
                </a:cubicBezTo>
                <a:cubicBezTo>
                  <a:pt x="238" y="400"/>
                  <a:pt x="240" y="412"/>
                  <a:pt x="249" y="420"/>
                </a:cubicBezTo>
                <a:cubicBezTo>
                  <a:pt x="255" y="426"/>
                  <a:pt x="264" y="429"/>
                  <a:pt x="275" y="429"/>
                </a:cubicBezTo>
                <a:cubicBezTo>
                  <a:pt x="284" y="429"/>
                  <a:pt x="292" y="424"/>
                  <a:pt x="301" y="414"/>
                </a:cubicBezTo>
                <a:cubicBezTo>
                  <a:pt x="308" y="405"/>
                  <a:pt x="314" y="391"/>
                  <a:pt x="314" y="372"/>
                </a:cubicBezTo>
                <a:cubicBezTo>
                  <a:pt x="314" y="349"/>
                  <a:pt x="305" y="319"/>
                  <a:pt x="280" y="281"/>
                </a:cubicBezTo>
                <a:cubicBezTo>
                  <a:pt x="297" y="283"/>
                  <a:pt x="314" y="283"/>
                  <a:pt x="329" y="283"/>
                </a:cubicBezTo>
                <a:cubicBezTo>
                  <a:pt x="353" y="283"/>
                  <a:pt x="373" y="282"/>
                  <a:pt x="386" y="279"/>
                </a:cubicBezTo>
                <a:cubicBezTo>
                  <a:pt x="394" y="277"/>
                  <a:pt x="403" y="273"/>
                  <a:pt x="410" y="266"/>
                </a:cubicBezTo>
                <a:cubicBezTo>
                  <a:pt x="416" y="259"/>
                  <a:pt x="422" y="250"/>
                  <a:pt x="422" y="239"/>
                </a:cubicBezTo>
                <a:cubicBezTo>
                  <a:pt x="422" y="226"/>
                  <a:pt x="418" y="216"/>
                  <a:pt x="411" y="209"/>
                </a:cubicBezTo>
                <a:cubicBezTo>
                  <a:pt x="421" y="201"/>
                  <a:pt x="427" y="188"/>
                  <a:pt x="427" y="174"/>
                </a:cubicBezTo>
                <a:cubicBezTo>
                  <a:pt x="427" y="165"/>
                  <a:pt x="424" y="156"/>
                  <a:pt x="418" y="149"/>
                </a:cubicBezTo>
                <a:cubicBezTo>
                  <a:pt x="416" y="146"/>
                  <a:pt x="413" y="144"/>
                  <a:pt x="410" y="142"/>
                </a:cubicBezTo>
                <a:close/>
                <a:moveTo>
                  <a:pt x="111" y="234"/>
                </a:moveTo>
                <a:cubicBezTo>
                  <a:pt x="111" y="235"/>
                  <a:pt x="111" y="235"/>
                  <a:pt x="111" y="235"/>
                </a:cubicBezTo>
                <a:cubicBezTo>
                  <a:pt x="18" y="235"/>
                  <a:pt x="18" y="235"/>
                  <a:pt x="18" y="235"/>
                </a:cubicBezTo>
                <a:cubicBezTo>
                  <a:pt x="18" y="235"/>
                  <a:pt x="18" y="235"/>
                  <a:pt x="18" y="234"/>
                </a:cubicBezTo>
                <a:cubicBezTo>
                  <a:pt x="18" y="18"/>
                  <a:pt x="18" y="18"/>
                  <a:pt x="18" y="18"/>
                </a:cubicBezTo>
                <a:cubicBezTo>
                  <a:pt x="18" y="18"/>
                  <a:pt x="18" y="18"/>
                  <a:pt x="18" y="18"/>
                </a:cubicBezTo>
                <a:cubicBezTo>
                  <a:pt x="18" y="17"/>
                  <a:pt x="18" y="17"/>
                  <a:pt x="18" y="17"/>
                </a:cubicBezTo>
                <a:cubicBezTo>
                  <a:pt x="111" y="17"/>
                  <a:pt x="111" y="17"/>
                  <a:pt x="111" y="17"/>
                </a:cubicBezTo>
                <a:cubicBezTo>
                  <a:pt x="111" y="17"/>
                  <a:pt x="111" y="17"/>
                  <a:pt x="111" y="18"/>
                </a:cubicBezTo>
                <a:lnTo>
                  <a:pt x="111" y="234"/>
                </a:lnTo>
                <a:close/>
                <a:moveTo>
                  <a:pt x="385" y="144"/>
                </a:moveTo>
                <a:cubicBezTo>
                  <a:pt x="385" y="147"/>
                  <a:pt x="387" y="150"/>
                  <a:pt x="391" y="151"/>
                </a:cubicBezTo>
                <a:cubicBezTo>
                  <a:pt x="397" y="154"/>
                  <a:pt x="402" y="157"/>
                  <a:pt x="405" y="160"/>
                </a:cubicBezTo>
                <a:cubicBezTo>
                  <a:pt x="408" y="164"/>
                  <a:pt x="410" y="168"/>
                  <a:pt x="410" y="174"/>
                </a:cubicBezTo>
                <a:cubicBezTo>
                  <a:pt x="409" y="187"/>
                  <a:pt x="403" y="195"/>
                  <a:pt x="393" y="199"/>
                </a:cubicBezTo>
                <a:cubicBezTo>
                  <a:pt x="390" y="200"/>
                  <a:pt x="388" y="203"/>
                  <a:pt x="387" y="206"/>
                </a:cubicBezTo>
                <a:cubicBezTo>
                  <a:pt x="387" y="209"/>
                  <a:pt x="388" y="213"/>
                  <a:pt x="391" y="214"/>
                </a:cubicBezTo>
                <a:cubicBezTo>
                  <a:pt x="400" y="220"/>
                  <a:pt x="404" y="225"/>
                  <a:pt x="405" y="239"/>
                </a:cubicBezTo>
                <a:cubicBezTo>
                  <a:pt x="405" y="244"/>
                  <a:pt x="402" y="249"/>
                  <a:pt x="397" y="254"/>
                </a:cubicBezTo>
                <a:cubicBezTo>
                  <a:pt x="393" y="258"/>
                  <a:pt x="387" y="261"/>
                  <a:pt x="382" y="262"/>
                </a:cubicBezTo>
                <a:cubicBezTo>
                  <a:pt x="372" y="265"/>
                  <a:pt x="352" y="266"/>
                  <a:pt x="329" y="266"/>
                </a:cubicBezTo>
                <a:cubicBezTo>
                  <a:pt x="308" y="266"/>
                  <a:pt x="285" y="265"/>
                  <a:pt x="263" y="262"/>
                </a:cubicBezTo>
                <a:cubicBezTo>
                  <a:pt x="260" y="262"/>
                  <a:pt x="257" y="263"/>
                  <a:pt x="255" y="266"/>
                </a:cubicBezTo>
                <a:cubicBezTo>
                  <a:pt x="253" y="269"/>
                  <a:pt x="253" y="273"/>
                  <a:pt x="255" y="276"/>
                </a:cubicBezTo>
                <a:cubicBezTo>
                  <a:pt x="288" y="320"/>
                  <a:pt x="297" y="351"/>
                  <a:pt x="297" y="372"/>
                </a:cubicBezTo>
                <a:cubicBezTo>
                  <a:pt x="297" y="387"/>
                  <a:pt x="292" y="397"/>
                  <a:pt x="287" y="403"/>
                </a:cubicBezTo>
                <a:cubicBezTo>
                  <a:pt x="282" y="410"/>
                  <a:pt x="276" y="412"/>
                  <a:pt x="275" y="412"/>
                </a:cubicBezTo>
                <a:cubicBezTo>
                  <a:pt x="267" y="411"/>
                  <a:pt x="263" y="410"/>
                  <a:pt x="261" y="408"/>
                </a:cubicBezTo>
                <a:cubicBezTo>
                  <a:pt x="258" y="405"/>
                  <a:pt x="257" y="402"/>
                  <a:pt x="255" y="396"/>
                </a:cubicBezTo>
                <a:cubicBezTo>
                  <a:pt x="252" y="385"/>
                  <a:pt x="251" y="368"/>
                  <a:pt x="243" y="352"/>
                </a:cubicBezTo>
                <a:cubicBezTo>
                  <a:pt x="238" y="343"/>
                  <a:pt x="227" y="331"/>
                  <a:pt x="216" y="318"/>
                </a:cubicBezTo>
                <a:cubicBezTo>
                  <a:pt x="205" y="306"/>
                  <a:pt x="193" y="293"/>
                  <a:pt x="191" y="286"/>
                </a:cubicBezTo>
                <a:cubicBezTo>
                  <a:pt x="171" y="243"/>
                  <a:pt x="140" y="219"/>
                  <a:pt x="129" y="211"/>
                </a:cubicBezTo>
                <a:cubicBezTo>
                  <a:pt x="129" y="189"/>
                  <a:pt x="129" y="92"/>
                  <a:pt x="129" y="45"/>
                </a:cubicBezTo>
                <a:cubicBezTo>
                  <a:pt x="183" y="37"/>
                  <a:pt x="231" y="21"/>
                  <a:pt x="266" y="19"/>
                </a:cubicBezTo>
                <a:cubicBezTo>
                  <a:pt x="281" y="18"/>
                  <a:pt x="294" y="17"/>
                  <a:pt x="306" y="17"/>
                </a:cubicBezTo>
                <a:cubicBezTo>
                  <a:pt x="325" y="17"/>
                  <a:pt x="341" y="19"/>
                  <a:pt x="353" y="22"/>
                </a:cubicBezTo>
                <a:cubicBezTo>
                  <a:pt x="363" y="25"/>
                  <a:pt x="374" y="28"/>
                  <a:pt x="381" y="33"/>
                </a:cubicBezTo>
                <a:cubicBezTo>
                  <a:pt x="389" y="38"/>
                  <a:pt x="393" y="44"/>
                  <a:pt x="393" y="57"/>
                </a:cubicBezTo>
                <a:cubicBezTo>
                  <a:pt x="393" y="60"/>
                  <a:pt x="392" y="62"/>
                  <a:pt x="390" y="64"/>
                </a:cubicBezTo>
                <a:cubicBezTo>
                  <a:pt x="389" y="67"/>
                  <a:pt x="385" y="69"/>
                  <a:pt x="380" y="72"/>
                </a:cubicBezTo>
                <a:cubicBezTo>
                  <a:pt x="377" y="73"/>
                  <a:pt x="375" y="77"/>
                  <a:pt x="375" y="81"/>
                </a:cubicBezTo>
                <a:cubicBezTo>
                  <a:pt x="376" y="84"/>
                  <a:pt x="379" y="87"/>
                  <a:pt x="383" y="88"/>
                </a:cubicBezTo>
                <a:cubicBezTo>
                  <a:pt x="397" y="90"/>
                  <a:pt x="405" y="100"/>
                  <a:pt x="405" y="111"/>
                </a:cubicBezTo>
                <a:cubicBezTo>
                  <a:pt x="405" y="123"/>
                  <a:pt x="398" y="131"/>
                  <a:pt x="390" y="135"/>
                </a:cubicBezTo>
                <a:cubicBezTo>
                  <a:pt x="387" y="137"/>
                  <a:pt x="385" y="140"/>
                  <a:pt x="385" y="144"/>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Title 1">
            <a:extLst>
              <a:ext uri="{FF2B5EF4-FFF2-40B4-BE49-F238E27FC236}">
                <a16:creationId xmlns:a16="http://schemas.microsoft.com/office/drawing/2014/main" id="{3C7D540E-1FD9-4DDD-8C15-FAC19C252FD2}"/>
              </a:ext>
            </a:extLst>
          </p:cNvPr>
          <p:cNvSpPr>
            <a:spLocks noGrp="1"/>
          </p:cNvSpPr>
          <p:nvPr>
            <p:ph type="title"/>
          </p:nvPr>
        </p:nvSpPr>
        <p:spPr>
          <a:xfrm>
            <a:off x="0" y="441325"/>
            <a:ext cx="12192000" cy="846562"/>
          </a:xfrm>
          <a:custGeom>
            <a:avLst/>
            <a:gdLst>
              <a:gd name="connsiteX0" fmla="*/ 0 w 12192000"/>
              <a:gd name="connsiteY0" fmla="*/ 0 h 846562"/>
              <a:gd name="connsiteX1" fmla="*/ 12192000 w 12192000"/>
              <a:gd name="connsiteY1" fmla="*/ 0 h 846562"/>
              <a:gd name="connsiteX2" fmla="*/ 12192000 w 12192000"/>
              <a:gd name="connsiteY2" fmla="*/ 846562 h 846562"/>
              <a:gd name="connsiteX3" fmla="*/ 0 w 12192000"/>
              <a:gd name="connsiteY3" fmla="*/ 846562 h 846562"/>
              <a:gd name="connsiteX4" fmla="*/ 0 w 12192000"/>
              <a:gd name="connsiteY4" fmla="*/ 0 h 84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6562" fill="none" extrusionOk="0">
                <a:moveTo>
                  <a:pt x="0" y="0"/>
                </a:moveTo>
                <a:cubicBezTo>
                  <a:pt x="3333250" y="-49533"/>
                  <a:pt x="10465010" y="-14809"/>
                  <a:pt x="12192000" y="0"/>
                </a:cubicBezTo>
                <a:cubicBezTo>
                  <a:pt x="12208947" y="368731"/>
                  <a:pt x="12201917" y="692298"/>
                  <a:pt x="12192000" y="846562"/>
                </a:cubicBezTo>
                <a:cubicBezTo>
                  <a:pt x="10018612" y="798331"/>
                  <a:pt x="4162312" y="931017"/>
                  <a:pt x="0" y="846562"/>
                </a:cubicBezTo>
                <a:cubicBezTo>
                  <a:pt x="-52988" y="643013"/>
                  <a:pt x="75381" y="263153"/>
                  <a:pt x="0" y="0"/>
                </a:cubicBezTo>
                <a:close/>
              </a:path>
              <a:path w="12192000" h="846562" stroke="0" extrusionOk="0">
                <a:moveTo>
                  <a:pt x="0" y="0"/>
                </a:moveTo>
                <a:cubicBezTo>
                  <a:pt x="4137690" y="118645"/>
                  <a:pt x="7294484" y="116012"/>
                  <a:pt x="12192000" y="0"/>
                </a:cubicBezTo>
                <a:cubicBezTo>
                  <a:pt x="12256446" y="279988"/>
                  <a:pt x="12264244" y="595762"/>
                  <a:pt x="12192000" y="846562"/>
                </a:cubicBezTo>
                <a:cubicBezTo>
                  <a:pt x="10871685" y="981162"/>
                  <a:pt x="5389075" y="689366"/>
                  <a:pt x="0" y="846562"/>
                </a:cubicBezTo>
                <a:cubicBezTo>
                  <a:pt x="-53059" y="513671"/>
                  <a:pt x="42795" y="338956"/>
                  <a:pt x="0" y="0"/>
                </a:cubicBezTo>
                <a:close/>
              </a:path>
            </a:pathLst>
          </a:custGeom>
          <a:solidFill>
            <a:schemeClr val="accent3">
              <a:alpha val="14000"/>
            </a:schemeClr>
          </a:solidFill>
          <a:ln w="44450" cmpd="dbl">
            <a:solidFill>
              <a:schemeClr val="bg1">
                <a:lumMod val="75000"/>
                <a:alpha val="44000"/>
              </a:schemeClr>
            </a:solidFill>
            <a:extLst>
              <a:ext uri="{C807C97D-BFC1-408E-A445-0C87EB9F89A2}">
                <ask:lineSketchStyleProps xmlns:ask="http://schemas.microsoft.com/office/drawing/2018/sketchyshapes" sd="1219033472">
                  <ask:type>
                    <ask:lineSketchCurved/>
                  </ask:type>
                </ask:lineSketchStyleProps>
              </a:ext>
            </a:extLst>
          </a:ln>
        </p:spPr>
        <p:txBody>
          <a:bodyPr>
            <a:normAutofit/>
          </a:bodyPr>
          <a:lstStyle/>
          <a:p>
            <a:r>
              <a:rPr lang="en-US" sz="2800" b="0" i="1" dirty="0">
                <a:cs typeface="Corbel Regular" charset="0"/>
              </a:rPr>
              <a:t>	CORONAVIRUS : How the public see the next month</a:t>
            </a:r>
            <a:endParaRPr lang="en-GB" sz="2800" dirty="0"/>
          </a:p>
        </p:txBody>
      </p:sp>
    </p:spTree>
    <p:extLst>
      <p:ext uri="{BB962C8B-B14F-4D97-AF65-F5344CB8AC3E}">
        <p14:creationId xmlns:p14="http://schemas.microsoft.com/office/powerpoint/2010/main" val="371649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CE19595-FE44-5F42-A14F-E6670F49282A}"/>
              </a:ext>
            </a:extLst>
          </p:cNvPr>
          <p:cNvGraphicFramePr>
            <a:graphicFrameLocks noGrp="1"/>
          </p:cNvGraphicFramePr>
          <p:nvPr>
            <p:ph sz="quarter" idx="17"/>
            <p:extLst>
              <p:ext uri="{D42A27DB-BD31-4B8C-83A1-F6EECF244321}">
                <p14:modId xmlns:p14="http://schemas.microsoft.com/office/powerpoint/2010/main" val="3665482746"/>
              </p:ext>
            </p:extLst>
          </p:nvPr>
        </p:nvGraphicFramePr>
        <p:xfrm>
          <a:off x="0" y="834189"/>
          <a:ext cx="11951368" cy="5582487"/>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974B85D3-F567-F747-AC43-7702CEE97F13}"/>
              </a:ext>
            </a:extLst>
          </p:cNvPr>
          <p:cNvSpPr>
            <a:spLocks noGrp="1"/>
          </p:cNvSpPr>
          <p:nvPr/>
        </p:nvSpPr>
        <p:spPr>
          <a:xfrm>
            <a:off x="240632" y="6216915"/>
            <a:ext cx="10284612" cy="399519"/>
          </a:xfrm>
          <a:prstGeom prst="rect">
            <a:avLst/>
          </a:prstGeom>
        </p:spPr>
        <p:txBody>
          <a:bodyPr/>
          <a:lstStyle>
            <a:lvl1pPr algn="ctr" rtl="0" eaLnBrk="1" fontAlgn="base" hangingPunct="1">
              <a:spcBef>
                <a:spcPct val="0"/>
              </a:spcBef>
              <a:spcAft>
                <a:spcPct val="0"/>
              </a:spcAft>
              <a:defRPr sz="3200" b="1">
                <a:solidFill>
                  <a:schemeClr val="tx1"/>
                </a:solidFill>
                <a:latin typeface="+mj-lt"/>
                <a:ea typeface="ＭＳ Ｐゴシック" charset="0"/>
                <a:cs typeface="+mj-cs"/>
              </a:defRPr>
            </a:lvl1pPr>
            <a:lvl2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2pPr>
            <a:lvl3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3pPr>
            <a:lvl4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4pPr>
            <a:lvl5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5pPr>
            <a:lvl6pPr marL="4572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6pPr>
            <a:lvl7pPr marL="9144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7pPr>
            <a:lvl8pPr marL="13716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8pPr>
            <a:lvl9pPr marL="18288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9pPr>
          </a:lstStyle>
          <a:p>
            <a:pPr algn="l"/>
            <a:r>
              <a:rPr lang="en-US" sz="1000" b="0" i="1" dirty="0">
                <a:cs typeface="Corbel Regular" charset="0"/>
              </a:rPr>
              <a:t>Q  How strongly do you agree or disagree with the following statement?   I think the UK Government is handling the Coronavirus well.</a:t>
            </a:r>
            <a:br>
              <a:rPr lang="en-US" sz="1000" b="0" i="1" dirty="0">
                <a:cs typeface="Corbel Regular" charset="0"/>
              </a:rPr>
            </a:br>
            <a:endParaRPr lang="en-US" sz="1000" b="0" i="1" dirty="0">
              <a:cs typeface="Corbel Regular" charset="0"/>
            </a:endParaRPr>
          </a:p>
          <a:p>
            <a:pPr algn="l"/>
            <a:br>
              <a:rPr lang="en-GB" sz="1000" b="0" dirty="0"/>
            </a:br>
            <a:endParaRPr lang="en-GB" sz="1000" b="0" i="1" dirty="0">
              <a:cs typeface="Corbel Regular" charset="0"/>
            </a:endParaRPr>
          </a:p>
        </p:txBody>
      </p:sp>
      <p:sp>
        <p:nvSpPr>
          <p:cNvPr id="9" name="Freeform 17">
            <a:extLst>
              <a:ext uri="{FF2B5EF4-FFF2-40B4-BE49-F238E27FC236}">
                <a16:creationId xmlns:a16="http://schemas.microsoft.com/office/drawing/2014/main" id="{5AA75B31-4B26-48F8-9AD4-6DF63F0D898F}"/>
              </a:ext>
            </a:extLst>
          </p:cNvPr>
          <p:cNvSpPr>
            <a:spLocks noChangeAspect="1" noEditPoints="1"/>
          </p:cNvSpPr>
          <p:nvPr/>
        </p:nvSpPr>
        <p:spPr bwMode="auto">
          <a:xfrm>
            <a:off x="1738503" y="2760403"/>
            <a:ext cx="444125" cy="447650"/>
          </a:xfrm>
          <a:custGeom>
            <a:avLst/>
            <a:gdLst/>
            <a:ahLst/>
            <a:cxnLst>
              <a:cxn ang="0">
                <a:pos x="426" y="254"/>
              </a:cxn>
              <a:cxn ang="0">
                <a:pos x="421" y="189"/>
              </a:cxn>
              <a:cxn ang="0">
                <a:pos x="385" y="149"/>
              </a:cxn>
              <a:cxn ang="0">
                <a:pos x="279" y="147"/>
              </a:cxn>
              <a:cxn ang="0">
                <a:pos x="300" y="14"/>
              </a:cxn>
              <a:cxn ang="0">
                <a:pos x="248" y="8"/>
              </a:cxn>
              <a:cxn ang="0">
                <a:pos x="227" y="69"/>
              </a:cxn>
              <a:cxn ang="0">
                <a:pos x="174" y="135"/>
              </a:cxn>
              <a:cxn ang="0">
                <a:pos x="128" y="196"/>
              </a:cxn>
              <a:cxn ang="0">
                <a:pos x="110" y="176"/>
              </a:cxn>
              <a:cxn ang="0">
                <a:pos x="0" y="194"/>
              </a:cxn>
              <a:cxn ang="0">
                <a:pos x="0" y="411"/>
              </a:cxn>
              <a:cxn ang="0">
                <a:pos x="110" y="429"/>
              </a:cxn>
              <a:cxn ang="0">
                <a:pos x="128" y="401"/>
              </a:cxn>
              <a:cxn ang="0">
                <a:pos x="305" y="429"/>
              </a:cxn>
              <a:cxn ang="0">
                <a:pos x="390" y="410"/>
              </a:cxn>
              <a:cxn ang="0">
                <a:pos x="403" y="354"/>
              </a:cxn>
              <a:cxn ang="0">
                <a:pos x="422" y="317"/>
              </a:cxn>
              <a:cxn ang="0">
                <a:pos x="417" y="279"/>
              </a:cxn>
              <a:cxn ang="0">
                <a:pos x="110" y="412"/>
              </a:cxn>
              <a:cxn ang="0">
                <a:pos x="17" y="411"/>
              </a:cxn>
              <a:cxn ang="0">
                <a:pos x="17" y="194"/>
              </a:cxn>
              <a:cxn ang="0">
                <a:pos x="110" y="194"/>
              </a:cxn>
              <a:cxn ang="0">
                <a:pos x="110" y="411"/>
              </a:cxn>
              <a:cxn ang="0">
                <a:pos x="405" y="317"/>
              </a:cxn>
              <a:cxn ang="0">
                <a:pos x="374" y="348"/>
              </a:cxn>
              <a:cxn ang="0">
                <a:pos x="390" y="364"/>
              </a:cxn>
              <a:cxn ang="0">
                <a:pos x="380" y="396"/>
              </a:cxn>
              <a:cxn ang="0">
                <a:pos x="305" y="412"/>
              </a:cxn>
              <a:cxn ang="0">
                <a:pos x="128" y="384"/>
              </a:cxn>
              <a:cxn ang="0">
                <a:pos x="190" y="142"/>
              </a:cxn>
              <a:cxn ang="0">
                <a:pos x="242" y="77"/>
              </a:cxn>
              <a:cxn ang="0">
                <a:pos x="260" y="21"/>
              </a:cxn>
              <a:cxn ang="0">
                <a:pos x="286" y="25"/>
              </a:cxn>
              <a:cxn ang="0">
                <a:pos x="254" y="153"/>
              </a:cxn>
              <a:cxn ang="0">
                <a:pos x="262" y="166"/>
              </a:cxn>
              <a:cxn ang="0">
                <a:pos x="381" y="166"/>
              </a:cxn>
              <a:cxn ang="0">
                <a:pos x="404" y="189"/>
              </a:cxn>
              <a:cxn ang="0">
                <a:pos x="386" y="223"/>
              </a:cxn>
              <a:cxn ang="0">
                <a:pos x="409" y="254"/>
              </a:cxn>
              <a:cxn ang="0">
                <a:pos x="390" y="277"/>
              </a:cxn>
              <a:cxn ang="0">
                <a:pos x="389" y="293"/>
              </a:cxn>
            </a:cxnLst>
            <a:rect l="0" t="0" r="r" b="b"/>
            <a:pathLst>
              <a:path w="426" h="429">
                <a:moveTo>
                  <a:pt x="417" y="279"/>
                </a:moveTo>
                <a:cubicBezTo>
                  <a:pt x="423" y="273"/>
                  <a:pt x="426" y="264"/>
                  <a:pt x="426" y="254"/>
                </a:cubicBezTo>
                <a:cubicBezTo>
                  <a:pt x="426" y="240"/>
                  <a:pt x="420" y="228"/>
                  <a:pt x="410" y="220"/>
                </a:cubicBezTo>
                <a:cubicBezTo>
                  <a:pt x="417" y="212"/>
                  <a:pt x="421" y="202"/>
                  <a:pt x="421" y="189"/>
                </a:cubicBezTo>
                <a:cubicBezTo>
                  <a:pt x="421" y="178"/>
                  <a:pt x="416" y="169"/>
                  <a:pt x="409" y="162"/>
                </a:cubicBezTo>
                <a:cubicBezTo>
                  <a:pt x="402" y="156"/>
                  <a:pt x="393" y="151"/>
                  <a:pt x="385" y="149"/>
                </a:cubicBezTo>
                <a:cubicBezTo>
                  <a:pt x="372" y="147"/>
                  <a:pt x="352" y="145"/>
                  <a:pt x="328" y="145"/>
                </a:cubicBezTo>
                <a:cubicBezTo>
                  <a:pt x="313" y="145"/>
                  <a:pt x="296" y="146"/>
                  <a:pt x="279" y="147"/>
                </a:cubicBezTo>
                <a:cubicBezTo>
                  <a:pt x="304" y="109"/>
                  <a:pt x="313" y="79"/>
                  <a:pt x="314" y="56"/>
                </a:cubicBezTo>
                <a:cubicBezTo>
                  <a:pt x="314" y="38"/>
                  <a:pt x="308" y="23"/>
                  <a:pt x="300" y="14"/>
                </a:cubicBezTo>
                <a:cubicBezTo>
                  <a:pt x="292" y="5"/>
                  <a:pt x="283" y="0"/>
                  <a:pt x="274" y="0"/>
                </a:cubicBezTo>
                <a:cubicBezTo>
                  <a:pt x="263" y="0"/>
                  <a:pt x="254" y="2"/>
                  <a:pt x="248" y="8"/>
                </a:cubicBezTo>
                <a:cubicBezTo>
                  <a:pt x="239" y="17"/>
                  <a:pt x="237" y="28"/>
                  <a:pt x="235" y="39"/>
                </a:cubicBezTo>
                <a:cubicBezTo>
                  <a:pt x="233" y="50"/>
                  <a:pt x="231" y="60"/>
                  <a:pt x="227" y="69"/>
                </a:cubicBezTo>
                <a:cubicBezTo>
                  <a:pt x="224" y="73"/>
                  <a:pt x="213" y="86"/>
                  <a:pt x="202" y="99"/>
                </a:cubicBezTo>
                <a:cubicBezTo>
                  <a:pt x="190" y="112"/>
                  <a:pt x="179" y="124"/>
                  <a:pt x="174" y="135"/>
                </a:cubicBezTo>
                <a:cubicBezTo>
                  <a:pt x="163" y="159"/>
                  <a:pt x="148" y="177"/>
                  <a:pt x="136" y="188"/>
                </a:cubicBezTo>
                <a:cubicBezTo>
                  <a:pt x="133" y="191"/>
                  <a:pt x="130" y="194"/>
                  <a:pt x="128" y="196"/>
                </a:cubicBezTo>
                <a:cubicBezTo>
                  <a:pt x="128" y="194"/>
                  <a:pt x="128" y="194"/>
                  <a:pt x="128" y="194"/>
                </a:cubicBezTo>
                <a:cubicBezTo>
                  <a:pt x="128" y="184"/>
                  <a:pt x="120" y="176"/>
                  <a:pt x="110" y="176"/>
                </a:cubicBezTo>
                <a:cubicBezTo>
                  <a:pt x="17" y="176"/>
                  <a:pt x="17" y="176"/>
                  <a:pt x="17" y="176"/>
                </a:cubicBezTo>
                <a:cubicBezTo>
                  <a:pt x="8" y="176"/>
                  <a:pt x="0" y="184"/>
                  <a:pt x="0" y="194"/>
                </a:cubicBezTo>
                <a:cubicBezTo>
                  <a:pt x="0" y="411"/>
                  <a:pt x="0" y="411"/>
                  <a:pt x="0" y="411"/>
                </a:cubicBezTo>
                <a:cubicBezTo>
                  <a:pt x="0" y="411"/>
                  <a:pt x="0" y="411"/>
                  <a:pt x="0" y="411"/>
                </a:cubicBezTo>
                <a:cubicBezTo>
                  <a:pt x="0" y="421"/>
                  <a:pt x="8" y="429"/>
                  <a:pt x="17" y="429"/>
                </a:cubicBezTo>
                <a:cubicBezTo>
                  <a:pt x="110" y="429"/>
                  <a:pt x="110" y="429"/>
                  <a:pt x="110" y="429"/>
                </a:cubicBezTo>
                <a:cubicBezTo>
                  <a:pt x="120" y="429"/>
                  <a:pt x="128" y="421"/>
                  <a:pt x="128" y="411"/>
                </a:cubicBezTo>
                <a:cubicBezTo>
                  <a:pt x="128" y="401"/>
                  <a:pt x="128" y="401"/>
                  <a:pt x="128" y="401"/>
                </a:cubicBezTo>
                <a:cubicBezTo>
                  <a:pt x="179" y="408"/>
                  <a:pt x="225" y="424"/>
                  <a:pt x="264" y="427"/>
                </a:cubicBezTo>
                <a:cubicBezTo>
                  <a:pt x="279" y="428"/>
                  <a:pt x="293" y="429"/>
                  <a:pt x="305" y="429"/>
                </a:cubicBezTo>
                <a:cubicBezTo>
                  <a:pt x="325" y="429"/>
                  <a:pt x="342" y="427"/>
                  <a:pt x="356" y="423"/>
                </a:cubicBezTo>
                <a:cubicBezTo>
                  <a:pt x="367" y="421"/>
                  <a:pt x="379" y="417"/>
                  <a:pt x="390" y="410"/>
                </a:cubicBezTo>
                <a:cubicBezTo>
                  <a:pt x="401" y="402"/>
                  <a:pt x="410" y="389"/>
                  <a:pt x="410" y="372"/>
                </a:cubicBezTo>
                <a:cubicBezTo>
                  <a:pt x="410" y="365"/>
                  <a:pt x="407" y="359"/>
                  <a:pt x="403" y="354"/>
                </a:cubicBezTo>
                <a:cubicBezTo>
                  <a:pt x="403" y="353"/>
                  <a:pt x="402" y="352"/>
                  <a:pt x="402" y="352"/>
                </a:cubicBezTo>
                <a:cubicBezTo>
                  <a:pt x="414" y="345"/>
                  <a:pt x="422" y="332"/>
                  <a:pt x="422" y="317"/>
                </a:cubicBezTo>
                <a:cubicBezTo>
                  <a:pt x="422" y="304"/>
                  <a:pt x="416" y="294"/>
                  <a:pt x="409" y="287"/>
                </a:cubicBezTo>
                <a:cubicBezTo>
                  <a:pt x="412" y="285"/>
                  <a:pt x="415" y="282"/>
                  <a:pt x="417" y="279"/>
                </a:cubicBezTo>
                <a:close/>
                <a:moveTo>
                  <a:pt x="110" y="411"/>
                </a:moveTo>
                <a:cubicBezTo>
                  <a:pt x="110" y="411"/>
                  <a:pt x="110" y="412"/>
                  <a:pt x="110" y="412"/>
                </a:cubicBezTo>
                <a:cubicBezTo>
                  <a:pt x="17" y="412"/>
                  <a:pt x="17" y="412"/>
                  <a:pt x="17" y="412"/>
                </a:cubicBezTo>
                <a:cubicBezTo>
                  <a:pt x="17" y="412"/>
                  <a:pt x="17" y="411"/>
                  <a:pt x="17" y="411"/>
                </a:cubicBezTo>
                <a:cubicBezTo>
                  <a:pt x="17" y="411"/>
                  <a:pt x="17" y="411"/>
                  <a:pt x="17" y="411"/>
                </a:cubicBezTo>
                <a:cubicBezTo>
                  <a:pt x="17" y="194"/>
                  <a:pt x="17" y="194"/>
                  <a:pt x="17" y="194"/>
                </a:cubicBezTo>
                <a:cubicBezTo>
                  <a:pt x="17" y="194"/>
                  <a:pt x="17" y="194"/>
                  <a:pt x="17" y="194"/>
                </a:cubicBezTo>
                <a:cubicBezTo>
                  <a:pt x="110" y="194"/>
                  <a:pt x="110" y="194"/>
                  <a:pt x="110" y="194"/>
                </a:cubicBezTo>
                <a:cubicBezTo>
                  <a:pt x="110" y="194"/>
                  <a:pt x="110" y="194"/>
                  <a:pt x="110" y="194"/>
                </a:cubicBezTo>
                <a:lnTo>
                  <a:pt x="110" y="411"/>
                </a:lnTo>
                <a:close/>
                <a:moveTo>
                  <a:pt x="389" y="293"/>
                </a:moveTo>
                <a:cubicBezTo>
                  <a:pt x="397" y="297"/>
                  <a:pt x="405" y="305"/>
                  <a:pt x="405" y="317"/>
                </a:cubicBezTo>
                <a:cubicBezTo>
                  <a:pt x="405" y="329"/>
                  <a:pt x="396" y="339"/>
                  <a:pt x="382" y="341"/>
                </a:cubicBezTo>
                <a:cubicBezTo>
                  <a:pt x="378" y="341"/>
                  <a:pt x="375" y="344"/>
                  <a:pt x="374" y="348"/>
                </a:cubicBezTo>
                <a:cubicBezTo>
                  <a:pt x="374" y="352"/>
                  <a:pt x="376" y="355"/>
                  <a:pt x="379" y="357"/>
                </a:cubicBezTo>
                <a:cubicBezTo>
                  <a:pt x="384" y="359"/>
                  <a:pt x="388" y="362"/>
                  <a:pt x="390" y="364"/>
                </a:cubicBezTo>
                <a:cubicBezTo>
                  <a:pt x="391" y="367"/>
                  <a:pt x="392" y="369"/>
                  <a:pt x="392" y="372"/>
                </a:cubicBezTo>
                <a:cubicBezTo>
                  <a:pt x="392" y="384"/>
                  <a:pt x="388" y="390"/>
                  <a:pt x="380" y="396"/>
                </a:cubicBezTo>
                <a:cubicBezTo>
                  <a:pt x="373" y="401"/>
                  <a:pt x="362" y="404"/>
                  <a:pt x="352" y="407"/>
                </a:cubicBezTo>
                <a:cubicBezTo>
                  <a:pt x="340" y="410"/>
                  <a:pt x="325" y="412"/>
                  <a:pt x="305" y="412"/>
                </a:cubicBezTo>
                <a:cubicBezTo>
                  <a:pt x="293" y="412"/>
                  <a:pt x="280" y="411"/>
                  <a:pt x="265" y="410"/>
                </a:cubicBezTo>
                <a:cubicBezTo>
                  <a:pt x="230" y="408"/>
                  <a:pt x="182" y="391"/>
                  <a:pt x="128" y="384"/>
                </a:cubicBezTo>
                <a:cubicBezTo>
                  <a:pt x="128" y="337"/>
                  <a:pt x="128" y="240"/>
                  <a:pt x="128" y="218"/>
                </a:cubicBezTo>
                <a:cubicBezTo>
                  <a:pt x="139" y="210"/>
                  <a:pt x="170" y="186"/>
                  <a:pt x="190" y="142"/>
                </a:cubicBezTo>
                <a:cubicBezTo>
                  <a:pt x="193" y="136"/>
                  <a:pt x="204" y="123"/>
                  <a:pt x="215" y="110"/>
                </a:cubicBezTo>
                <a:cubicBezTo>
                  <a:pt x="226" y="97"/>
                  <a:pt x="237" y="86"/>
                  <a:pt x="242" y="77"/>
                </a:cubicBezTo>
                <a:cubicBezTo>
                  <a:pt x="250" y="61"/>
                  <a:pt x="251" y="44"/>
                  <a:pt x="254" y="33"/>
                </a:cubicBezTo>
                <a:cubicBezTo>
                  <a:pt x="256" y="27"/>
                  <a:pt x="257" y="23"/>
                  <a:pt x="260" y="21"/>
                </a:cubicBezTo>
                <a:cubicBezTo>
                  <a:pt x="262" y="19"/>
                  <a:pt x="266" y="17"/>
                  <a:pt x="274" y="17"/>
                </a:cubicBezTo>
                <a:cubicBezTo>
                  <a:pt x="275" y="17"/>
                  <a:pt x="281" y="19"/>
                  <a:pt x="286" y="25"/>
                </a:cubicBezTo>
                <a:cubicBezTo>
                  <a:pt x="292" y="31"/>
                  <a:pt x="296" y="41"/>
                  <a:pt x="296" y="56"/>
                </a:cubicBezTo>
                <a:cubicBezTo>
                  <a:pt x="296" y="77"/>
                  <a:pt x="287" y="109"/>
                  <a:pt x="254" y="153"/>
                </a:cubicBezTo>
                <a:cubicBezTo>
                  <a:pt x="252" y="155"/>
                  <a:pt x="252" y="159"/>
                  <a:pt x="254" y="162"/>
                </a:cubicBezTo>
                <a:cubicBezTo>
                  <a:pt x="256" y="165"/>
                  <a:pt x="259" y="167"/>
                  <a:pt x="262" y="166"/>
                </a:cubicBezTo>
                <a:cubicBezTo>
                  <a:pt x="284" y="164"/>
                  <a:pt x="307" y="163"/>
                  <a:pt x="328" y="163"/>
                </a:cubicBezTo>
                <a:cubicBezTo>
                  <a:pt x="351" y="162"/>
                  <a:pt x="371" y="164"/>
                  <a:pt x="381" y="166"/>
                </a:cubicBezTo>
                <a:cubicBezTo>
                  <a:pt x="386" y="167"/>
                  <a:pt x="392" y="170"/>
                  <a:pt x="397" y="175"/>
                </a:cubicBezTo>
                <a:cubicBezTo>
                  <a:pt x="401" y="179"/>
                  <a:pt x="404" y="184"/>
                  <a:pt x="404" y="189"/>
                </a:cubicBezTo>
                <a:cubicBezTo>
                  <a:pt x="403" y="203"/>
                  <a:pt x="399" y="208"/>
                  <a:pt x="390" y="214"/>
                </a:cubicBezTo>
                <a:cubicBezTo>
                  <a:pt x="387" y="216"/>
                  <a:pt x="386" y="219"/>
                  <a:pt x="386" y="223"/>
                </a:cubicBezTo>
                <a:cubicBezTo>
                  <a:pt x="387" y="226"/>
                  <a:pt x="389" y="229"/>
                  <a:pt x="392" y="230"/>
                </a:cubicBezTo>
                <a:cubicBezTo>
                  <a:pt x="403" y="233"/>
                  <a:pt x="409" y="241"/>
                  <a:pt x="409" y="254"/>
                </a:cubicBezTo>
                <a:cubicBezTo>
                  <a:pt x="409" y="260"/>
                  <a:pt x="407" y="264"/>
                  <a:pt x="404" y="268"/>
                </a:cubicBezTo>
                <a:cubicBezTo>
                  <a:pt x="401" y="272"/>
                  <a:pt x="396" y="275"/>
                  <a:pt x="390" y="277"/>
                </a:cubicBezTo>
                <a:cubicBezTo>
                  <a:pt x="387" y="278"/>
                  <a:pt x="384" y="281"/>
                  <a:pt x="384" y="285"/>
                </a:cubicBezTo>
                <a:cubicBezTo>
                  <a:pt x="384" y="288"/>
                  <a:pt x="386" y="292"/>
                  <a:pt x="389" y="293"/>
                </a:cubicBezTo>
                <a:close/>
              </a:path>
            </a:pathLst>
          </a:custGeom>
          <a:solidFill>
            <a:srgbClr val="79A54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84C5F307-762F-4D83-BEC4-6412D5C52054}"/>
              </a:ext>
            </a:extLst>
          </p:cNvPr>
          <p:cNvSpPr txBox="1"/>
          <p:nvPr/>
        </p:nvSpPr>
        <p:spPr>
          <a:xfrm>
            <a:off x="104515" y="3404125"/>
            <a:ext cx="1738654" cy="461665"/>
          </a:xfrm>
          <a:prstGeom prst="rect">
            <a:avLst/>
          </a:prstGeom>
          <a:noFill/>
        </p:spPr>
        <p:txBody>
          <a:bodyPr wrap="square" rtlCol="0">
            <a:spAutoFit/>
          </a:bodyPr>
          <a:lstStyle/>
          <a:p>
            <a:pPr algn="ctr"/>
            <a:r>
              <a:rPr lang="en-US" sz="1200" dirty="0">
                <a:solidFill>
                  <a:srgbClr val="FF0000"/>
                </a:solidFill>
              </a:rPr>
              <a:t>Disagree – not handling it well</a:t>
            </a:r>
            <a:endParaRPr lang="en-GB" sz="1200" dirty="0">
              <a:solidFill>
                <a:srgbClr val="FF0000"/>
              </a:solidFill>
            </a:endParaRPr>
          </a:p>
        </p:txBody>
      </p:sp>
      <p:sp>
        <p:nvSpPr>
          <p:cNvPr id="12" name="TextBox 11">
            <a:extLst>
              <a:ext uri="{FF2B5EF4-FFF2-40B4-BE49-F238E27FC236}">
                <a16:creationId xmlns:a16="http://schemas.microsoft.com/office/drawing/2014/main" id="{64FECE54-2FF9-481C-95A0-BA89F11D2543}"/>
              </a:ext>
            </a:extLst>
          </p:cNvPr>
          <p:cNvSpPr txBox="1"/>
          <p:nvPr/>
        </p:nvSpPr>
        <p:spPr>
          <a:xfrm>
            <a:off x="1091237" y="4450874"/>
            <a:ext cx="1738654" cy="261610"/>
          </a:xfrm>
          <a:prstGeom prst="rect">
            <a:avLst/>
          </a:prstGeom>
          <a:noFill/>
        </p:spPr>
        <p:txBody>
          <a:bodyPr wrap="square" rtlCol="0">
            <a:spAutoFit/>
          </a:bodyPr>
          <a:lstStyle/>
          <a:p>
            <a:pPr algn="ctr"/>
            <a:r>
              <a:rPr lang="en-US" sz="1100" dirty="0">
                <a:solidFill>
                  <a:schemeClr val="accent2"/>
                </a:solidFill>
              </a:rPr>
              <a:t>Unsure</a:t>
            </a:r>
            <a:endParaRPr lang="en-GB" sz="1100" dirty="0">
              <a:solidFill>
                <a:schemeClr val="accent2"/>
              </a:solidFill>
            </a:endParaRPr>
          </a:p>
        </p:txBody>
      </p:sp>
      <p:sp>
        <p:nvSpPr>
          <p:cNvPr id="13" name="TextBox 12">
            <a:extLst>
              <a:ext uri="{FF2B5EF4-FFF2-40B4-BE49-F238E27FC236}">
                <a16:creationId xmlns:a16="http://schemas.microsoft.com/office/drawing/2014/main" id="{6B545E43-E51B-4B21-8AAC-5D927D9AF150}"/>
              </a:ext>
            </a:extLst>
          </p:cNvPr>
          <p:cNvSpPr txBox="1"/>
          <p:nvPr/>
        </p:nvSpPr>
        <p:spPr>
          <a:xfrm>
            <a:off x="71969" y="2942460"/>
            <a:ext cx="1738654" cy="461665"/>
          </a:xfrm>
          <a:prstGeom prst="rect">
            <a:avLst/>
          </a:prstGeom>
          <a:noFill/>
        </p:spPr>
        <p:txBody>
          <a:bodyPr wrap="square" rtlCol="0">
            <a:spAutoFit/>
          </a:bodyPr>
          <a:lstStyle/>
          <a:p>
            <a:pPr algn="ctr"/>
            <a:r>
              <a:rPr lang="en-US" sz="1200" dirty="0">
                <a:solidFill>
                  <a:srgbClr val="79A542"/>
                </a:solidFill>
              </a:rPr>
              <a:t>Agree handling it well (%)</a:t>
            </a:r>
            <a:endParaRPr lang="en-GB" sz="1200" dirty="0">
              <a:solidFill>
                <a:srgbClr val="79A542"/>
              </a:solidFill>
            </a:endParaRPr>
          </a:p>
        </p:txBody>
      </p:sp>
      <p:sp>
        <p:nvSpPr>
          <p:cNvPr id="10" name="Freeform 19">
            <a:extLst>
              <a:ext uri="{FF2B5EF4-FFF2-40B4-BE49-F238E27FC236}">
                <a16:creationId xmlns:a16="http://schemas.microsoft.com/office/drawing/2014/main" id="{9FD03E4A-7E4D-4698-AA09-41CCB5339945}"/>
              </a:ext>
            </a:extLst>
          </p:cNvPr>
          <p:cNvSpPr>
            <a:spLocks noChangeAspect="1" noEditPoints="1"/>
          </p:cNvSpPr>
          <p:nvPr/>
        </p:nvSpPr>
        <p:spPr bwMode="auto">
          <a:xfrm>
            <a:off x="1738502" y="3436534"/>
            <a:ext cx="444125" cy="447650"/>
          </a:xfrm>
          <a:custGeom>
            <a:avLst/>
            <a:gdLst/>
            <a:ahLst/>
            <a:cxnLst>
              <a:cxn ang="0">
                <a:pos x="423" y="111"/>
              </a:cxn>
              <a:cxn ang="0">
                <a:pos x="404" y="75"/>
              </a:cxn>
              <a:cxn ang="0">
                <a:pos x="391" y="19"/>
              </a:cxn>
              <a:cxn ang="0">
                <a:pos x="306" y="0"/>
              </a:cxn>
              <a:cxn ang="0">
                <a:pos x="129" y="27"/>
              </a:cxn>
              <a:cxn ang="0">
                <a:pos x="111" y="0"/>
              </a:cxn>
              <a:cxn ang="0">
                <a:pos x="0" y="18"/>
              </a:cxn>
              <a:cxn ang="0">
                <a:pos x="0" y="234"/>
              </a:cxn>
              <a:cxn ang="0">
                <a:pos x="111" y="252"/>
              </a:cxn>
              <a:cxn ang="0">
                <a:pos x="129" y="233"/>
              </a:cxn>
              <a:cxn ang="0">
                <a:pos x="175" y="294"/>
              </a:cxn>
              <a:cxn ang="0">
                <a:pos x="227" y="360"/>
              </a:cxn>
              <a:cxn ang="0">
                <a:pos x="249" y="420"/>
              </a:cxn>
              <a:cxn ang="0">
                <a:pos x="301" y="414"/>
              </a:cxn>
              <a:cxn ang="0">
                <a:pos x="280" y="281"/>
              </a:cxn>
              <a:cxn ang="0">
                <a:pos x="386" y="279"/>
              </a:cxn>
              <a:cxn ang="0">
                <a:pos x="422" y="239"/>
              </a:cxn>
              <a:cxn ang="0">
                <a:pos x="427" y="174"/>
              </a:cxn>
              <a:cxn ang="0">
                <a:pos x="410" y="142"/>
              </a:cxn>
              <a:cxn ang="0">
                <a:pos x="111" y="235"/>
              </a:cxn>
              <a:cxn ang="0">
                <a:pos x="18" y="234"/>
              </a:cxn>
              <a:cxn ang="0">
                <a:pos x="18" y="18"/>
              </a:cxn>
              <a:cxn ang="0">
                <a:pos x="111" y="17"/>
              </a:cxn>
              <a:cxn ang="0">
                <a:pos x="111" y="234"/>
              </a:cxn>
              <a:cxn ang="0">
                <a:pos x="391" y="151"/>
              </a:cxn>
              <a:cxn ang="0">
                <a:pos x="410" y="174"/>
              </a:cxn>
              <a:cxn ang="0">
                <a:pos x="387" y="206"/>
              </a:cxn>
              <a:cxn ang="0">
                <a:pos x="405" y="239"/>
              </a:cxn>
              <a:cxn ang="0">
                <a:pos x="382" y="262"/>
              </a:cxn>
              <a:cxn ang="0">
                <a:pos x="263" y="262"/>
              </a:cxn>
              <a:cxn ang="0">
                <a:pos x="255" y="276"/>
              </a:cxn>
              <a:cxn ang="0">
                <a:pos x="287" y="403"/>
              </a:cxn>
              <a:cxn ang="0">
                <a:pos x="261" y="408"/>
              </a:cxn>
              <a:cxn ang="0">
                <a:pos x="243" y="352"/>
              </a:cxn>
              <a:cxn ang="0">
                <a:pos x="191" y="286"/>
              </a:cxn>
              <a:cxn ang="0">
                <a:pos x="129" y="45"/>
              </a:cxn>
              <a:cxn ang="0">
                <a:pos x="306" y="17"/>
              </a:cxn>
              <a:cxn ang="0">
                <a:pos x="381" y="33"/>
              </a:cxn>
              <a:cxn ang="0">
                <a:pos x="390" y="64"/>
              </a:cxn>
              <a:cxn ang="0">
                <a:pos x="375" y="81"/>
              </a:cxn>
              <a:cxn ang="0">
                <a:pos x="405" y="111"/>
              </a:cxn>
              <a:cxn ang="0">
                <a:pos x="385" y="144"/>
              </a:cxn>
            </a:cxnLst>
            <a:rect l="0" t="0" r="r" b="b"/>
            <a:pathLst>
              <a:path w="427" h="429">
                <a:moveTo>
                  <a:pt x="410" y="142"/>
                </a:moveTo>
                <a:cubicBezTo>
                  <a:pt x="417" y="135"/>
                  <a:pt x="423" y="124"/>
                  <a:pt x="423" y="111"/>
                </a:cubicBezTo>
                <a:cubicBezTo>
                  <a:pt x="423" y="97"/>
                  <a:pt x="415" y="84"/>
                  <a:pt x="403" y="77"/>
                </a:cubicBezTo>
                <a:cubicBezTo>
                  <a:pt x="403" y="76"/>
                  <a:pt x="404" y="76"/>
                  <a:pt x="404" y="75"/>
                </a:cubicBezTo>
                <a:cubicBezTo>
                  <a:pt x="408" y="70"/>
                  <a:pt x="410" y="63"/>
                  <a:pt x="410" y="57"/>
                </a:cubicBezTo>
                <a:cubicBezTo>
                  <a:pt x="411" y="39"/>
                  <a:pt x="402" y="26"/>
                  <a:pt x="391" y="19"/>
                </a:cubicBezTo>
                <a:cubicBezTo>
                  <a:pt x="380" y="11"/>
                  <a:pt x="368" y="8"/>
                  <a:pt x="357" y="5"/>
                </a:cubicBezTo>
                <a:cubicBezTo>
                  <a:pt x="343" y="1"/>
                  <a:pt x="326" y="0"/>
                  <a:pt x="306" y="0"/>
                </a:cubicBezTo>
                <a:cubicBezTo>
                  <a:pt x="294" y="0"/>
                  <a:pt x="280" y="0"/>
                  <a:pt x="265" y="1"/>
                </a:cubicBezTo>
                <a:cubicBezTo>
                  <a:pt x="226" y="4"/>
                  <a:pt x="180" y="20"/>
                  <a:pt x="129" y="27"/>
                </a:cubicBezTo>
                <a:cubicBezTo>
                  <a:pt x="129" y="18"/>
                  <a:pt x="129" y="18"/>
                  <a:pt x="129" y="18"/>
                </a:cubicBezTo>
                <a:cubicBezTo>
                  <a:pt x="129" y="8"/>
                  <a:pt x="121" y="0"/>
                  <a:pt x="111" y="0"/>
                </a:cubicBezTo>
                <a:cubicBezTo>
                  <a:pt x="18" y="0"/>
                  <a:pt x="18" y="0"/>
                  <a:pt x="18" y="0"/>
                </a:cubicBezTo>
                <a:cubicBezTo>
                  <a:pt x="8" y="0"/>
                  <a:pt x="0" y="8"/>
                  <a:pt x="0" y="18"/>
                </a:cubicBezTo>
                <a:cubicBezTo>
                  <a:pt x="0" y="18"/>
                  <a:pt x="0" y="18"/>
                  <a:pt x="0" y="18"/>
                </a:cubicBezTo>
                <a:cubicBezTo>
                  <a:pt x="0" y="234"/>
                  <a:pt x="0" y="234"/>
                  <a:pt x="0" y="234"/>
                </a:cubicBezTo>
                <a:cubicBezTo>
                  <a:pt x="0" y="244"/>
                  <a:pt x="8" y="252"/>
                  <a:pt x="18" y="252"/>
                </a:cubicBezTo>
                <a:cubicBezTo>
                  <a:pt x="111" y="252"/>
                  <a:pt x="111" y="252"/>
                  <a:pt x="111" y="252"/>
                </a:cubicBezTo>
                <a:cubicBezTo>
                  <a:pt x="121" y="252"/>
                  <a:pt x="129" y="244"/>
                  <a:pt x="129" y="234"/>
                </a:cubicBezTo>
                <a:cubicBezTo>
                  <a:pt x="129" y="233"/>
                  <a:pt x="129" y="233"/>
                  <a:pt x="129" y="233"/>
                </a:cubicBezTo>
                <a:cubicBezTo>
                  <a:pt x="131" y="235"/>
                  <a:pt x="134" y="237"/>
                  <a:pt x="137" y="240"/>
                </a:cubicBezTo>
                <a:cubicBezTo>
                  <a:pt x="149" y="252"/>
                  <a:pt x="164" y="269"/>
                  <a:pt x="175" y="294"/>
                </a:cubicBezTo>
                <a:cubicBezTo>
                  <a:pt x="180" y="304"/>
                  <a:pt x="191" y="317"/>
                  <a:pt x="202" y="330"/>
                </a:cubicBezTo>
                <a:cubicBezTo>
                  <a:pt x="214" y="342"/>
                  <a:pt x="225" y="355"/>
                  <a:pt x="227" y="360"/>
                </a:cubicBezTo>
                <a:cubicBezTo>
                  <a:pt x="232" y="368"/>
                  <a:pt x="234" y="379"/>
                  <a:pt x="236" y="390"/>
                </a:cubicBezTo>
                <a:cubicBezTo>
                  <a:pt x="238" y="400"/>
                  <a:pt x="240" y="412"/>
                  <a:pt x="249" y="420"/>
                </a:cubicBezTo>
                <a:cubicBezTo>
                  <a:pt x="255" y="426"/>
                  <a:pt x="264" y="429"/>
                  <a:pt x="275" y="429"/>
                </a:cubicBezTo>
                <a:cubicBezTo>
                  <a:pt x="284" y="429"/>
                  <a:pt x="292" y="424"/>
                  <a:pt x="301" y="414"/>
                </a:cubicBezTo>
                <a:cubicBezTo>
                  <a:pt x="308" y="405"/>
                  <a:pt x="314" y="391"/>
                  <a:pt x="314" y="372"/>
                </a:cubicBezTo>
                <a:cubicBezTo>
                  <a:pt x="314" y="349"/>
                  <a:pt x="305" y="319"/>
                  <a:pt x="280" y="281"/>
                </a:cubicBezTo>
                <a:cubicBezTo>
                  <a:pt x="297" y="283"/>
                  <a:pt x="314" y="283"/>
                  <a:pt x="329" y="283"/>
                </a:cubicBezTo>
                <a:cubicBezTo>
                  <a:pt x="353" y="283"/>
                  <a:pt x="373" y="282"/>
                  <a:pt x="386" y="279"/>
                </a:cubicBezTo>
                <a:cubicBezTo>
                  <a:pt x="394" y="277"/>
                  <a:pt x="403" y="273"/>
                  <a:pt x="410" y="266"/>
                </a:cubicBezTo>
                <a:cubicBezTo>
                  <a:pt x="416" y="259"/>
                  <a:pt x="422" y="250"/>
                  <a:pt x="422" y="239"/>
                </a:cubicBezTo>
                <a:cubicBezTo>
                  <a:pt x="422" y="226"/>
                  <a:pt x="418" y="216"/>
                  <a:pt x="411" y="209"/>
                </a:cubicBezTo>
                <a:cubicBezTo>
                  <a:pt x="421" y="201"/>
                  <a:pt x="427" y="188"/>
                  <a:pt x="427" y="174"/>
                </a:cubicBezTo>
                <a:cubicBezTo>
                  <a:pt x="427" y="165"/>
                  <a:pt x="424" y="156"/>
                  <a:pt x="418" y="149"/>
                </a:cubicBezTo>
                <a:cubicBezTo>
                  <a:pt x="416" y="146"/>
                  <a:pt x="413" y="144"/>
                  <a:pt x="410" y="142"/>
                </a:cubicBezTo>
                <a:close/>
                <a:moveTo>
                  <a:pt x="111" y="234"/>
                </a:moveTo>
                <a:cubicBezTo>
                  <a:pt x="111" y="235"/>
                  <a:pt x="111" y="235"/>
                  <a:pt x="111" y="235"/>
                </a:cubicBezTo>
                <a:cubicBezTo>
                  <a:pt x="18" y="235"/>
                  <a:pt x="18" y="235"/>
                  <a:pt x="18" y="235"/>
                </a:cubicBezTo>
                <a:cubicBezTo>
                  <a:pt x="18" y="235"/>
                  <a:pt x="18" y="235"/>
                  <a:pt x="18" y="234"/>
                </a:cubicBezTo>
                <a:cubicBezTo>
                  <a:pt x="18" y="18"/>
                  <a:pt x="18" y="18"/>
                  <a:pt x="18" y="18"/>
                </a:cubicBezTo>
                <a:cubicBezTo>
                  <a:pt x="18" y="18"/>
                  <a:pt x="18" y="18"/>
                  <a:pt x="18" y="18"/>
                </a:cubicBezTo>
                <a:cubicBezTo>
                  <a:pt x="18" y="17"/>
                  <a:pt x="18" y="17"/>
                  <a:pt x="18" y="17"/>
                </a:cubicBezTo>
                <a:cubicBezTo>
                  <a:pt x="111" y="17"/>
                  <a:pt x="111" y="17"/>
                  <a:pt x="111" y="17"/>
                </a:cubicBezTo>
                <a:cubicBezTo>
                  <a:pt x="111" y="17"/>
                  <a:pt x="111" y="17"/>
                  <a:pt x="111" y="18"/>
                </a:cubicBezTo>
                <a:lnTo>
                  <a:pt x="111" y="234"/>
                </a:lnTo>
                <a:close/>
                <a:moveTo>
                  <a:pt x="385" y="144"/>
                </a:moveTo>
                <a:cubicBezTo>
                  <a:pt x="385" y="147"/>
                  <a:pt x="387" y="150"/>
                  <a:pt x="391" y="151"/>
                </a:cubicBezTo>
                <a:cubicBezTo>
                  <a:pt x="397" y="154"/>
                  <a:pt x="402" y="157"/>
                  <a:pt x="405" y="160"/>
                </a:cubicBezTo>
                <a:cubicBezTo>
                  <a:pt x="408" y="164"/>
                  <a:pt x="410" y="168"/>
                  <a:pt x="410" y="174"/>
                </a:cubicBezTo>
                <a:cubicBezTo>
                  <a:pt x="409" y="187"/>
                  <a:pt x="403" y="195"/>
                  <a:pt x="393" y="199"/>
                </a:cubicBezTo>
                <a:cubicBezTo>
                  <a:pt x="390" y="200"/>
                  <a:pt x="388" y="203"/>
                  <a:pt x="387" y="206"/>
                </a:cubicBezTo>
                <a:cubicBezTo>
                  <a:pt x="387" y="209"/>
                  <a:pt x="388" y="213"/>
                  <a:pt x="391" y="214"/>
                </a:cubicBezTo>
                <a:cubicBezTo>
                  <a:pt x="400" y="220"/>
                  <a:pt x="404" y="225"/>
                  <a:pt x="405" y="239"/>
                </a:cubicBezTo>
                <a:cubicBezTo>
                  <a:pt x="405" y="244"/>
                  <a:pt x="402" y="249"/>
                  <a:pt x="397" y="254"/>
                </a:cubicBezTo>
                <a:cubicBezTo>
                  <a:pt x="393" y="258"/>
                  <a:pt x="387" y="261"/>
                  <a:pt x="382" y="262"/>
                </a:cubicBezTo>
                <a:cubicBezTo>
                  <a:pt x="372" y="265"/>
                  <a:pt x="352" y="266"/>
                  <a:pt x="329" y="266"/>
                </a:cubicBezTo>
                <a:cubicBezTo>
                  <a:pt x="308" y="266"/>
                  <a:pt x="285" y="265"/>
                  <a:pt x="263" y="262"/>
                </a:cubicBezTo>
                <a:cubicBezTo>
                  <a:pt x="260" y="262"/>
                  <a:pt x="257" y="263"/>
                  <a:pt x="255" y="266"/>
                </a:cubicBezTo>
                <a:cubicBezTo>
                  <a:pt x="253" y="269"/>
                  <a:pt x="253" y="273"/>
                  <a:pt x="255" y="276"/>
                </a:cubicBezTo>
                <a:cubicBezTo>
                  <a:pt x="288" y="320"/>
                  <a:pt x="297" y="351"/>
                  <a:pt x="297" y="372"/>
                </a:cubicBezTo>
                <a:cubicBezTo>
                  <a:pt x="297" y="387"/>
                  <a:pt x="292" y="397"/>
                  <a:pt x="287" y="403"/>
                </a:cubicBezTo>
                <a:cubicBezTo>
                  <a:pt x="282" y="410"/>
                  <a:pt x="276" y="412"/>
                  <a:pt x="275" y="412"/>
                </a:cubicBezTo>
                <a:cubicBezTo>
                  <a:pt x="267" y="411"/>
                  <a:pt x="263" y="410"/>
                  <a:pt x="261" y="408"/>
                </a:cubicBezTo>
                <a:cubicBezTo>
                  <a:pt x="258" y="405"/>
                  <a:pt x="257" y="402"/>
                  <a:pt x="255" y="396"/>
                </a:cubicBezTo>
                <a:cubicBezTo>
                  <a:pt x="252" y="385"/>
                  <a:pt x="251" y="368"/>
                  <a:pt x="243" y="352"/>
                </a:cubicBezTo>
                <a:cubicBezTo>
                  <a:pt x="238" y="343"/>
                  <a:pt x="227" y="331"/>
                  <a:pt x="216" y="318"/>
                </a:cubicBezTo>
                <a:cubicBezTo>
                  <a:pt x="205" y="306"/>
                  <a:pt x="193" y="293"/>
                  <a:pt x="191" y="286"/>
                </a:cubicBezTo>
                <a:cubicBezTo>
                  <a:pt x="171" y="243"/>
                  <a:pt x="140" y="219"/>
                  <a:pt x="129" y="211"/>
                </a:cubicBezTo>
                <a:cubicBezTo>
                  <a:pt x="129" y="189"/>
                  <a:pt x="129" y="92"/>
                  <a:pt x="129" y="45"/>
                </a:cubicBezTo>
                <a:cubicBezTo>
                  <a:pt x="183" y="37"/>
                  <a:pt x="231" y="21"/>
                  <a:pt x="266" y="19"/>
                </a:cubicBezTo>
                <a:cubicBezTo>
                  <a:pt x="281" y="18"/>
                  <a:pt x="294" y="17"/>
                  <a:pt x="306" y="17"/>
                </a:cubicBezTo>
                <a:cubicBezTo>
                  <a:pt x="325" y="17"/>
                  <a:pt x="341" y="19"/>
                  <a:pt x="353" y="22"/>
                </a:cubicBezTo>
                <a:cubicBezTo>
                  <a:pt x="363" y="25"/>
                  <a:pt x="374" y="28"/>
                  <a:pt x="381" y="33"/>
                </a:cubicBezTo>
                <a:cubicBezTo>
                  <a:pt x="389" y="38"/>
                  <a:pt x="393" y="44"/>
                  <a:pt x="393" y="57"/>
                </a:cubicBezTo>
                <a:cubicBezTo>
                  <a:pt x="393" y="60"/>
                  <a:pt x="392" y="62"/>
                  <a:pt x="390" y="64"/>
                </a:cubicBezTo>
                <a:cubicBezTo>
                  <a:pt x="389" y="67"/>
                  <a:pt x="385" y="69"/>
                  <a:pt x="380" y="72"/>
                </a:cubicBezTo>
                <a:cubicBezTo>
                  <a:pt x="377" y="73"/>
                  <a:pt x="375" y="77"/>
                  <a:pt x="375" y="81"/>
                </a:cubicBezTo>
                <a:cubicBezTo>
                  <a:pt x="376" y="84"/>
                  <a:pt x="379" y="87"/>
                  <a:pt x="383" y="88"/>
                </a:cubicBezTo>
                <a:cubicBezTo>
                  <a:pt x="397" y="90"/>
                  <a:pt x="405" y="100"/>
                  <a:pt x="405" y="111"/>
                </a:cubicBezTo>
                <a:cubicBezTo>
                  <a:pt x="405" y="123"/>
                  <a:pt x="398" y="131"/>
                  <a:pt x="390" y="135"/>
                </a:cubicBezTo>
                <a:cubicBezTo>
                  <a:pt x="387" y="137"/>
                  <a:pt x="385" y="140"/>
                  <a:pt x="385" y="144"/>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Title 1">
            <a:extLst>
              <a:ext uri="{FF2B5EF4-FFF2-40B4-BE49-F238E27FC236}">
                <a16:creationId xmlns:a16="http://schemas.microsoft.com/office/drawing/2014/main" id="{CA7F10A7-CB47-4147-B300-E7DEA6A748EE}"/>
              </a:ext>
            </a:extLst>
          </p:cNvPr>
          <p:cNvSpPr>
            <a:spLocks noGrp="1"/>
          </p:cNvSpPr>
          <p:nvPr>
            <p:ph type="title"/>
          </p:nvPr>
        </p:nvSpPr>
        <p:spPr>
          <a:xfrm>
            <a:off x="0" y="441325"/>
            <a:ext cx="12192000" cy="846562"/>
          </a:xfrm>
          <a:custGeom>
            <a:avLst/>
            <a:gdLst>
              <a:gd name="connsiteX0" fmla="*/ 0 w 12192000"/>
              <a:gd name="connsiteY0" fmla="*/ 0 h 846562"/>
              <a:gd name="connsiteX1" fmla="*/ 12192000 w 12192000"/>
              <a:gd name="connsiteY1" fmla="*/ 0 h 846562"/>
              <a:gd name="connsiteX2" fmla="*/ 12192000 w 12192000"/>
              <a:gd name="connsiteY2" fmla="*/ 846562 h 846562"/>
              <a:gd name="connsiteX3" fmla="*/ 0 w 12192000"/>
              <a:gd name="connsiteY3" fmla="*/ 846562 h 846562"/>
              <a:gd name="connsiteX4" fmla="*/ 0 w 12192000"/>
              <a:gd name="connsiteY4" fmla="*/ 0 h 84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6562" fill="none" extrusionOk="0">
                <a:moveTo>
                  <a:pt x="0" y="0"/>
                </a:moveTo>
                <a:cubicBezTo>
                  <a:pt x="3333250" y="-49533"/>
                  <a:pt x="10465010" y="-14809"/>
                  <a:pt x="12192000" y="0"/>
                </a:cubicBezTo>
                <a:cubicBezTo>
                  <a:pt x="12208947" y="368731"/>
                  <a:pt x="12201917" y="692298"/>
                  <a:pt x="12192000" y="846562"/>
                </a:cubicBezTo>
                <a:cubicBezTo>
                  <a:pt x="10018612" y="798331"/>
                  <a:pt x="4162312" y="931017"/>
                  <a:pt x="0" y="846562"/>
                </a:cubicBezTo>
                <a:cubicBezTo>
                  <a:pt x="-52988" y="643013"/>
                  <a:pt x="75381" y="263153"/>
                  <a:pt x="0" y="0"/>
                </a:cubicBezTo>
                <a:close/>
              </a:path>
              <a:path w="12192000" h="846562" stroke="0" extrusionOk="0">
                <a:moveTo>
                  <a:pt x="0" y="0"/>
                </a:moveTo>
                <a:cubicBezTo>
                  <a:pt x="4137690" y="118645"/>
                  <a:pt x="7294484" y="116012"/>
                  <a:pt x="12192000" y="0"/>
                </a:cubicBezTo>
                <a:cubicBezTo>
                  <a:pt x="12256446" y="279988"/>
                  <a:pt x="12264244" y="595762"/>
                  <a:pt x="12192000" y="846562"/>
                </a:cubicBezTo>
                <a:cubicBezTo>
                  <a:pt x="10871685" y="981162"/>
                  <a:pt x="5389075" y="689366"/>
                  <a:pt x="0" y="846562"/>
                </a:cubicBezTo>
                <a:cubicBezTo>
                  <a:pt x="-53059" y="513671"/>
                  <a:pt x="42795" y="338956"/>
                  <a:pt x="0" y="0"/>
                </a:cubicBezTo>
                <a:close/>
              </a:path>
            </a:pathLst>
          </a:custGeom>
          <a:solidFill>
            <a:schemeClr val="accent3">
              <a:alpha val="14000"/>
            </a:schemeClr>
          </a:solidFill>
          <a:ln w="44450" cmpd="dbl">
            <a:solidFill>
              <a:schemeClr val="bg1">
                <a:lumMod val="75000"/>
                <a:alpha val="44000"/>
              </a:schemeClr>
            </a:solidFill>
            <a:extLst>
              <a:ext uri="{C807C97D-BFC1-408E-A445-0C87EB9F89A2}">
                <ask:lineSketchStyleProps xmlns:ask="http://schemas.microsoft.com/office/drawing/2018/sketchyshapes" sd="1219033472">
                  <ask:type>
                    <ask:lineSketchCurved/>
                  </ask:type>
                </ask:lineSketchStyleProps>
              </a:ext>
            </a:extLst>
          </a:ln>
        </p:spPr>
        <p:txBody>
          <a:bodyPr>
            <a:normAutofit/>
          </a:bodyPr>
          <a:lstStyle/>
          <a:p>
            <a:r>
              <a:rPr lang="en-US" sz="2800" b="0" i="1" dirty="0">
                <a:cs typeface="Corbel Regular" charset="0"/>
              </a:rPr>
              <a:t>	CORONAVIRUS : IS THE GOVERNMENT HANDLING IT WELL?</a:t>
            </a:r>
            <a:endParaRPr lang="en-GB" sz="2800" dirty="0"/>
          </a:p>
        </p:txBody>
      </p:sp>
    </p:spTree>
    <p:extLst>
      <p:ext uri="{BB962C8B-B14F-4D97-AF65-F5344CB8AC3E}">
        <p14:creationId xmlns:p14="http://schemas.microsoft.com/office/powerpoint/2010/main" val="183936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4F6B92-C6DC-2740-A9C1-F071C4D35F07}"/>
              </a:ext>
            </a:extLst>
          </p:cNvPr>
          <p:cNvGraphicFramePr>
            <a:graphicFrameLocks noGrp="1"/>
          </p:cNvGraphicFramePr>
          <p:nvPr>
            <p:ph sz="quarter" idx="17"/>
            <p:extLst>
              <p:ext uri="{D42A27DB-BD31-4B8C-83A1-F6EECF244321}">
                <p14:modId xmlns:p14="http://schemas.microsoft.com/office/powerpoint/2010/main" val="544862126"/>
              </p:ext>
            </p:extLst>
          </p:nvPr>
        </p:nvGraphicFramePr>
        <p:xfrm>
          <a:off x="-538007" y="1629603"/>
          <a:ext cx="5147627" cy="34055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1" name="Content Placeholder 4">
            <a:extLst>
              <a:ext uri="{FF2B5EF4-FFF2-40B4-BE49-F238E27FC236}">
                <a16:creationId xmlns:a16="http://schemas.microsoft.com/office/drawing/2014/main" id="{90030F2D-1E36-4ABA-8672-835B9100C30A}"/>
              </a:ext>
            </a:extLst>
          </p:cNvPr>
          <p:cNvGraphicFramePr>
            <a:graphicFrameLocks/>
          </p:cNvGraphicFramePr>
          <p:nvPr>
            <p:extLst>
              <p:ext uri="{D42A27DB-BD31-4B8C-83A1-F6EECF244321}">
                <p14:modId xmlns:p14="http://schemas.microsoft.com/office/powerpoint/2010/main" val="4072167563"/>
              </p:ext>
            </p:extLst>
          </p:nvPr>
        </p:nvGraphicFramePr>
        <p:xfrm>
          <a:off x="3496934" y="1629603"/>
          <a:ext cx="5147627" cy="340550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5BA14025-C2FA-44F5-A9BA-1887976C50CB}"/>
              </a:ext>
            </a:extLst>
          </p:cNvPr>
          <p:cNvSpPr>
            <a:spLocks noGrp="1"/>
          </p:cNvSpPr>
          <p:nvPr>
            <p:ph type="title"/>
          </p:nvPr>
        </p:nvSpPr>
        <p:spPr>
          <a:xfrm>
            <a:off x="0" y="441325"/>
            <a:ext cx="12192000" cy="846562"/>
          </a:xfrm>
          <a:custGeom>
            <a:avLst/>
            <a:gdLst>
              <a:gd name="connsiteX0" fmla="*/ 0 w 12192000"/>
              <a:gd name="connsiteY0" fmla="*/ 0 h 846562"/>
              <a:gd name="connsiteX1" fmla="*/ 12192000 w 12192000"/>
              <a:gd name="connsiteY1" fmla="*/ 0 h 846562"/>
              <a:gd name="connsiteX2" fmla="*/ 12192000 w 12192000"/>
              <a:gd name="connsiteY2" fmla="*/ 846562 h 846562"/>
              <a:gd name="connsiteX3" fmla="*/ 0 w 12192000"/>
              <a:gd name="connsiteY3" fmla="*/ 846562 h 846562"/>
              <a:gd name="connsiteX4" fmla="*/ 0 w 12192000"/>
              <a:gd name="connsiteY4" fmla="*/ 0 h 84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6562" fill="none" extrusionOk="0">
                <a:moveTo>
                  <a:pt x="0" y="0"/>
                </a:moveTo>
                <a:cubicBezTo>
                  <a:pt x="3333250" y="-49533"/>
                  <a:pt x="10465010" y="-14809"/>
                  <a:pt x="12192000" y="0"/>
                </a:cubicBezTo>
                <a:cubicBezTo>
                  <a:pt x="12208947" y="368731"/>
                  <a:pt x="12201917" y="692298"/>
                  <a:pt x="12192000" y="846562"/>
                </a:cubicBezTo>
                <a:cubicBezTo>
                  <a:pt x="10018612" y="798331"/>
                  <a:pt x="4162312" y="931017"/>
                  <a:pt x="0" y="846562"/>
                </a:cubicBezTo>
                <a:cubicBezTo>
                  <a:pt x="-52988" y="643013"/>
                  <a:pt x="75381" y="263153"/>
                  <a:pt x="0" y="0"/>
                </a:cubicBezTo>
                <a:close/>
              </a:path>
              <a:path w="12192000" h="846562" stroke="0" extrusionOk="0">
                <a:moveTo>
                  <a:pt x="0" y="0"/>
                </a:moveTo>
                <a:cubicBezTo>
                  <a:pt x="4137690" y="118645"/>
                  <a:pt x="7294484" y="116012"/>
                  <a:pt x="12192000" y="0"/>
                </a:cubicBezTo>
                <a:cubicBezTo>
                  <a:pt x="12256446" y="279988"/>
                  <a:pt x="12264244" y="595762"/>
                  <a:pt x="12192000" y="846562"/>
                </a:cubicBezTo>
                <a:cubicBezTo>
                  <a:pt x="10871685" y="981162"/>
                  <a:pt x="5389075" y="689366"/>
                  <a:pt x="0" y="846562"/>
                </a:cubicBezTo>
                <a:cubicBezTo>
                  <a:pt x="-53059" y="513671"/>
                  <a:pt x="42795" y="338956"/>
                  <a:pt x="0" y="0"/>
                </a:cubicBezTo>
                <a:close/>
              </a:path>
            </a:pathLst>
          </a:custGeom>
          <a:solidFill>
            <a:schemeClr val="accent3">
              <a:alpha val="14000"/>
            </a:schemeClr>
          </a:solidFill>
          <a:ln w="44450" cmpd="dbl">
            <a:solidFill>
              <a:schemeClr val="bg1">
                <a:lumMod val="75000"/>
                <a:alpha val="44000"/>
              </a:schemeClr>
            </a:solidFill>
            <a:extLst>
              <a:ext uri="{C807C97D-BFC1-408E-A445-0C87EB9F89A2}">
                <ask:lineSketchStyleProps xmlns:ask="http://schemas.microsoft.com/office/drawing/2018/sketchyshapes" sd="1219033472">
                  <ask:type>
                    <ask:lineSketchCurved/>
                  </ask:type>
                </ask:lineSketchStyleProps>
              </a:ext>
            </a:extLst>
          </a:ln>
        </p:spPr>
        <p:txBody>
          <a:bodyPr>
            <a:normAutofit/>
          </a:bodyPr>
          <a:lstStyle/>
          <a:p>
            <a:r>
              <a:rPr lang="en-US" sz="2800" b="0" i="1" dirty="0">
                <a:cs typeface="Corbel Regular" charset="0"/>
              </a:rPr>
              <a:t>	CORONAVIRUS : THE IMPACT ON HOUSEHOLDS</a:t>
            </a:r>
            <a:endParaRPr lang="en-GB" sz="2800" dirty="0"/>
          </a:p>
        </p:txBody>
      </p:sp>
      <p:sp>
        <p:nvSpPr>
          <p:cNvPr id="11" name="Freeform 80">
            <a:extLst>
              <a:ext uri="{FF2B5EF4-FFF2-40B4-BE49-F238E27FC236}">
                <a16:creationId xmlns:a16="http://schemas.microsoft.com/office/drawing/2014/main" id="{83C60F0E-B8FC-4598-80D3-9CE5E1590920}"/>
              </a:ext>
            </a:extLst>
          </p:cNvPr>
          <p:cNvSpPr>
            <a:spLocks noChangeAspect="1" noEditPoints="1"/>
          </p:cNvSpPr>
          <p:nvPr/>
        </p:nvSpPr>
        <p:spPr bwMode="auto">
          <a:xfrm>
            <a:off x="10562010" y="417165"/>
            <a:ext cx="1145840" cy="1077673"/>
          </a:xfrm>
          <a:custGeom>
            <a:avLst/>
            <a:gdLst/>
            <a:ahLst/>
            <a:cxnLst>
              <a:cxn ang="0">
                <a:pos x="226" y="187"/>
              </a:cxn>
              <a:cxn ang="0">
                <a:pos x="262" y="172"/>
              </a:cxn>
              <a:cxn ang="0">
                <a:pos x="262" y="211"/>
              </a:cxn>
              <a:cxn ang="0">
                <a:pos x="226" y="231"/>
              </a:cxn>
              <a:cxn ang="0">
                <a:pos x="226" y="187"/>
              </a:cxn>
              <a:cxn ang="0">
                <a:pos x="128" y="262"/>
              </a:cxn>
              <a:cxn ang="0">
                <a:pos x="128" y="169"/>
              </a:cxn>
              <a:cxn ang="0">
                <a:pos x="77" y="161"/>
              </a:cxn>
              <a:cxn ang="0">
                <a:pos x="77" y="250"/>
              </a:cxn>
              <a:cxn ang="0">
                <a:pos x="30" y="239"/>
              </a:cxn>
              <a:cxn ang="0">
                <a:pos x="30" y="132"/>
              </a:cxn>
              <a:cxn ang="0">
                <a:pos x="12" y="129"/>
              </a:cxn>
              <a:cxn ang="0">
                <a:pos x="101" y="30"/>
              </a:cxn>
              <a:cxn ang="0">
                <a:pos x="204" y="162"/>
              </a:cxn>
              <a:cxn ang="0">
                <a:pos x="183" y="158"/>
              </a:cxn>
              <a:cxn ang="0">
                <a:pos x="183" y="275"/>
              </a:cxn>
              <a:cxn ang="0">
                <a:pos x="128" y="262"/>
              </a:cxn>
              <a:cxn ang="0">
                <a:pos x="311" y="112"/>
              </a:cxn>
              <a:cxn ang="0">
                <a:pos x="213" y="0"/>
              </a:cxn>
              <a:cxn ang="0">
                <a:pos x="111" y="10"/>
              </a:cxn>
              <a:cxn ang="0">
                <a:pos x="220" y="149"/>
              </a:cxn>
              <a:cxn ang="0">
                <a:pos x="311" y="112"/>
              </a:cxn>
              <a:cxn ang="0">
                <a:pos x="101" y="11"/>
              </a:cxn>
              <a:cxn ang="0">
                <a:pos x="0" y="124"/>
              </a:cxn>
              <a:cxn ang="0">
                <a:pos x="0" y="141"/>
              </a:cxn>
              <a:cxn ang="0">
                <a:pos x="18" y="144"/>
              </a:cxn>
              <a:cxn ang="0">
                <a:pos x="18" y="249"/>
              </a:cxn>
              <a:cxn ang="0">
                <a:pos x="195" y="292"/>
              </a:cxn>
              <a:cxn ang="0">
                <a:pos x="298" y="226"/>
              </a:cxn>
              <a:cxn ang="0">
                <a:pos x="298" y="140"/>
              </a:cxn>
              <a:cxn ang="0">
                <a:pos x="311" y="135"/>
              </a:cxn>
              <a:cxn ang="0">
                <a:pos x="311" y="121"/>
              </a:cxn>
              <a:cxn ang="0">
                <a:pos x="218" y="159"/>
              </a:cxn>
              <a:cxn ang="0">
                <a:pos x="101" y="11"/>
              </a:cxn>
            </a:cxnLst>
            <a:rect l="0" t="0" r="r" b="b"/>
            <a:pathLst>
              <a:path w="311" h="292">
                <a:moveTo>
                  <a:pt x="226" y="187"/>
                </a:moveTo>
                <a:cubicBezTo>
                  <a:pt x="262" y="172"/>
                  <a:pt x="262" y="172"/>
                  <a:pt x="262" y="172"/>
                </a:cubicBezTo>
                <a:cubicBezTo>
                  <a:pt x="262" y="211"/>
                  <a:pt x="262" y="211"/>
                  <a:pt x="262" y="211"/>
                </a:cubicBezTo>
                <a:cubicBezTo>
                  <a:pt x="226" y="231"/>
                  <a:pt x="226" y="231"/>
                  <a:pt x="226" y="231"/>
                </a:cubicBezTo>
                <a:cubicBezTo>
                  <a:pt x="226" y="187"/>
                  <a:pt x="226" y="187"/>
                  <a:pt x="226" y="187"/>
                </a:cubicBezTo>
                <a:close/>
                <a:moveTo>
                  <a:pt x="128" y="262"/>
                </a:moveTo>
                <a:cubicBezTo>
                  <a:pt x="128" y="169"/>
                  <a:pt x="128" y="169"/>
                  <a:pt x="128" y="169"/>
                </a:cubicBezTo>
                <a:cubicBezTo>
                  <a:pt x="77" y="161"/>
                  <a:pt x="77" y="161"/>
                  <a:pt x="77" y="161"/>
                </a:cubicBezTo>
                <a:cubicBezTo>
                  <a:pt x="77" y="250"/>
                  <a:pt x="77" y="250"/>
                  <a:pt x="77" y="250"/>
                </a:cubicBezTo>
                <a:cubicBezTo>
                  <a:pt x="30" y="239"/>
                  <a:pt x="30" y="239"/>
                  <a:pt x="30" y="239"/>
                </a:cubicBezTo>
                <a:cubicBezTo>
                  <a:pt x="30" y="203"/>
                  <a:pt x="30" y="168"/>
                  <a:pt x="30" y="132"/>
                </a:cubicBezTo>
                <a:cubicBezTo>
                  <a:pt x="24" y="131"/>
                  <a:pt x="18" y="130"/>
                  <a:pt x="12" y="129"/>
                </a:cubicBezTo>
                <a:cubicBezTo>
                  <a:pt x="101" y="30"/>
                  <a:pt x="101" y="30"/>
                  <a:pt x="101" y="30"/>
                </a:cubicBezTo>
                <a:cubicBezTo>
                  <a:pt x="204" y="162"/>
                  <a:pt x="204" y="162"/>
                  <a:pt x="204" y="162"/>
                </a:cubicBezTo>
                <a:cubicBezTo>
                  <a:pt x="183" y="158"/>
                  <a:pt x="183" y="158"/>
                  <a:pt x="183" y="158"/>
                </a:cubicBezTo>
                <a:cubicBezTo>
                  <a:pt x="183" y="275"/>
                  <a:pt x="183" y="275"/>
                  <a:pt x="183" y="275"/>
                </a:cubicBezTo>
                <a:cubicBezTo>
                  <a:pt x="128" y="262"/>
                  <a:pt x="128" y="262"/>
                  <a:pt x="128" y="262"/>
                </a:cubicBezTo>
                <a:close/>
                <a:moveTo>
                  <a:pt x="311" y="112"/>
                </a:moveTo>
                <a:cubicBezTo>
                  <a:pt x="213" y="0"/>
                  <a:pt x="213" y="0"/>
                  <a:pt x="213" y="0"/>
                </a:cubicBezTo>
                <a:cubicBezTo>
                  <a:pt x="111" y="10"/>
                  <a:pt x="111" y="10"/>
                  <a:pt x="111" y="10"/>
                </a:cubicBezTo>
                <a:cubicBezTo>
                  <a:pt x="220" y="149"/>
                  <a:pt x="220" y="149"/>
                  <a:pt x="220" y="149"/>
                </a:cubicBezTo>
                <a:cubicBezTo>
                  <a:pt x="311" y="112"/>
                  <a:pt x="311" y="112"/>
                  <a:pt x="311" y="112"/>
                </a:cubicBezTo>
                <a:close/>
                <a:moveTo>
                  <a:pt x="101" y="11"/>
                </a:moveTo>
                <a:cubicBezTo>
                  <a:pt x="0" y="124"/>
                  <a:pt x="0" y="124"/>
                  <a:pt x="0" y="124"/>
                </a:cubicBezTo>
                <a:cubicBezTo>
                  <a:pt x="0" y="130"/>
                  <a:pt x="0" y="135"/>
                  <a:pt x="0" y="141"/>
                </a:cubicBezTo>
                <a:cubicBezTo>
                  <a:pt x="6" y="142"/>
                  <a:pt x="12" y="143"/>
                  <a:pt x="18" y="144"/>
                </a:cubicBezTo>
                <a:cubicBezTo>
                  <a:pt x="18" y="179"/>
                  <a:pt x="18" y="214"/>
                  <a:pt x="18" y="249"/>
                </a:cubicBezTo>
                <a:cubicBezTo>
                  <a:pt x="77" y="263"/>
                  <a:pt x="136" y="278"/>
                  <a:pt x="195" y="292"/>
                </a:cubicBezTo>
                <a:cubicBezTo>
                  <a:pt x="229" y="270"/>
                  <a:pt x="264" y="248"/>
                  <a:pt x="298" y="226"/>
                </a:cubicBezTo>
                <a:cubicBezTo>
                  <a:pt x="298" y="199"/>
                  <a:pt x="298" y="168"/>
                  <a:pt x="298" y="140"/>
                </a:cubicBezTo>
                <a:cubicBezTo>
                  <a:pt x="311" y="135"/>
                  <a:pt x="311" y="135"/>
                  <a:pt x="311" y="135"/>
                </a:cubicBezTo>
                <a:cubicBezTo>
                  <a:pt x="311" y="121"/>
                  <a:pt x="311" y="121"/>
                  <a:pt x="311" y="121"/>
                </a:cubicBezTo>
                <a:cubicBezTo>
                  <a:pt x="218" y="159"/>
                  <a:pt x="218" y="159"/>
                  <a:pt x="218" y="159"/>
                </a:cubicBezTo>
                <a:cubicBezTo>
                  <a:pt x="101" y="11"/>
                  <a:pt x="101" y="11"/>
                  <a:pt x="101" y="11"/>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2" name="Group 11">
            <a:extLst>
              <a:ext uri="{FF2B5EF4-FFF2-40B4-BE49-F238E27FC236}">
                <a16:creationId xmlns:a16="http://schemas.microsoft.com/office/drawing/2014/main" id="{34870762-3CAA-4CA4-BE2F-0E9D0337FDD5}"/>
              </a:ext>
            </a:extLst>
          </p:cNvPr>
          <p:cNvGrpSpPr>
            <a:grpSpLocks noChangeAspect="1"/>
          </p:cNvGrpSpPr>
          <p:nvPr/>
        </p:nvGrpSpPr>
        <p:grpSpPr>
          <a:xfrm>
            <a:off x="9935299" y="557292"/>
            <a:ext cx="631494" cy="956939"/>
            <a:chOff x="2722563" y="4708526"/>
            <a:chExt cx="723901" cy="1096963"/>
          </a:xfrm>
        </p:grpSpPr>
        <p:sp>
          <p:nvSpPr>
            <p:cNvPr id="13" name="Freeform 35">
              <a:extLst>
                <a:ext uri="{FF2B5EF4-FFF2-40B4-BE49-F238E27FC236}">
                  <a16:creationId xmlns:a16="http://schemas.microsoft.com/office/drawing/2014/main" id="{F7B1166E-E73D-4C27-8329-03263D2140AE}"/>
                </a:ext>
              </a:extLst>
            </p:cNvPr>
            <p:cNvSpPr>
              <a:spLocks noEditPoints="1"/>
            </p:cNvSpPr>
            <p:nvPr/>
          </p:nvSpPr>
          <p:spPr bwMode="auto">
            <a:xfrm>
              <a:off x="2722563" y="4786313"/>
              <a:ext cx="263525" cy="1006475"/>
            </a:xfrm>
            <a:custGeom>
              <a:avLst/>
              <a:gdLst/>
              <a:ahLst/>
              <a:cxnLst>
                <a:cxn ang="0">
                  <a:pos x="123" y="159"/>
                </a:cxn>
                <a:cxn ang="0">
                  <a:pos x="113" y="59"/>
                </a:cxn>
                <a:cxn ang="0">
                  <a:pos x="113" y="38"/>
                </a:cxn>
                <a:cxn ang="0">
                  <a:pos x="109" y="26"/>
                </a:cxn>
                <a:cxn ang="0">
                  <a:pos x="80" y="1"/>
                </a:cxn>
                <a:cxn ang="0">
                  <a:pos x="55" y="16"/>
                </a:cxn>
                <a:cxn ang="0">
                  <a:pos x="41" y="48"/>
                </a:cxn>
                <a:cxn ang="0">
                  <a:pos x="36" y="67"/>
                </a:cxn>
                <a:cxn ang="0">
                  <a:pos x="35" y="73"/>
                </a:cxn>
                <a:cxn ang="0">
                  <a:pos x="30" y="74"/>
                </a:cxn>
                <a:cxn ang="0">
                  <a:pos x="29" y="85"/>
                </a:cxn>
                <a:cxn ang="0">
                  <a:pos x="3" y="140"/>
                </a:cxn>
                <a:cxn ang="0">
                  <a:pos x="22" y="214"/>
                </a:cxn>
                <a:cxn ang="0">
                  <a:pos x="35" y="306"/>
                </a:cxn>
                <a:cxn ang="0">
                  <a:pos x="43" y="414"/>
                </a:cxn>
                <a:cxn ang="0">
                  <a:pos x="65" y="470"/>
                </a:cxn>
                <a:cxn ang="0">
                  <a:pos x="119" y="456"/>
                </a:cxn>
                <a:cxn ang="0">
                  <a:pos x="109" y="416"/>
                </a:cxn>
                <a:cxn ang="0">
                  <a:pos x="111" y="351"/>
                </a:cxn>
                <a:cxn ang="0">
                  <a:pos x="120" y="252"/>
                </a:cxn>
                <a:cxn ang="0">
                  <a:pos x="123" y="211"/>
                </a:cxn>
                <a:cxn ang="0">
                  <a:pos x="73" y="1"/>
                </a:cxn>
                <a:cxn ang="0">
                  <a:pos x="45" y="39"/>
                </a:cxn>
                <a:cxn ang="0">
                  <a:pos x="47" y="39"/>
                </a:cxn>
                <a:cxn ang="0">
                  <a:pos x="56" y="14"/>
                </a:cxn>
                <a:cxn ang="0">
                  <a:pos x="51" y="22"/>
                </a:cxn>
                <a:cxn ang="0">
                  <a:pos x="45" y="40"/>
                </a:cxn>
                <a:cxn ang="0">
                  <a:pos x="36" y="58"/>
                </a:cxn>
                <a:cxn ang="0">
                  <a:pos x="37" y="65"/>
                </a:cxn>
                <a:cxn ang="0">
                  <a:pos x="36" y="68"/>
                </a:cxn>
                <a:cxn ang="0">
                  <a:pos x="37" y="71"/>
                </a:cxn>
                <a:cxn ang="0">
                  <a:pos x="36" y="73"/>
                </a:cxn>
                <a:cxn ang="0">
                  <a:pos x="37" y="186"/>
                </a:cxn>
                <a:cxn ang="0">
                  <a:pos x="44" y="130"/>
                </a:cxn>
                <a:cxn ang="0">
                  <a:pos x="74" y="341"/>
                </a:cxn>
                <a:cxn ang="0">
                  <a:pos x="75" y="275"/>
                </a:cxn>
                <a:cxn ang="0">
                  <a:pos x="81" y="364"/>
                </a:cxn>
                <a:cxn ang="0">
                  <a:pos x="80" y="433"/>
                </a:cxn>
                <a:cxn ang="0">
                  <a:pos x="81" y="2"/>
                </a:cxn>
                <a:cxn ang="0">
                  <a:pos x="114" y="68"/>
                </a:cxn>
                <a:cxn ang="0">
                  <a:pos x="110" y="61"/>
                </a:cxn>
                <a:cxn ang="0">
                  <a:pos x="107" y="55"/>
                </a:cxn>
                <a:cxn ang="0">
                  <a:pos x="109" y="57"/>
                </a:cxn>
                <a:cxn ang="0">
                  <a:pos x="108" y="57"/>
                </a:cxn>
                <a:cxn ang="0">
                  <a:pos x="112" y="65"/>
                </a:cxn>
                <a:cxn ang="0">
                  <a:pos x="111" y="58"/>
                </a:cxn>
                <a:cxn ang="0">
                  <a:pos x="109" y="54"/>
                </a:cxn>
                <a:cxn ang="0">
                  <a:pos x="110" y="50"/>
                </a:cxn>
                <a:cxn ang="0">
                  <a:pos x="110" y="49"/>
                </a:cxn>
                <a:cxn ang="0">
                  <a:pos x="112" y="47"/>
                </a:cxn>
                <a:cxn ang="0">
                  <a:pos x="113" y="60"/>
                </a:cxn>
                <a:cxn ang="0">
                  <a:pos x="113" y="61"/>
                </a:cxn>
                <a:cxn ang="0">
                  <a:pos x="110" y="52"/>
                </a:cxn>
                <a:cxn ang="0">
                  <a:pos x="112" y="47"/>
                </a:cxn>
                <a:cxn ang="0">
                  <a:pos x="115" y="43"/>
                </a:cxn>
                <a:cxn ang="0">
                  <a:pos x="108" y="26"/>
                </a:cxn>
              </a:cxnLst>
              <a:rect l="0" t="0" r="r" b="b"/>
              <a:pathLst>
                <a:path w="124" h="473">
                  <a:moveTo>
                    <a:pt x="121" y="201"/>
                  </a:moveTo>
                  <a:cubicBezTo>
                    <a:pt x="120" y="200"/>
                    <a:pt x="119" y="199"/>
                    <a:pt x="120" y="197"/>
                  </a:cubicBezTo>
                  <a:cubicBezTo>
                    <a:pt x="121" y="196"/>
                    <a:pt x="122" y="189"/>
                    <a:pt x="121" y="187"/>
                  </a:cubicBezTo>
                  <a:cubicBezTo>
                    <a:pt x="120" y="185"/>
                    <a:pt x="119" y="186"/>
                    <a:pt x="120" y="183"/>
                  </a:cubicBezTo>
                  <a:cubicBezTo>
                    <a:pt x="121" y="180"/>
                    <a:pt x="120" y="177"/>
                    <a:pt x="120" y="175"/>
                  </a:cubicBezTo>
                  <a:cubicBezTo>
                    <a:pt x="120" y="173"/>
                    <a:pt x="121" y="171"/>
                    <a:pt x="122" y="170"/>
                  </a:cubicBezTo>
                  <a:cubicBezTo>
                    <a:pt x="122" y="169"/>
                    <a:pt x="124" y="162"/>
                    <a:pt x="123" y="159"/>
                  </a:cubicBezTo>
                  <a:cubicBezTo>
                    <a:pt x="123" y="156"/>
                    <a:pt x="118" y="122"/>
                    <a:pt x="116" y="113"/>
                  </a:cubicBezTo>
                  <a:cubicBezTo>
                    <a:pt x="114" y="104"/>
                    <a:pt x="116" y="79"/>
                    <a:pt x="115" y="77"/>
                  </a:cubicBezTo>
                  <a:cubicBezTo>
                    <a:pt x="113" y="75"/>
                    <a:pt x="115" y="75"/>
                    <a:pt x="114" y="70"/>
                  </a:cubicBezTo>
                  <a:cubicBezTo>
                    <a:pt x="114" y="69"/>
                    <a:pt x="114" y="69"/>
                    <a:pt x="114" y="68"/>
                  </a:cubicBezTo>
                  <a:cubicBezTo>
                    <a:pt x="115" y="68"/>
                    <a:pt x="117" y="68"/>
                    <a:pt x="118" y="68"/>
                  </a:cubicBezTo>
                  <a:cubicBezTo>
                    <a:pt x="117" y="68"/>
                    <a:pt x="115" y="68"/>
                    <a:pt x="114" y="68"/>
                  </a:cubicBezTo>
                  <a:cubicBezTo>
                    <a:pt x="115" y="65"/>
                    <a:pt x="115" y="62"/>
                    <a:pt x="113" y="59"/>
                  </a:cubicBezTo>
                  <a:cubicBezTo>
                    <a:pt x="112" y="59"/>
                    <a:pt x="112" y="58"/>
                    <a:pt x="111" y="58"/>
                  </a:cubicBezTo>
                  <a:cubicBezTo>
                    <a:pt x="112" y="56"/>
                    <a:pt x="112" y="54"/>
                    <a:pt x="112" y="52"/>
                  </a:cubicBezTo>
                  <a:cubicBezTo>
                    <a:pt x="112" y="52"/>
                    <a:pt x="112" y="51"/>
                    <a:pt x="111" y="51"/>
                  </a:cubicBezTo>
                  <a:cubicBezTo>
                    <a:pt x="112" y="50"/>
                    <a:pt x="112" y="48"/>
                    <a:pt x="112" y="47"/>
                  </a:cubicBezTo>
                  <a:cubicBezTo>
                    <a:pt x="114" y="46"/>
                    <a:pt x="115" y="45"/>
                    <a:pt x="115" y="43"/>
                  </a:cubicBezTo>
                  <a:cubicBezTo>
                    <a:pt x="115" y="41"/>
                    <a:pt x="114" y="40"/>
                    <a:pt x="113" y="39"/>
                  </a:cubicBezTo>
                  <a:cubicBezTo>
                    <a:pt x="113" y="39"/>
                    <a:pt x="113" y="39"/>
                    <a:pt x="113" y="38"/>
                  </a:cubicBezTo>
                  <a:cubicBezTo>
                    <a:pt x="113" y="35"/>
                    <a:pt x="112" y="32"/>
                    <a:pt x="111" y="30"/>
                  </a:cubicBezTo>
                  <a:cubicBezTo>
                    <a:pt x="111" y="30"/>
                    <a:pt x="111" y="29"/>
                    <a:pt x="111" y="29"/>
                  </a:cubicBezTo>
                  <a:cubicBezTo>
                    <a:pt x="111" y="30"/>
                    <a:pt x="111" y="30"/>
                    <a:pt x="111" y="30"/>
                  </a:cubicBezTo>
                  <a:cubicBezTo>
                    <a:pt x="114" y="32"/>
                    <a:pt x="115" y="34"/>
                    <a:pt x="115" y="37"/>
                  </a:cubicBezTo>
                  <a:cubicBezTo>
                    <a:pt x="115" y="34"/>
                    <a:pt x="114" y="31"/>
                    <a:pt x="112" y="30"/>
                  </a:cubicBezTo>
                  <a:cubicBezTo>
                    <a:pt x="111" y="29"/>
                    <a:pt x="111" y="29"/>
                    <a:pt x="110" y="29"/>
                  </a:cubicBezTo>
                  <a:cubicBezTo>
                    <a:pt x="110" y="28"/>
                    <a:pt x="110" y="27"/>
                    <a:pt x="109" y="26"/>
                  </a:cubicBezTo>
                  <a:cubicBezTo>
                    <a:pt x="109" y="25"/>
                    <a:pt x="108" y="24"/>
                    <a:pt x="107" y="23"/>
                  </a:cubicBezTo>
                  <a:cubicBezTo>
                    <a:pt x="106" y="22"/>
                    <a:pt x="105" y="21"/>
                    <a:pt x="104" y="20"/>
                  </a:cubicBezTo>
                  <a:cubicBezTo>
                    <a:pt x="103" y="18"/>
                    <a:pt x="101" y="16"/>
                    <a:pt x="100" y="15"/>
                  </a:cubicBezTo>
                  <a:cubicBezTo>
                    <a:pt x="100" y="15"/>
                    <a:pt x="100" y="15"/>
                    <a:pt x="100" y="14"/>
                  </a:cubicBezTo>
                  <a:cubicBezTo>
                    <a:pt x="99" y="13"/>
                    <a:pt x="95" y="8"/>
                    <a:pt x="91" y="5"/>
                  </a:cubicBezTo>
                  <a:cubicBezTo>
                    <a:pt x="91" y="3"/>
                    <a:pt x="89" y="2"/>
                    <a:pt x="88" y="1"/>
                  </a:cubicBezTo>
                  <a:cubicBezTo>
                    <a:pt x="85" y="0"/>
                    <a:pt x="82" y="0"/>
                    <a:pt x="80" y="1"/>
                  </a:cubicBezTo>
                  <a:cubicBezTo>
                    <a:pt x="78" y="0"/>
                    <a:pt x="75" y="0"/>
                    <a:pt x="73" y="1"/>
                  </a:cubicBezTo>
                  <a:cubicBezTo>
                    <a:pt x="71" y="1"/>
                    <a:pt x="70" y="2"/>
                    <a:pt x="69" y="3"/>
                  </a:cubicBezTo>
                  <a:cubicBezTo>
                    <a:pt x="68" y="4"/>
                    <a:pt x="67" y="4"/>
                    <a:pt x="66" y="5"/>
                  </a:cubicBezTo>
                  <a:cubicBezTo>
                    <a:pt x="65" y="5"/>
                    <a:pt x="63" y="5"/>
                    <a:pt x="62" y="6"/>
                  </a:cubicBezTo>
                  <a:cubicBezTo>
                    <a:pt x="62" y="7"/>
                    <a:pt x="61" y="8"/>
                    <a:pt x="61" y="9"/>
                  </a:cubicBezTo>
                  <a:cubicBezTo>
                    <a:pt x="59" y="10"/>
                    <a:pt x="57" y="11"/>
                    <a:pt x="56" y="13"/>
                  </a:cubicBezTo>
                  <a:cubicBezTo>
                    <a:pt x="55" y="14"/>
                    <a:pt x="55" y="15"/>
                    <a:pt x="55" y="16"/>
                  </a:cubicBezTo>
                  <a:cubicBezTo>
                    <a:pt x="53" y="17"/>
                    <a:pt x="51" y="19"/>
                    <a:pt x="50" y="22"/>
                  </a:cubicBezTo>
                  <a:cubicBezTo>
                    <a:pt x="50" y="23"/>
                    <a:pt x="50" y="25"/>
                    <a:pt x="50" y="27"/>
                  </a:cubicBezTo>
                  <a:cubicBezTo>
                    <a:pt x="49" y="27"/>
                    <a:pt x="49" y="27"/>
                    <a:pt x="49" y="28"/>
                  </a:cubicBezTo>
                  <a:cubicBezTo>
                    <a:pt x="47" y="29"/>
                    <a:pt x="45" y="31"/>
                    <a:pt x="45" y="34"/>
                  </a:cubicBezTo>
                  <a:cubicBezTo>
                    <a:pt x="45" y="36"/>
                    <a:pt x="45" y="37"/>
                    <a:pt x="45" y="39"/>
                  </a:cubicBezTo>
                  <a:cubicBezTo>
                    <a:pt x="42" y="41"/>
                    <a:pt x="41" y="44"/>
                    <a:pt x="41" y="48"/>
                  </a:cubicBezTo>
                  <a:cubicBezTo>
                    <a:pt x="41" y="48"/>
                    <a:pt x="41" y="48"/>
                    <a:pt x="41" y="48"/>
                  </a:cubicBezTo>
                  <a:cubicBezTo>
                    <a:pt x="40" y="48"/>
                    <a:pt x="40" y="49"/>
                    <a:pt x="40" y="49"/>
                  </a:cubicBezTo>
                  <a:cubicBezTo>
                    <a:pt x="37" y="51"/>
                    <a:pt x="35" y="54"/>
                    <a:pt x="35" y="57"/>
                  </a:cubicBezTo>
                  <a:cubicBezTo>
                    <a:pt x="34" y="58"/>
                    <a:pt x="34" y="58"/>
                    <a:pt x="34" y="59"/>
                  </a:cubicBezTo>
                  <a:cubicBezTo>
                    <a:pt x="34" y="59"/>
                    <a:pt x="33" y="58"/>
                    <a:pt x="32" y="58"/>
                  </a:cubicBezTo>
                  <a:cubicBezTo>
                    <a:pt x="33" y="59"/>
                    <a:pt x="34" y="59"/>
                    <a:pt x="34" y="59"/>
                  </a:cubicBezTo>
                  <a:cubicBezTo>
                    <a:pt x="35" y="61"/>
                    <a:pt x="35" y="63"/>
                    <a:pt x="37" y="65"/>
                  </a:cubicBezTo>
                  <a:cubicBezTo>
                    <a:pt x="36" y="66"/>
                    <a:pt x="36" y="66"/>
                    <a:pt x="36" y="67"/>
                  </a:cubicBezTo>
                  <a:cubicBezTo>
                    <a:pt x="36" y="67"/>
                    <a:pt x="36" y="68"/>
                    <a:pt x="36" y="68"/>
                  </a:cubicBezTo>
                  <a:cubicBezTo>
                    <a:pt x="34" y="67"/>
                    <a:pt x="33" y="65"/>
                    <a:pt x="34" y="63"/>
                  </a:cubicBezTo>
                  <a:cubicBezTo>
                    <a:pt x="33" y="65"/>
                    <a:pt x="34" y="67"/>
                    <a:pt x="36" y="68"/>
                  </a:cubicBezTo>
                  <a:cubicBezTo>
                    <a:pt x="36" y="69"/>
                    <a:pt x="35" y="70"/>
                    <a:pt x="35" y="71"/>
                  </a:cubicBezTo>
                  <a:cubicBezTo>
                    <a:pt x="34" y="70"/>
                    <a:pt x="32" y="69"/>
                    <a:pt x="32" y="67"/>
                  </a:cubicBezTo>
                  <a:cubicBezTo>
                    <a:pt x="32" y="69"/>
                    <a:pt x="33" y="71"/>
                    <a:pt x="35" y="71"/>
                  </a:cubicBezTo>
                  <a:cubicBezTo>
                    <a:pt x="35" y="72"/>
                    <a:pt x="35" y="72"/>
                    <a:pt x="35" y="73"/>
                  </a:cubicBezTo>
                  <a:cubicBezTo>
                    <a:pt x="35" y="73"/>
                    <a:pt x="34" y="73"/>
                    <a:pt x="34" y="73"/>
                  </a:cubicBezTo>
                  <a:cubicBezTo>
                    <a:pt x="32" y="73"/>
                    <a:pt x="31" y="71"/>
                    <a:pt x="31" y="69"/>
                  </a:cubicBezTo>
                  <a:cubicBezTo>
                    <a:pt x="31" y="71"/>
                    <a:pt x="32" y="73"/>
                    <a:pt x="34" y="73"/>
                  </a:cubicBezTo>
                  <a:cubicBezTo>
                    <a:pt x="34" y="73"/>
                    <a:pt x="35" y="73"/>
                    <a:pt x="35" y="73"/>
                  </a:cubicBezTo>
                  <a:cubicBezTo>
                    <a:pt x="35" y="73"/>
                    <a:pt x="36" y="73"/>
                    <a:pt x="36" y="74"/>
                  </a:cubicBezTo>
                  <a:cubicBezTo>
                    <a:pt x="36" y="74"/>
                    <a:pt x="35" y="74"/>
                    <a:pt x="35" y="74"/>
                  </a:cubicBezTo>
                  <a:cubicBezTo>
                    <a:pt x="33" y="75"/>
                    <a:pt x="32" y="75"/>
                    <a:pt x="30" y="74"/>
                  </a:cubicBezTo>
                  <a:cubicBezTo>
                    <a:pt x="31" y="76"/>
                    <a:pt x="34" y="78"/>
                    <a:pt x="36" y="77"/>
                  </a:cubicBezTo>
                  <a:cubicBezTo>
                    <a:pt x="36" y="78"/>
                    <a:pt x="35" y="78"/>
                    <a:pt x="34" y="78"/>
                  </a:cubicBezTo>
                  <a:cubicBezTo>
                    <a:pt x="32" y="78"/>
                    <a:pt x="30" y="77"/>
                    <a:pt x="29" y="75"/>
                  </a:cubicBezTo>
                  <a:cubicBezTo>
                    <a:pt x="30" y="77"/>
                    <a:pt x="32" y="78"/>
                    <a:pt x="34" y="79"/>
                  </a:cubicBezTo>
                  <a:cubicBezTo>
                    <a:pt x="33" y="79"/>
                    <a:pt x="32" y="79"/>
                    <a:pt x="32" y="80"/>
                  </a:cubicBezTo>
                  <a:cubicBezTo>
                    <a:pt x="32" y="81"/>
                    <a:pt x="34" y="81"/>
                    <a:pt x="35" y="81"/>
                  </a:cubicBezTo>
                  <a:cubicBezTo>
                    <a:pt x="31" y="83"/>
                    <a:pt x="30" y="85"/>
                    <a:pt x="29" y="85"/>
                  </a:cubicBezTo>
                  <a:cubicBezTo>
                    <a:pt x="28" y="86"/>
                    <a:pt x="27" y="87"/>
                    <a:pt x="26" y="89"/>
                  </a:cubicBezTo>
                  <a:cubicBezTo>
                    <a:pt x="26" y="91"/>
                    <a:pt x="24" y="93"/>
                    <a:pt x="23" y="95"/>
                  </a:cubicBezTo>
                  <a:cubicBezTo>
                    <a:pt x="23" y="96"/>
                    <a:pt x="21" y="98"/>
                    <a:pt x="21" y="99"/>
                  </a:cubicBezTo>
                  <a:cubicBezTo>
                    <a:pt x="21" y="100"/>
                    <a:pt x="17" y="105"/>
                    <a:pt x="19" y="106"/>
                  </a:cubicBezTo>
                  <a:cubicBezTo>
                    <a:pt x="19" y="109"/>
                    <a:pt x="18" y="113"/>
                    <a:pt x="17" y="115"/>
                  </a:cubicBezTo>
                  <a:cubicBezTo>
                    <a:pt x="16" y="117"/>
                    <a:pt x="12" y="124"/>
                    <a:pt x="10" y="128"/>
                  </a:cubicBezTo>
                  <a:cubicBezTo>
                    <a:pt x="7" y="132"/>
                    <a:pt x="4" y="138"/>
                    <a:pt x="3" y="140"/>
                  </a:cubicBezTo>
                  <a:cubicBezTo>
                    <a:pt x="1" y="142"/>
                    <a:pt x="0" y="147"/>
                    <a:pt x="0" y="149"/>
                  </a:cubicBezTo>
                  <a:cubicBezTo>
                    <a:pt x="0" y="152"/>
                    <a:pt x="1" y="157"/>
                    <a:pt x="2" y="162"/>
                  </a:cubicBezTo>
                  <a:cubicBezTo>
                    <a:pt x="3" y="166"/>
                    <a:pt x="11" y="180"/>
                    <a:pt x="13" y="182"/>
                  </a:cubicBezTo>
                  <a:cubicBezTo>
                    <a:pt x="14" y="185"/>
                    <a:pt x="19" y="192"/>
                    <a:pt x="19" y="194"/>
                  </a:cubicBezTo>
                  <a:cubicBezTo>
                    <a:pt x="20" y="196"/>
                    <a:pt x="21" y="199"/>
                    <a:pt x="22" y="201"/>
                  </a:cubicBezTo>
                  <a:cubicBezTo>
                    <a:pt x="22" y="203"/>
                    <a:pt x="22" y="208"/>
                    <a:pt x="22" y="209"/>
                  </a:cubicBezTo>
                  <a:cubicBezTo>
                    <a:pt x="22" y="211"/>
                    <a:pt x="22" y="213"/>
                    <a:pt x="22" y="214"/>
                  </a:cubicBezTo>
                  <a:cubicBezTo>
                    <a:pt x="22" y="215"/>
                    <a:pt x="22" y="218"/>
                    <a:pt x="22" y="218"/>
                  </a:cubicBezTo>
                  <a:cubicBezTo>
                    <a:pt x="22" y="219"/>
                    <a:pt x="22" y="222"/>
                    <a:pt x="23" y="222"/>
                  </a:cubicBezTo>
                  <a:cubicBezTo>
                    <a:pt x="24" y="225"/>
                    <a:pt x="22" y="233"/>
                    <a:pt x="21" y="235"/>
                  </a:cubicBezTo>
                  <a:cubicBezTo>
                    <a:pt x="21" y="237"/>
                    <a:pt x="19" y="248"/>
                    <a:pt x="21" y="251"/>
                  </a:cubicBezTo>
                  <a:cubicBezTo>
                    <a:pt x="22" y="253"/>
                    <a:pt x="24" y="257"/>
                    <a:pt x="26" y="258"/>
                  </a:cubicBezTo>
                  <a:cubicBezTo>
                    <a:pt x="26" y="264"/>
                    <a:pt x="30" y="277"/>
                    <a:pt x="31" y="279"/>
                  </a:cubicBezTo>
                  <a:cubicBezTo>
                    <a:pt x="33" y="288"/>
                    <a:pt x="35" y="303"/>
                    <a:pt x="35" y="306"/>
                  </a:cubicBezTo>
                  <a:cubicBezTo>
                    <a:pt x="36" y="309"/>
                    <a:pt x="38" y="325"/>
                    <a:pt x="38" y="328"/>
                  </a:cubicBezTo>
                  <a:cubicBezTo>
                    <a:pt x="38" y="331"/>
                    <a:pt x="40" y="342"/>
                    <a:pt x="40" y="346"/>
                  </a:cubicBezTo>
                  <a:cubicBezTo>
                    <a:pt x="39" y="349"/>
                    <a:pt x="39" y="353"/>
                    <a:pt x="40" y="355"/>
                  </a:cubicBezTo>
                  <a:cubicBezTo>
                    <a:pt x="40" y="356"/>
                    <a:pt x="41" y="359"/>
                    <a:pt x="41" y="361"/>
                  </a:cubicBezTo>
                  <a:cubicBezTo>
                    <a:pt x="40" y="362"/>
                    <a:pt x="41" y="368"/>
                    <a:pt x="41" y="371"/>
                  </a:cubicBezTo>
                  <a:cubicBezTo>
                    <a:pt x="41" y="374"/>
                    <a:pt x="42" y="397"/>
                    <a:pt x="42" y="398"/>
                  </a:cubicBezTo>
                  <a:cubicBezTo>
                    <a:pt x="42" y="400"/>
                    <a:pt x="43" y="413"/>
                    <a:pt x="43" y="414"/>
                  </a:cubicBezTo>
                  <a:cubicBezTo>
                    <a:pt x="42" y="414"/>
                    <a:pt x="42" y="416"/>
                    <a:pt x="42" y="417"/>
                  </a:cubicBezTo>
                  <a:cubicBezTo>
                    <a:pt x="42" y="418"/>
                    <a:pt x="42" y="428"/>
                    <a:pt x="44" y="430"/>
                  </a:cubicBezTo>
                  <a:cubicBezTo>
                    <a:pt x="47" y="431"/>
                    <a:pt x="52" y="434"/>
                    <a:pt x="61" y="433"/>
                  </a:cubicBezTo>
                  <a:cubicBezTo>
                    <a:pt x="60" y="434"/>
                    <a:pt x="60" y="439"/>
                    <a:pt x="61" y="440"/>
                  </a:cubicBezTo>
                  <a:cubicBezTo>
                    <a:pt x="60" y="445"/>
                    <a:pt x="60" y="454"/>
                    <a:pt x="60" y="456"/>
                  </a:cubicBezTo>
                  <a:cubicBezTo>
                    <a:pt x="61" y="457"/>
                    <a:pt x="60" y="461"/>
                    <a:pt x="61" y="463"/>
                  </a:cubicBezTo>
                  <a:cubicBezTo>
                    <a:pt x="61" y="466"/>
                    <a:pt x="63" y="469"/>
                    <a:pt x="65" y="470"/>
                  </a:cubicBezTo>
                  <a:cubicBezTo>
                    <a:pt x="67" y="471"/>
                    <a:pt x="72" y="471"/>
                    <a:pt x="79" y="471"/>
                  </a:cubicBezTo>
                  <a:cubicBezTo>
                    <a:pt x="85" y="471"/>
                    <a:pt x="94" y="473"/>
                    <a:pt x="92" y="466"/>
                  </a:cubicBezTo>
                  <a:cubicBezTo>
                    <a:pt x="93" y="466"/>
                    <a:pt x="93" y="466"/>
                    <a:pt x="94" y="465"/>
                  </a:cubicBezTo>
                  <a:cubicBezTo>
                    <a:pt x="96" y="467"/>
                    <a:pt x="102" y="467"/>
                    <a:pt x="105" y="467"/>
                  </a:cubicBezTo>
                  <a:cubicBezTo>
                    <a:pt x="108" y="467"/>
                    <a:pt x="116" y="466"/>
                    <a:pt x="117" y="466"/>
                  </a:cubicBezTo>
                  <a:cubicBezTo>
                    <a:pt x="118" y="465"/>
                    <a:pt x="118" y="463"/>
                    <a:pt x="117" y="463"/>
                  </a:cubicBezTo>
                  <a:cubicBezTo>
                    <a:pt x="119" y="462"/>
                    <a:pt x="120" y="458"/>
                    <a:pt x="119" y="456"/>
                  </a:cubicBezTo>
                  <a:cubicBezTo>
                    <a:pt x="117" y="455"/>
                    <a:pt x="111" y="450"/>
                    <a:pt x="109" y="449"/>
                  </a:cubicBezTo>
                  <a:cubicBezTo>
                    <a:pt x="108" y="447"/>
                    <a:pt x="108" y="446"/>
                    <a:pt x="107" y="446"/>
                  </a:cubicBezTo>
                  <a:cubicBezTo>
                    <a:pt x="107" y="444"/>
                    <a:pt x="106" y="441"/>
                    <a:pt x="104" y="441"/>
                  </a:cubicBezTo>
                  <a:cubicBezTo>
                    <a:pt x="104" y="440"/>
                    <a:pt x="104" y="438"/>
                    <a:pt x="104" y="438"/>
                  </a:cubicBezTo>
                  <a:cubicBezTo>
                    <a:pt x="103" y="437"/>
                    <a:pt x="104" y="435"/>
                    <a:pt x="104" y="434"/>
                  </a:cubicBezTo>
                  <a:cubicBezTo>
                    <a:pt x="105" y="432"/>
                    <a:pt x="108" y="430"/>
                    <a:pt x="109" y="427"/>
                  </a:cubicBezTo>
                  <a:cubicBezTo>
                    <a:pt x="110" y="425"/>
                    <a:pt x="109" y="420"/>
                    <a:pt x="109" y="416"/>
                  </a:cubicBezTo>
                  <a:cubicBezTo>
                    <a:pt x="109" y="413"/>
                    <a:pt x="110" y="406"/>
                    <a:pt x="106" y="404"/>
                  </a:cubicBezTo>
                  <a:cubicBezTo>
                    <a:pt x="106" y="395"/>
                    <a:pt x="110" y="393"/>
                    <a:pt x="111" y="388"/>
                  </a:cubicBezTo>
                  <a:cubicBezTo>
                    <a:pt x="112" y="383"/>
                    <a:pt x="111" y="378"/>
                    <a:pt x="110" y="377"/>
                  </a:cubicBezTo>
                  <a:cubicBezTo>
                    <a:pt x="109" y="375"/>
                    <a:pt x="112" y="372"/>
                    <a:pt x="111" y="370"/>
                  </a:cubicBezTo>
                  <a:cubicBezTo>
                    <a:pt x="111" y="368"/>
                    <a:pt x="110" y="367"/>
                    <a:pt x="111" y="365"/>
                  </a:cubicBezTo>
                  <a:cubicBezTo>
                    <a:pt x="112" y="364"/>
                    <a:pt x="113" y="360"/>
                    <a:pt x="112" y="359"/>
                  </a:cubicBezTo>
                  <a:cubicBezTo>
                    <a:pt x="111" y="358"/>
                    <a:pt x="109" y="353"/>
                    <a:pt x="111" y="351"/>
                  </a:cubicBezTo>
                  <a:cubicBezTo>
                    <a:pt x="112" y="349"/>
                    <a:pt x="110" y="345"/>
                    <a:pt x="109" y="342"/>
                  </a:cubicBezTo>
                  <a:cubicBezTo>
                    <a:pt x="108" y="340"/>
                    <a:pt x="111" y="332"/>
                    <a:pt x="111" y="329"/>
                  </a:cubicBezTo>
                  <a:cubicBezTo>
                    <a:pt x="111" y="326"/>
                    <a:pt x="113" y="313"/>
                    <a:pt x="114" y="310"/>
                  </a:cubicBezTo>
                  <a:cubicBezTo>
                    <a:pt x="114" y="307"/>
                    <a:pt x="115" y="294"/>
                    <a:pt x="116" y="289"/>
                  </a:cubicBezTo>
                  <a:cubicBezTo>
                    <a:pt x="116" y="283"/>
                    <a:pt x="118" y="272"/>
                    <a:pt x="118" y="270"/>
                  </a:cubicBezTo>
                  <a:cubicBezTo>
                    <a:pt x="118" y="268"/>
                    <a:pt x="119" y="261"/>
                    <a:pt x="120" y="260"/>
                  </a:cubicBezTo>
                  <a:cubicBezTo>
                    <a:pt x="120" y="258"/>
                    <a:pt x="120" y="253"/>
                    <a:pt x="120" y="252"/>
                  </a:cubicBezTo>
                  <a:cubicBezTo>
                    <a:pt x="120" y="250"/>
                    <a:pt x="120" y="246"/>
                    <a:pt x="120" y="245"/>
                  </a:cubicBezTo>
                  <a:cubicBezTo>
                    <a:pt x="121" y="244"/>
                    <a:pt x="120" y="241"/>
                    <a:pt x="120" y="239"/>
                  </a:cubicBezTo>
                  <a:cubicBezTo>
                    <a:pt x="120" y="238"/>
                    <a:pt x="122" y="237"/>
                    <a:pt x="122" y="236"/>
                  </a:cubicBezTo>
                  <a:cubicBezTo>
                    <a:pt x="121" y="235"/>
                    <a:pt x="120" y="233"/>
                    <a:pt x="120" y="232"/>
                  </a:cubicBezTo>
                  <a:cubicBezTo>
                    <a:pt x="120" y="230"/>
                    <a:pt x="119" y="225"/>
                    <a:pt x="119" y="225"/>
                  </a:cubicBezTo>
                  <a:cubicBezTo>
                    <a:pt x="119" y="223"/>
                    <a:pt x="121" y="217"/>
                    <a:pt x="120" y="215"/>
                  </a:cubicBezTo>
                  <a:cubicBezTo>
                    <a:pt x="123" y="214"/>
                    <a:pt x="123" y="212"/>
                    <a:pt x="123" y="211"/>
                  </a:cubicBezTo>
                  <a:cubicBezTo>
                    <a:pt x="122" y="210"/>
                    <a:pt x="123" y="205"/>
                    <a:pt x="123" y="204"/>
                  </a:cubicBezTo>
                  <a:cubicBezTo>
                    <a:pt x="123" y="203"/>
                    <a:pt x="121" y="202"/>
                    <a:pt x="121" y="201"/>
                  </a:cubicBezTo>
                  <a:close/>
                  <a:moveTo>
                    <a:pt x="73" y="1"/>
                  </a:moveTo>
                  <a:cubicBezTo>
                    <a:pt x="75" y="0"/>
                    <a:pt x="77" y="1"/>
                    <a:pt x="79" y="2"/>
                  </a:cubicBezTo>
                  <a:cubicBezTo>
                    <a:pt x="79" y="2"/>
                    <a:pt x="79" y="2"/>
                    <a:pt x="79" y="2"/>
                  </a:cubicBezTo>
                  <a:cubicBezTo>
                    <a:pt x="77" y="1"/>
                    <a:pt x="73" y="2"/>
                    <a:pt x="70" y="3"/>
                  </a:cubicBezTo>
                  <a:cubicBezTo>
                    <a:pt x="70" y="2"/>
                    <a:pt x="71" y="1"/>
                    <a:pt x="73" y="1"/>
                  </a:cubicBezTo>
                  <a:close/>
                  <a:moveTo>
                    <a:pt x="62" y="6"/>
                  </a:moveTo>
                  <a:cubicBezTo>
                    <a:pt x="63" y="6"/>
                    <a:pt x="64" y="5"/>
                    <a:pt x="65" y="5"/>
                  </a:cubicBezTo>
                  <a:cubicBezTo>
                    <a:pt x="64" y="6"/>
                    <a:pt x="62" y="7"/>
                    <a:pt x="61" y="8"/>
                  </a:cubicBezTo>
                  <a:cubicBezTo>
                    <a:pt x="61" y="8"/>
                    <a:pt x="62" y="7"/>
                    <a:pt x="62" y="6"/>
                  </a:cubicBezTo>
                  <a:close/>
                  <a:moveTo>
                    <a:pt x="47" y="38"/>
                  </a:moveTo>
                  <a:cubicBezTo>
                    <a:pt x="46" y="39"/>
                    <a:pt x="46" y="40"/>
                    <a:pt x="45" y="40"/>
                  </a:cubicBezTo>
                  <a:cubicBezTo>
                    <a:pt x="45" y="40"/>
                    <a:pt x="45" y="39"/>
                    <a:pt x="45" y="39"/>
                  </a:cubicBezTo>
                  <a:cubicBezTo>
                    <a:pt x="45" y="39"/>
                    <a:pt x="45" y="39"/>
                    <a:pt x="45" y="39"/>
                  </a:cubicBezTo>
                  <a:cubicBezTo>
                    <a:pt x="46" y="39"/>
                    <a:pt x="46" y="38"/>
                    <a:pt x="47" y="38"/>
                  </a:cubicBezTo>
                  <a:cubicBezTo>
                    <a:pt x="47" y="38"/>
                    <a:pt x="47" y="38"/>
                    <a:pt x="47" y="38"/>
                  </a:cubicBezTo>
                  <a:close/>
                  <a:moveTo>
                    <a:pt x="47" y="39"/>
                  </a:moveTo>
                  <a:cubicBezTo>
                    <a:pt x="46" y="40"/>
                    <a:pt x="46" y="41"/>
                    <a:pt x="45" y="42"/>
                  </a:cubicBezTo>
                  <a:cubicBezTo>
                    <a:pt x="45" y="41"/>
                    <a:pt x="45" y="41"/>
                    <a:pt x="45" y="41"/>
                  </a:cubicBezTo>
                  <a:cubicBezTo>
                    <a:pt x="46" y="40"/>
                    <a:pt x="46" y="40"/>
                    <a:pt x="47" y="39"/>
                  </a:cubicBezTo>
                  <a:close/>
                  <a:moveTo>
                    <a:pt x="44" y="43"/>
                  </a:moveTo>
                  <a:cubicBezTo>
                    <a:pt x="43" y="44"/>
                    <a:pt x="42" y="45"/>
                    <a:pt x="41" y="47"/>
                  </a:cubicBezTo>
                  <a:cubicBezTo>
                    <a:pt x="41" y="47"/>
                    <a:pt x="41" y="46"/>
                    <a:pt x="41" y="46"/>
                  </a:cubicBezTo>
                  <a:cubicBezTo>
                    <a:pt x="42" y="46"/>
                    <a:pt x="42" y="45"/>
                    <a:pt x="42" y="45"/>
                  </a:cubicBezTo>
                  <a:cubicBezTo>
                    <a:pt x="43" y="44"/>
                    <a:pt x="44" y="43"/>
                    <a:pt x="44" y="42"/>
                  </a:cubicBezTo>
                  <a:cubicBezTo>
                    <a:pt x="44" y="42"/>
                    <a:pt x="44" y="42"/>
                    <a:pt x="44" y="43"/>
                  </a:cubicBezTo>
                  <a:close/>
                  <a:moveTo>
                    <a:pt x="56" y="14"/>
                  </a:moveTo>
                  <a:cubicBezTo>
                    <a:pt x="57" y="12"/>
                    <a:pt x="58" y="11"/>
                    <a:pt x="59" y="10"/>
                  </a:cubicBezTo>
                  <a:cubicBezTo>
                    <a:pt x="58" y="12"/>
                    <a:pt x="57" y="14"/>
                    <a:pt x="55" y="16"/>
                  </a:cubicBezTo>
                  <a:cubicBezTo>
                    <a:pt x="55" y="15"/>
                    <a:pt x="56" y="14"/>
                    <a:pt x="56" y="14"/>
                  </a:cubicBezTo>
                  <a:close/>
                  <a:moveTo>
                    <a:pt x="51" y="22"/>
                  </a:moveTo>
                  <a:cubicBezTo>
                    <a:pt x="51" y="20"/>
                    <a:pt x="53" y="18"/>
                    <a:pt x="54" y="17"/>
                  </a:cubicBezTo>
                  <a:cubicBezTo>
                    <a:pt x="53" y="20"/>
                    <a:pt x="51" y="23"/>
                    <a:pt x="50" y="25"/>
                  </a:cubicBezTo>
                  <a:cubicBezTo>
                    <a:pt x="50" y="24"/>
                    <a:pt x="51" y="23"/>
                    <a:pt x="51" y="22"/>
                  </a:cubicBezTo>
                  <a:close/>
                  <a:moveTo>
                    <a:pt x="49" y="29"/>
                  </a:moveTo>
                  <a:cubicBezTo>
                    <a:pt x="49" y="29"/>
                    <a:pt x="49" y="29"/>
                    <a:pt x="49" y="29"/>
                  </a:cubicBezTo>
                  <a:cubicBezTo>
                    <a:pt x="48" y="31"/>
                    <a:pt x="48" y="34"/>
                    <a:pt x="47" y="37"/>
                  </a:cubicBezTo>
                  <a:cubicBezTo>
                    <a:pt x="46" y="37"/>
                    <a:pt x="46" y="38"/>
                    <a:pt x="45" y="38"/>
                  </a:cubicBezTo>
                  <a:cubicBezTo>
                    <a:pt x="45" y="37"/>
                    <a:pt x="45" y="36"/>
                    <a:pt x="45" y="34"/>
                  </a:cubicBezTo>
                  <a:cubicBezTo>
                    <a:pt x="46" y="32"/>
                    <a:pt x="47" y="30"/>
                    <a:pt x="49" y="29"/>
                  </a:cubicBezTo>
                  <a:close/>
                  <a:moveTo>
                    <a:pt x="45" y="40"/>
                  </a:moveTo>
                  <a:cubicBezTo>
                    <a:pt x="45" y="40"/>
                    <a:pt x="45" y="41"/>
                    <a:pt x="44" y="41"/>
                  </a:cubicBezTo>
                  <a:cubicBezTo>
                    <a:pt x="44" y="42"/>
                    <a:pt x="43" y="43"/>
                    <a:pt x="42" y="45"/>
                  </a:cubicBezTo>
                  <a:cubicBezTo>
                    <a:pt x="42" y="45"/>
                    <a:pt x="42" y="45"/>
                    <a:pt x="41" y="45"/>
                  </a:cubicBezTo>
                  <a:cubicBezTo>
                    <a:pt x="42" y="43"/>
                    <a:pt x="43" y="41"/>
                    <a:pt x="45" y="40"/>
                  </a:cubicBezTo>
                  <a:close/>
                  <a:moveTo>
                    <a:pt x="35" y="58"/>
                  </a:moveTo>
                  <a:cubicBezTo>
                    <a:pt x="35" y="54"/>
                    <a:pt x="37" y="52"/>
                    <a:pt x="39" y="50"/>
                  </a:cubicBezTo>
                  <a:cubicBezTo>
                    <a:pt x="38" y="53"/>
                    <a:pt x="37" y="56"/>
                    <a:pt x="36" y="58"/>
                  </a:cubicBezTo>
                  <a:cubicBezTo>
                    <a:pt x="36" y="59"/>
                    <a:pt x="35" y="59"/>
                    <a:pt x="35" y="59"/>
                  </a:cubicBezTo>
                  <a:cubicBezTo>
                    <a:pt x="35" y="58"/>
                    <a:pt x="35" y="58"/>
                    <a:pt x="35" y="58"/>
                  </a:cubicBezTo>
                  <a:close/>
                  <a:moveTo>
                    <a:pt x="35" y="59"/>
                  </a:moveTo>
                  <a:cubicBezTo>
                    <a:pt x="35" y="59"/>
                    <a:pt x="36" y="59"/>
                    <a:pt x="36" y="58"/>
                  </a:cubicBezTo>
                  <a:cubicBezTo>
                    <a:pt x="36" y="59"/>
                    <a:pt x="36" y="59"/>
                    <a:pt x="36" y="60"/>
                  </a:cubicBezTo>
                  <a:cubicBezTo>
                    <a:pt x="36" y="61"/>
                    <a:pt x="37" y="63"/>
                    <a:pt x="37" y="65"/>
                  </a:cubicBezTo>
                  <a:cubicBezTo>
                    <a:pt x="37" y="65"/>
                    <a:pt x="37" y="65"/>
                    <a:pt x="37" y="65"/>
                  </a:cubicBezTo>
                  <a:cubicBezTo>
                    <a:pt x="36" y="63"/>
                    <a:pt x="35" y="61"/>
                    <a:pt x="35" y="59"/>
                  </a:cubicBezTo>
                  <a:close/>
                  <a:moveTo>
                    <a:pt x="36" y="67"/>
                  </a:moveTo>
                  <a:cubicBezTo>
                    <a:pt x="36" y="67"/>
                    <a:pt x="37" y="66"/>
                    <a:pt x="37" y="66"/>
                  </a:cubicBezTo>
                  <a:cubicBezTo>
                    <a:pt x="37" y="67"/>
                    <a:pt x="37" y="68"/>
                    <a:pt x="37" y="68"/>
                  </a:cubicBezTo>
                  <a:cubicBezTo>
                    <a:pt x="37" y="68"/>
                    <a:pt x="36" y="68"/>
                    <a:pt x="36" y="68"/>
                  </a:cubicBezTo>
                  <a:cubicBezTo>
                    <a:pt x="36" y="68"/>
                    <a:pt x="36" y="68"/>
                    <a:pt x="36" y="67"/>
                  </a:cubicBezTo>
                  <a:close/>
                  <a:moveTo>
                    <a:pt x="36" y="68"/>
                  </a:moveTo>
                  <a:cubicBezTo>
                    <a:pt x="36" y="68"/>
                    <a:pt x="37" y="68"/>
                    <a:pt x="37" y="68"/>
                  </a:cubicBezTo>
                  <a:cubicBezTo>
                    <a:pt x="37" y="69"/>
                    <a:pt x="37" y="70"/>
                    <a:pt x="37" y="71"/>
                  </a:cubicBezTo>
                  <a:cubicBezTo>
                    <a:pt x="37" y="71"/>
                    <a:pt x="37" y="71"/>
                    <a:pt x="37" y="71"/>
                  </a:cubicBezTo>
                  <a:cubicBezTo>
                    <a:pt x="36" y="71"/>
                    <a:pt x="36" y="71"/>
                    <a:pt x="36" y="71"/>
                  </a:cubicBezTo>
                  <a:cubicBezTo>
                    <a:pt x="36" y="70"/>
                    <a:pt x="36" y="69"/>
                    <a:pt x="36" y="68"/>
                  </a:cubicBezTo>
                  <a:close/>
                  <a:moveTo>
                    <a:pt x="36" y="71"/>
                  </a:moveTo>
                  <a:cubicBezTo>
                    <a:pt x="36" y="71"/>
                    <a:pt x="36" y="71"/>
                    <a:pt x="37" y="71"/>
                  </a:cubicBezTo>
                  <a:cubicBezTo>
                    <a:pt x="37" y="71"/>
                    <a:pt x="37" y="72"/>
                    <a:pt x="37" y="72"/>
                  </a:cubicBezTo>
                  <a:cubicBezTo>
                    <a:pt x="36" y="72"/>
                    <a:pt x="36" y="72"/>
                    <a:pt x="36" y="73"/>
                  </a:cubicBezTo>
                  <a:cubicBezTo>
                    <a:pt x="36" y="72"/>
                    <a:pt x="36" y="72"/>
                    <a:pt x="36" y="71"/>
                  </a:cubicBezTo>
                  <a:close/>
                  <a:moveTo>
                    <a:pt x="36" y="73"/>
                  </a:moveTo>
                  <a:cubicBezTo>
                    <a:pt x="36" y="73"/>
                    <a:pt x="36" y="72"/>
                    <a:pt x="37" y="72"/>
                  </a:cubicBezTo>
                  <a:cubicBezTo>
                    <a:pt x="36" y="73"/>
                    <a:pt x="36" y="73"/>
                    <a:pt x="36" y="74"/>
                  </a:cubicBezTo>
                  <a:cubicBezTo>
                    <a:pt x="36" y="73"/>
                    <a:pt x="36" y="73"/>
                    <a:pt x="36" y="73"/>
                  </a:cubicBezTo>
                  <a:close/>
                  <a:moveTo>
                    <a:pt x="48" y="153"/>
                  </a:moveTo>
                  <a:cubicBezTo>
                    <a:pt x="47" y="154"/>
                    <a:pt x="47" y="159"/>
                    <a:pt x="48" y="162"/>
                  </a:cubicBezTo>
                  <a:cubicBezTo>
                    <a:pt x="47" y="162"/>
                    <a:pt x="45" y="164"/>
                    <a:pt x="46" y="167"/>
                  </a:cubicBezTo>
                  <a:cubicBezTo>
                    <a:pt x="45" y="168"/>
                    <a:pt x="43" y="169"/>
                    <a:pt x="44" y="171"/>
                  </a:cubicBezTo>
                  <a:cubicBezTo>
                    <a:pt x="43" y="172"/>
                    <a:pt x="40" y="177"/>
                    <a:pt x="40" y="179"/>
                  </a:cubicBezTo>
                  <a:cubicBezTo>
                    <a:pt x="40" y="181"/>
                    <a:pt x="40" y="182"/>
                    <a:pt x="39" y="182"/>
                  </a:cubicBezTo>
                  <a:cubicBezTo>
                    <a:pt x="38" y="183"/>
                    <a:pt x="36" y="183"/>
                    <a:pt x="37" y="186"/>
                  </a:cubicBezTo>
                  <a:cubicBezTo>
                    <a:pt x="38" y="189"/>
                    <a:pt x="36" y="190"/>
                    <a:pt x="35" y="191"/>
                  </a:cubicBezTo>
                  <a:cubicBezTo>
                    <a:pt x="35" y="192"/>
                    <a:pt x="33" y="192"/>
                    <a:pt x="32" y="194"/>
                  </a:cubicBezTo>
                  <a:cubicBezTo>
                    <a:pt x="31" y="188"/>
                    <a:pt x="27" y="183"/>
                    <a:pt x="23" y="167"/>
                  </a:cubicBezTo>
                  <a:cubicBezTo>
                    <a:pt x="23" y="164"/>
                    <a:pt x="18" y="152"/>
                    <a:pt x="20" y="147"/>
                  </a:cubicBezTo>
                  <a:cubicBezTo>
                    <a:pt x="22" y="141"/>
                    <a:pt x="29" y="134"/>
                    <a:pt x="30" y="132"/>
                  </a:cubicBezTo>
                  <a:cubicBezTo>
                    <a:pt x="31" y="131"/>
                    <a:pt x="37" y="123"/>
                    <a:pt x="40" y="119"/>
                  </a:cubicBezTo>
                  <a:cubicBezTo>
                    <a:pt x="41" y="122"/>
                    <a:pt x="43" y="128"/>
                    <a:pt x="44" y="130"/>
                  </a:cubicBezTo>
                  <a:cubicBezTo>
                    <a:pt x="45" y="131"/>
                    <a:pt x="46" y="138"/>
                    <a:pt x="46" y="139"/>
                  </a:cubicBezTo>
                  <a:cubicBezTo>
                    <a:pt x="46" y="140"/>
                    <a:pt x="47" y="148"/>
                    <a:pt x="47" y="149"/>
                  </a:cubicBezTo>
                  <a:cubicBezTo>
                    <a:pt x="48" y="150"/>
                    <a:pt x="49" y="152"/>
                    <a:pt x="48" y="153"/>
                  </a:cubicBezTo>
                  <a:close/>
                  <a:moveTo>
                    <a:pt x="73" y="373"/>
                  </a:moveTo>
                  <a:cubicBezTo>
                    <a:pt x="73" y="372"/>
                    <a:pt x="71" y="368"/>
                    <a:pt x="71" y="366"/>
                  </a:cubicBezTo>
                  <a:cubicBezTo>
                    <a:pt x="71" y="364"/>
                    <a:pt x="73" y="361"/>
                    <a:pt x="73" y="358"/>
                  </a:cubicBezTo>
                  <a:cubicBezTo>
                    <a:pt x="73" y="354"/>
                    <a:pt x="74" y="345"/>
                    <a:pt x="74" y="341"/>
                  </a:cubicBezTo>
                  <a:cubicBezTo>
                    <a:pt x="75" y="337"/>
                    <a:pt x="76" y="329"/>
                    <a:pt x="76" y="327"/>
                  </a:cubicBezTo>
                  <a:cubicBezTo>
                    <a:pt x="76" y="324"/>
                    <a:pt x="74" y="308"/>
                    <a:pt x="74" y="307"/>
                  </a:cubicBezTo>
                  <a:cubicBezTo>
                    <a:pt x="74" y="305"/>
                    <a:pt x="73" y="290"/>
                    <a:pt x="73" y="288"/>
                  </a:cubicBezTo>
                  <a:cubicBezTo>
                    <a:pt x="74" y="286"/>
                    <a:pt x="73" y="283"/>
                    <a:pt x="72" y="281"/>
                  </a:cubicBezTo>
                  <a:cubicBezTo>
                    <a:pt x="72" y="280"/>
                    <a:pt x="73" y="280"/>
                    <a:pt x="73" y="277"/>
                  </a:cubicBezTo>
                  <a:cubicBezTo>
                    <a:pt x="73" y="275"/>
                    <a:pt x="73" y="268"/>
                    <a:pt x="73" y="264"/>
                  </a:cubicBezTo>
                  <a:cubicBezTo>
                    <a:pt x="75" y="266"/>
                    <a:pt x="75" y="272"/>
                    <a:pt x="75" y="275"/>
                  </a:cubicBezTo>
                  <a:cubicBezTo>
                    <a:pt x="75" y="277"/>
                    <a:pt x="77" y="289"/>
                    <a:pt x="77" y="292"/>
                  </a:cubicBezTo>
                  <a:cubicBezTo>
                    <a:pt x="78" y="295"/>
                    <a:pt x="77" y="307"/>
                    <a:pt x="77" y="311"/>
                  </a:cubicBezTo>
                  <a:cubicBezTo>
                    <a:pt x="77" y="314"/>
                    <a:pt x="77" y="322"/>
                    <a:pt x="78" y="327"/>
                  </a:cubicBezTo>
                  <a:cubicBezTo>
                    <a:pt x="78" y="331"/>
                    <a:pt x="76" y="343"/>
                    <a:pt x="75" y="345"/>
                  </a:cubicBezTo>
                  <a:cubicBezTo>
                    <a:pt x="75" y="347"/>
                    <a:pt x="76" y="349"/>
                    <a:pt x="77" y="351"/>
                  </a:cubicBezTo>
                  <a:cubicBezTo>
                    <a:pt x="78" y="353"/>
                    <a:pt x="79" y="354"/>
                    <a:pt x="79" y="357"/>
                  </a:cubicBezTo>
                  <a:cubicBezTo>
                    <a:pt x="79" y="359"/>
                    <a:pt x="80" y="362"/>
                    <a:pt x="81" y="364"/>
                  </a:cubicBezTo>
                  <a:cubicBezTo>
                    <a:pt x="81" y="366"/>
                    <a:pt x="81" y="366"/>
                    <a:pt x="80" y="367"/>
                  </a:cubicBezTo>
                  <a:cubicBezTo>
                    <a:pt x="79" y="368"/>
                    <a:pt x="79" y="374"/>
                    <a:pt x="79" y="376"/>
                  </a:cubicBezTo>
                  <a:cubicBezTo>
                    <a:pt x="79" y="378"/>
                    <a:pt x="78" y="379"/>
                    <a:pt x="78" y="382"/>
                  </a:cubicBezTo>
                  <a:cubicBezTo>
                    <a:pt x="78" y="385"/>
                    <a:pt x="77" y="392"/>
                    <a:pt x="76" y="396"/>
                  </a:cubicBezTo>
                  <a:cubicBezTo>
                    <a:pt x="76" y="394"/>
                    <a:pt x="75" y="386"/>
                    <a:pt x="75" y="383"/>
                  </a:cubicBezTo>
                  <a:cubicBezTo>
                    <a:pt x="74" y="381"/>
                    <a:pt x="73" y="374"/>
                    <a:pt x="73" y="373"/>
                  </a:cubicBezTo>
                  <a:close/>
                  <a:moveTo>
                    <a:pt x="80" y="433"/>
                  </a:moveTo>
                  <a:cubicBezTo>
                    <a:pt x="80" y="434"/>
                    <a:pt x="80" y="435"/>
                    <a:pt x="79" y="433"/>
                  </a:cubicBezTo>
                  <a:cubicBezTo>
                    <a:pt x="79" y="431"/>
                    <a:pt x="76" y="428"/>
                    <a:pt x="76" y="426"/>
                  </a:cubicBezTo>
                  <a:cubicBezTo>
                    <a:pt x="77" y="426"/>
                    <a:pt x="78" y="424"/>
                    <a:pt x="79" y="422"/>
                  </a:cubicBezTo>
                  <a:cubicBezTo>
                    <a:pt x="81" y="423"/>
                    <a:pt x="81" y="426"/>
                    <a:pt x="81" y="427"/>
                  </a:cubicBezTo>
                  <a:cubicBezTo>
                    <a:pt x="81" y="428"/>
                    <a:pt x="80" y="432"/>
                    <a:pt x="80" y="433"/>
                  </a:cubicBezTo>
                  <a:close/>
                  <a:moveTo>
                    <a:pt x="81" y="2"/>
                  </a:moveTo>
                  <a:cubicBezTo>
                    <a:pt x="81" y="2"/>
                    <a:pt x="81" y="2"/>
                    <a:pt x="81" y="2"/>
                  </a:cubicBezTo>
                  <a:cubicBezTo>
                    <a:pt x="83" y="1"/>
                    <a:pt x="85" y="0"/>
                    <a:pt x="87" y="1"/>
                  </a:cubicBezTo>
                  <a:cubicBezTo>
                    <a:pt x="89" y="2"/>
                    <a:pt x="90" y="3"/>
                    <a:pt x="91" y="5"/>
                  </a:cubicBezTo>
                  <a:cubicBezTo>
                    <a:pt x="88" y="2"/>
                    <a:pt x="84" y="1"/>
                    <a:pt x="81" y="2"/>
                  </a:cubicBezTo>
                  <a:close/>
                  <a:moveTo>
                    <a:pt x="114" y="70"/>
                  </a:moveTo>
                  <a:cubicBezTo>
                    <a:pt x="113" y="69"/>
                    <a:pt x="113" y="69"/>
                    <a:pt x="113" y="69"/>
                  </a:cubicBezTo>
                  <a:cubicBezTo>
                    <a:pt x="113" y="69"/>
                    <a:pt x="113" y="68"/>
                    <a:pt x="113" y="68"/>
                  </a:cubicBezTo>
                  <a:cubicBezTo>
                    <a:pt x="113" y="68"/>
                    <a:pt x="114" y="68"/>
                    <a:pt x="114" y="68"/>
                  </a:cubicBezTo>
                  <a:cubicBezTo>
                    <a:pt x="114" y="69"/>
                    <a:pt x="114" y="69"/>
                    <a:pt x="114" y="70"/>
                  </a:cubicBezTo>
                  <a:close/>
                  <a:moveTo>
                    <a:pt x="111" y="58"/>
                  </a:moveTo>
                  <a:cubicBezTo>
                    <a:pt x="112" y="59"/>
                    <a:pt x="113" y="60"/>
                    <a:pt x="113" y="61"/>
                  </a:cubicBezTo>
                  <a:cubicBezTo>
                    <a:pt x="113" y="62"/>
                    <a:pt x="112" y="63"/>
                    <a:pt x="112" y="63"/>
                  </a:cubicBezTo>
                  <a:cubicBezTo>
                    <a:pt x="110" y="62"/>
                    <a:pt x="109" y="60"/>
                    <a:pt x="109" y="57"/>
                  </a:cubicBezTo>
                  <a:cubicBezTo>
                    <a:pt x="110" y="58"/>
                    <a:pt x="110" y="58"/>
                    <a:pt x="111" y="58"/>
                  </a:cubicBezTo>
                  <a:cubicBezTo>
                    <a:pt x="111" y="59"/>
                    <a:pt x="110" y="60"/>
                    <a:pt x="110" y="61"/>
                  </a:cubicBezTo>
                  <a:cubicBezTo>
                    <a:pt x="110" y="60"/>
                    <a:pt x="111" y="59"/>
                    <a:pt x="111" y="58"/>
                  </a:cubicBezTo>
                  <a:close/>
                  <a:moveTo>
                    <a:pt x="109" y="56"/>
                  </a:moveTo>
                  <a:cubicBezTo>
                    <a:pt x="109" y="57"/>
                    <a:pt x="109" y="57"/>
                    <a:pt x="108" y="57"/>
                  </a:cubicBezTo>
                  <a:cubicBezTo>
                    <a:pt x="108" y="57"/>
                    <a:pt x="108" y="57"/>
                    <a:pt x="108" y="57"/>
                  </a:cubicBezTo>
                  <a:cubicBezTo>
                    <a:pt x="108" y="57"/>
                    <a:pt x="107" y="57"/>
                    <a:pt x="107" y="57"/>
                  </a:cubicBezTo>
                  <a:cubicBezTo>
                    <a:pt x="107" y="56"/>
                    <a:pt x="107" y="55"/>
                    <a:pt x="107" y="55"/>
                  </a:cubicBezTo>
                  <a:cubicBezTo>
                    <a:pt x="107" y="55"/>
                    <a:pt x="107" y="55"/>
                    <a:pt x="107" y="55"/>
                  </a:cubicBezTo>
                  <a:cubicBezTo>
                    <a:pt x="107" y="54"/>
                    <a:pt x="107" y="54"/>
                    <a:pt x="107" y="54"/>
                  </a:cubicBezTo>
                  <a:cubicBezTo>
                    <a:pt x="107" y="54"/>
                    <a:pt x="107" y="54"/>
                    <a:pt x="107" y="54"/>
                  </a:cubicBezTo>
                  <a:cubicBezTo>
                    <a:pt x="108" y="54"/>
                    <a:pt x="108" y="55"/>
                    <a:pt x="109" y="56"/>
                  </a:cubicBezTo>
                  <a:cubicBezTo>
                    <a:pt x="109" y="56"/>
                    <a:pt x="109" y="56"/>
                    <a:pt x="109" y="56"/>
                  </a:cubicBezTo>
                  <a:close/>
                  <a:moveTo>
                    <a:pt x="109" y="57"/>
                  </a:moveTo>
                  <a:cubicBezTo>
                    <a:pt x="109" y="57"/>
                    <a:pt x="109" y="57"/>
                    <a:pt x="109" y="57"/>
                  </a:cubicBezTo>
                  <a:cubicBezTo>
                    <a:pt x="109" y="57"/>
                    <a:pt x="109" y="57"/>
                    <a:pt x="109" y="57"/>
                  </a:cubicBezTo>
                  <a:cubicBezTo>
                    <a:pt x="109" y="57"/>
                    <a:pt x="109" y="57"/>
                    <a:pt x="109" y="57"/>
                  </a:cubicBezTo>
                  <a:close/>
                  <a:moveTo>
                    <a:pt x="110" y="48"/>
                  </a:moveTo>
                  <a:cubicBezTo>
                    <a:pt x="110" y="48"/>
                    <a:pt x="110" y="49"/>
                    <a:pt x="110" y="49"/>
                  </a:cubicBezTo>
                  <a:cubicBezTo>
                    <a:pt x="110" y="49"/>
                    <a:pt x="110" y="49"/>
                    <a:pt x="110" y="49"/>
                  </a:cubicBezTo>
                  <a:cubicBezTo>
                    <a:pt x="110" y="48"/>
                    <a:pt x="110" y="48"/>
                    <a:pt x="110" y="48"/>
                  </a:cubicBezTo>
                  <a:close/>
                  <a:moveTo>
                    <a:pt x="107" y="57"/>
                  </a:moveTo>
                  <a:cubicBezTo>
                    <a:pt x="107" y="57"/>
                    <a:pt x="108" y="57"/>
                    <a:pt x="108" y="57"/>
                  </a:cubicBezTo>
                  <a:cubicBezTo>
                    <a:pt x="108" y="57"/>
                    <a:pt x="108" y="57"/>
                    <a:pt x="108" y="57"/>
                  </a:cubicBezTo>
                  <a:cubicBezTo>
                    <a:pt x="108" y="58"/>
                    <a:pt x="108" y="58"/>
                    <a:pt x="108" y="58"/>
                  </a:cubicBezTo>
                  <a:cubicBezTo>
                    <a:pt x="107" y="58"/>
                    <a:pt x="107" y="57"/>
                    <a:pt x="107" y="57"/>
                  </a:cubicBezTo>
                  <a:close/>
                  <a:moveTo>
                    <a:pt x="109" y="57"/>
                  </a:moveTo>
                  <a:cubicBezTo>
                    <a:pt x="109" y="57"/>
                    <a:pt x="109" y="57"/>
                    <a:pt x="109" y="57"/>
                  </a:cubicBezTo>
                  <a:cubicBezTo>
                    <a:pt x="109" y="60"/>
                    <a:pt x="110" y="63"/>
                    <a:pt x="112" y="64"/>
                  </a:cubicBezTo>
                  <a:cubicBezTo>
                    <a:pt x="112" y="64"/>
                    <a:pt x="112" y="64"/>
                    <a:pt x="112" y="65"/>
                  </a:cubicBezTo>
                  <a:cubicBezTo>
                    <a:pt x="110" y="62"/>
                    <a:pt x="109" y="60"/>
                    <a:pt x="108" y="58"/>
                  </a:cubicBezTo>
                  <a:cubicBezTo>
                    <a:pt x="108" y="58"/>
                    <a:pt x="108" y="58"/>
                    <a:pt x="109" y="57"/>
                  </a:cubicBezTo>
                  <a:close/>
                  <a:moveTo>
                    <a:pt x="109" y="57"/>
                  </a:moveTo>
                  <a:cubicBezTo>
                    <a:pt x="109" y="57"/>
                    <a:pt x="109" y="57"/>
                    <a:pt x="109" y="56"/>
                  </a:cubicBezTo>
                  <a:cubicBezTo>
                    <a:pt x="109" y="56"/>
                    <a:pt x="109" y="56"/>
                    <a:pt x="109" y="56"/>
                  </a:cubicBezTo>
                  <a:cubicBezTo>
                    <a:pt x="110" y="57"/>
                    <a:pt x="111" y="57"/>
                    <a:pt x="111" y="58"/>
                  </a:cubicBezTo>
                  <a:cubicBezTo>
                    <a:pt x="111" y="58"/>
                    <a:pt x="111" y="58"/>
                    <a:pt x="111" y="58"/>
                  </a:cubicBezTo>
                  <a:cubicBezTo>
                    <a:pt x="110" y="58"/>
                    <a:pt x="110" y="57"/>
                    <a:pt x="109" y="57"/>
                  </a:cubicBezTo>
                  <a:close/>
                  <a:moveTo>
                    <a:pt x="109" y="55"/>
                  </a:moveTo>
                  <a:cubicBezTo>
                    <a:pt x="109" y="55"/>
                    <a:pt x="109" y="55"/>
                    <a:pt x="110" y="54"/>
                  </a:cubicBezTo>
                  <a:cubicBezTo>
                    <a:pt x="110" y="54"/>
                    <a:pt x="110" y="54"/>
                    <a:pt x="110" y="54"/>
                  </a:cubicBezTo>
                  <a:cubicBezTo>
                    <a:pt x="110" y="54"/>
                    <a:pt x="110" y="55"/>
                    <a:pt x="109" y="55"/>
                  </a:cubicBezTo>
                  <a:cubicBezTo>
                    <a:pt x="109" y="55"/>
                    <a:pt x="109" y="55"/>
                    <a:pt x="109" y="55"/>
                  </a:cubicBezTo>
                  <a:close/>
                  <a:moveTo>
                    <a:pt x="109" y="54"/>
                  </a:moveTo>
                  <a:cubicBezTo>
                    <a:pt x="109" y="55"/>
                    <a:pt x="109" y="55"/>
                    <a:pt x="109" y="55"/>
                  </a:cubicBezTo>
                  <a:cubicBezTo>
                    <a:pt x="108" y="54"/>
                    <a:pt x="108" y="54"/>
                    <a:pt x="107" y="53"/>
                  </a:cubicBezTo>
                  <a:cubicBezTo>
                    <a:pt x="108" y="52"/>
                    <a:pt x="108" y="51"/>
                    <a:pt x="109" y="50"/>
                  </a:cubicBezTo>
                  <a:cubicBezTo>
                    <a:pt x="109" y="51"/>
                    <a:pt x="109" y="52"/>
                    <a:pt x="108" y="52"/>
                  </a:cubicBezTo>
                  <a:cubicBezTo>
                    <a:pt x="109" y="52"/>
                    <a:pt x="109" y="51"/>
                    <a:pt x="109" y="50"/>
                  </a:cubicBezTo>
                  <a:cubicBezTo>
                    <a:pt x="109" y="50"/>
                    <a:pt x="109" y="49"/>
                    <a:pt x="109" y="49"/>
                  </a:cubicBezTo>
                  <a:cubicBezTo>
                    <a:pt x="110" y="49"/>
                    <a:pt x="110" y="49"/>
                    <a:pt x="110" y="50"/>
                  </a:cubicBezTo>
                  <a:cubicBezTo>
                    <a:pt x="110" y="50"/>
                    <a:pt x="110" y="51"/>
                    <a:pt x="110" y="51"/>
                  </a:cubicBezTo>
                  <a:cubicBezTo>
                    <a:pt x="110" y="52"/>
                    <a:pt x="110" y="53"/>
                    <a:pt x="109" y="54"/>
                  </a:cubicBezTo>
                  <a:close/>
                  <a:moveTo>
                    <a:pt x="110" y="49"/>
                  </a:moveTo>
                  <a:cubicBezTo>
                    <a:pt x="110" y="49"/>
                    <a:pt x="110" y="49"/>
                    <a:pt x="110" y="48"/>
                  </a:cubicBezTo>
                  <a:cubicBezTo>
                    <a:pt x="110" y="48"/>
                    <a:pt x="110" y="48"/>
                    <a:pt x="111" y="48"/>
                  </a:cubicBezTo>
                  <a:cubicBezTo>
                    <a:pt x="111" y="48"/>
                    <a:pt x="111" y="49"/>
                    <a:pt x="110" y="49"/>
                  </a:cubicBezTo>
                  <a:cubicBezTo>
                    <a:pt x="110" y="49"/>
                    <a:pt x="110" y="49"/>
                    <a:pt x="110" y="49"/>
                  </a:cubicBezTo>
                  <a:close/>
                  <a:moveTo>
                    <a:pt x="110" y="48"/>
                  </a:moveTo>
                  <a:cubicBezTo>
                    <a:pt x="110" y="48"/>
                    <a:pt x="111" y="47"/>
                    <a:pt x="111" y="47"/>
                  </a:cubicBezTo>
                  <a:cubicBezTo>
                    <a:pt x="111" y="47"/>
                    <a:pt x="111" y="47"/>
                    <a:pt x="111" y="48"/>
                  </a:cubicBezTo>
                  <a:cubicBezTo>
                    <a:pt x="111" y="48"/>
                    <a:pt x="110" y="48"/>
                    <a:pt x="110" y="48"/>
                  </a:cubicBezTo>
                  <a:close/>
                  <a:moveTo>
                    <a:pt x="111" y="46"/>
                  </a:moveTo>
                  <a:cubicBezTo>
                    <a:pt x="112" y="46"/>
                    <a:pt x="112" y="46"/>
                    <a:pt x="112" y="45"/>
                  </a:cubicBezTo>
                  <a:cubicBezTo>
                    <a:pt x="112" y="46"/>
                    <a:pt x="112" y="46"/>
                    <a:pt x="112" y="47"/>
                  </a:cubicBezTo>
                  <a:cubicBezTo>
                    <a:pt x="112" y="47"/>
                    <a:pt x="112" y="47"/>
                    <a:pt x="111" y="47"/>
                  </a:cubicBezTo>
                  <a:cubicBezTo>
                    <a:pt x="111" y="47"/>
                    <a:pt x="111" y="46"/>
                    <a:pt x="111" y="46"/>
                  </a:cubicBezTo>
                  <a:close/>
                  <a:moveTo>
                    <a:pt x="105" y="23"/>
                  </a:moveTo>
                  <a:cubicBezTo>
                    <a:pt x="106" y="24"/>
                    <a:pt x="106" y="24"/>
                    <a:pt x="107" y="25"/>
                  </a:cubicBezTo>
                  <a:cubicBezTo>
                    <a:pt x="107" y="25"/>
                    <a:pt x="107" y="26"/>
                    <a:pt x="107" y="27"/>
                  </a:cubicBezTo>
                  <a:cubicBezTo>
                    <a:pt x="106" y="26"/>
                    <a:pt x="106" y="25"/>
                    <a:pt x="105" y="23"/>
                  </a:cubicBezTo>
                  <a:close/>
                  <a:moveTo>
                    <a:pt x="113" y="60"/>
                  </a:moveTo>
                  <a:cubicBezTo>
                    <a:pt x="115" y="62"/>
                    <a:pt x="115" y="65"/>
                    <a:pt x="114" y="68"/>
                  </a:cubicBezTo>
                  <a:cubicBezTo>
                    <a:pt x="114" y="68"/>
                    <a:pt x="113" y="68"/>
                    <a:pt x="113" y="68"/>
                  </a:cubicBezTo>
                  <a:cubicBezTo>
                    <a:pt x="113" y="67"/>
                    <a:pt x="112" y="66"/>
                    <a:pt x="112" y="65"/>
                  </a:cubicBezTo>
                  <a:cubicBezTo>
                    <a:pt x="112" y="64"/>
                    <a:pt x="112" y="64"/>
                    <a:pt x="112" y="64"/>
                  </a:cubicBezTo>
                  <a:cubicBezTo>
                    <a:pt x="112" y="64"/>
                    <a:pt x="113" y="64"/>
                    <a:pt x="113" y="64"/>
                  </a:cubicBezTo>
                  <a:cubicBezTo>
                    <a:pt x="113" y="64"/>
                    <a:pt x="112" y="64"/>
                    <a:pt x="112" y="64"/>
                  </a:cubicBezTo>
                  <a:cubicBezTo>
                    <a:pt x="112" y="63"/>
                    <a:pt x="113" y="62"/>
                    <a:pt x="113" y="61"/>
                  </a:cubicBezTo>
                  <a:cubicBezTo>
                    <a:pt x="113" y="60"/>
                    <a:pt x="112" y="59"/>
                    <a:pt x="111" y="58"/>
                  </a:cubicBezTo>
                  <a:cubicBezTo>
                    <a:pt x="111" y="58"/>
                    <a:pt x="111" y="58"/>
                    <a:pt x="111" y="58"/>
                  </a:cubicBezTo>
                  <a:cubicBezTo>
                    <a:pt x="112" y="59"/>
                    <a:pt x="112" y="59"/>
                    <a:pt x="113" y="60"/>
                  </a:cubicBezTo>
                  <a:close/>
                  <a:moveTo>
                    <a:pt x="111" y="57"/>
                  </a:moveTo>
                  <a:cubicBezTo>
                    <a:pt x="111" y="57"/>
                    <a:pt x="110" y="56"/>
                    <a:pt x="110" y="55"/>
                  </a:cubicBezTo>
                  <a:cubicBezTo>
                    <a:pt x="110" y="55"/>
                    <a:pt x="110" y="54"/>
                    <a:pt x="110" y="53"/>
                  </a:cubicBezTo>
                  <a:cubicBezTo>
                    <a:pt x="110" y="52"/>
                    <a:pt x="110" y="52"/>
                    <a:pt x="110" y="52"/>
                  </a:cubicBezTo>
                  <a:cubicBezTo>
                    <a:pt x="111" y="52"/>
                    <a:pt x="111" y="51"/>
                    <a:pt x="111" y="51"/>
                  </a:cubicBezTo>
                  <a:cubicBezTo>
                    <a:pt x="111" y="51"/>
                    <a:pt x="111" y="52"/>
                    <a:pt x="111" y="52"/>
                  </a:cubicBezTo>
                  <a:cubicBezTo>
                    <a:pt x="112" y="54"/>
                    <a:pt x="112" y="56"/>
                    <a:pt x="111" y="57"/>
                  </a:cubicBezTo>
                  <a:close/>
                  <a:moveTo>
                    <a:pt x="111" y="51"/>
                  </a:moveTo>
                  <a:cubicBezTo>
                    <a:pt x="111" y="51"/>
                    <a:pt x="111" y="50"/>
                    <a:pt x="111" y="50"/>
                  </a:cubicBezTo>
                  <a:cubicBezTo>
                    <a:pt x="111" y="49"/>
                    <a:pt x="111" y="48"/>
                    <a:pt x="111" y="48"/>
                  </a:cubicBezTo>
                  <a:cubicBezTo>
                    <a:pt x="112" y="48"/>
                    <a:pt x="112" y="47"/>
                    <a:pt x="112" y="47"/>
                  </a:cubicBezTo>
                  <a:cubicBezTo>
                    <a:pt x="112" y="49"/>
                    <a:pt x="112" y="50"/>
                    <a:pt x="111" y="51"/>
                  </a:cubicBezTo>
                  <a:close/>
                  <a:moveTo>
                    <a:pt x="115" y="43"/>
                  </a:moveTo>
                  <a:cubicBezTo>
                    <a:pt x="115" y="45"/>
                    <a:pt x="114" y="46"/>
                    <a:pt x="112" y="47"/>
                  </a:cubicBezTo>
                  <a:cubicBezTo>
                    <a:pt x="112" y="46"/>
                    <a:pt x="112" y="46"/>
                    <a:pt x="112" y="45"/>
                  </a:cubicBezTo>
                  <a:cubicBezTo>
                    <a:pt x="112" y="45"/>
                    <a:pt x="112" y="45"/>
                    <a:pt x="112" y="45"/>
                  </a:cubicBezTo>
                  <a:cubicBezTo>
                    <a:pt x="113" y="44"/>
                    <a:pt x="113" y="42"/>
                    <a:pt x="113" y="40"/>
                  </a:cubicBezTo>
                  <a:cubicBezTo>
                    <a:pt x="114" y="41"/>
                    <a:pt x="115" y="42"/>
                    <a:pt x="115" y="43"/>
                  </a:cubicBezTo>
                  <a:close/>
                  <a:moveTo>
                    <a:pt x="108" y="26"/>
                  </a:moveTo>
                  <a:cubicBezTo>
                    <a:pt x="109" y="27"/>
                    <a:pt x="109" y="27"/>
                    <a:pt x="109" y="28"/>
                  </a:cubicBezTo>
                  <a:cubicBezTo>
                    <a:pt x="109" y="28"/>
                    <a:pt x="108" y="28"/>
                    <a:pt x="108" y="27"/>
                  </a:cubicBezTo>
                  <a:cubicBezTo>
                    <a:pt x="108" y="27"/>
                    <a:pt x="108" y="27"/>
                    <a:pt x="108" y="27"/>
                  </a:cubicBezTo>
                  <a:cubicBezTo>
                    <a:pt x="108" y="27"/>
                    <a:pt x="108" y="27"/>
                    <a:pt x="107" y="27"/>
                  </a:cubicBezTo>
                  <a:cubicBezTo>
                    <a:pt x="107" y="26"/>
                    <a:pt x="107" y="25"/>
                    <a:pt x="107" y="25"/>
                  </a:cubicBezTo>
                  <a:cubicBezTo>
                    <a:pt x="108" y="25"/>
                    <a:pt x="108" y="26"/>
                    <a:pt x="108" y="26"/>
                  </a:cubicBezTo>
                  <a:close/>
                  <a:moveTo>
                    <a:pt x="104" y="20"/>
                  </a:moveTo>
                  <a:cubicBezTo>
                    <a:pt x="105" y="21"/>
                    <a:pt x="106" y="22"/>
                    <a:pt x="106" y="23"/>
                  </a:cubicBezTo>
                  <a:cubicBezTo>
                    <a:pt x="105" y="23"/>
                    <a:pt x="105" y="22"/>
                    <a:pt x="104" y="22"/>
                  </a:cubicBezTo>
                  <a:cubicBezTo>
                    <a:pt x="103" y="20"/>
                    <a:pt x="102" y="18"/>
                    <a:pt x="101" y="17"/>
                  </a:cubicBezTo>
                  <a:cubicBezTo>
                    <a:pt x="102" y="18"/>
                    <a:pt x="103" y="19"/>
                    <a:pt x="104" y="20"/>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36">
              <a:extLst>
                <a:ext uri="{FF2B5EF4-FFF2-40B4-BE49-F238E27FC236}">
                  <a16:creationId xmlns:a16="http://schemas.microsoft.com/office/drawing/2014/main" id="{A2A17D35-89A3-46A1-BBFC-34022BF58F6C}"/>
                </a:ext>
              </a:extLst>
            </p:cNvPr>
            <p:cNvSpPr>
              <a:spLocks noEditPoints="1"/>
            </p:cNvSpPr>
            <p:nvPr/>
          </p:nvSpPr>
          <p:spPr bwMode="auto">
            <a:xfrm>
              <a:off x="2940051" y="4827588"/>
              <a:ext cx="147638" cy="450850"/>
            </a:xfrm>
            <a:custGeom>
              <a:avLst/>
              <a:gdLst/>
              <a:ahLst/>
              <a:cxnLst>
                <a:cxn ang="0">
                  <a:pos x="61" y="72"/>
                </a:cxn>
                <a:cxn ang="0">
                  <a:pos x="43" y="54"/>
                </a:cxn>
                <a:cxn ang="0">
                  <a:pos x="57" y="36"/>
                </a:cxn>
                <a:cxn ang="0">
                  <a:pos x="60" y="28"/>
                </a:cxn>
                <a:cxn ang="0">
                  <a:pos x="60" y="23"/>
                </a:cxn>
                <a:cxn ang="0">
                  <a:pos x="57" y="10"/>
                </a:cxn>
                <a:cxn ang="0">
                  <a:pos x="54" y="5"/>
                </a:cxn>
                <a:cxn ang="0">
                  <a:pos x="48" y="4"/>
                </a:cxn>
                <a:cxn ang="0">
                  <a:pos x="46" y="2"/>
                </a:cxn>
                <a:cxn ang="0">
                  <a:pos x="37" y="1"/>
                </a:cxn>
                <a:cxn ang="0">
                  <a:pos x="30" y="3"/>
                </a:cxn>
                <a:cxn ang="0">
                  <a:pos x="21" y="10"/>
                </a:cxn>
                <a:cxn ang="0">
                  <a:pos x="16" y="17"/>
                </a:cxn>
                <a:cxn ang="0">
                  <a:pos x="17" y="17"/>
                </a:cxn>
                <a:cxn ang="0">
                  <a:pos x="16" y="28"/>
                </a:cxn>
                <a:cxn ang="0">
                  <a:pos x="23" y="46"/>
                </a:cxn>
                <a:cxn ang="0">
                  <a:pos x="0" y="70"/>
                </a:cxn>
                <a:cxn ang="0">
                  <a:pos x="9" y="108"/>
                </a:cxn>
                <a:cxn ang="0">
                  <a:pos x="30" y="147"/>
                </a:cxn>
                <a:cxn ang="0">
                  <a:pos x="32" y="202"/>
                </a:cxn>
                <a:cxn ang="0">
                  <a:pos x="59" y="25"/>
                </a:cxn>
                <a:cxn ang="0">
                  <a:pos x="59" y="23"/>
                </a:cxn>
                <a:cxn ang="0">
                  <a:pos x="58" y="28"/>
                </a:cxn>
                <a:cxn ang="0">
                  <a:pos x="58" y="27"/>
                </a:cxn>
                <a:cxn ang="0">
                  <a:pos x="59" y="27"/>
                </a:cxn>
                <a:cxn ang="0">
                  <a:pos x="60" y="24"/>
                </a:cxn>
                <a:cxn ang="0">
                  <a:pos x="59" y="22"/>
                </a:cxn>
                <a:cxn ang="0">
                  <a:pos x="59" y="15"/>
                </a:cxn>
                <a:cxn ang="0">
                  <a:pos x="56" y="11"/>
                </a:cxn>
                <a:cxn ang="0">
                  <a:pos x="57" y="11"/>
                </a:cxn>
                <a:cxn ang="0">
                  <a:pos x="55" y="10"/>
                </a:cxn>
                <a:cxn ang="0">
                  <a:pos x="56" y="10"/>
                </a:cxn>
                <a:cxn ang="0">
                  <a:pos x="54" y="8"/>
                </a:cxn>
                <a:cxn ang="0">
                  <a:pos x="53" y="6"/>
                </a:cxn>
                <a:cxn ang="0">
                  <a:pos x="50" y="5"/>
                </a:cxn>
                <a:cxn ang="0">
                  <a:pos x="57" y="31"/>
                </a:cxn>
                <a:cxn ang="0">
                  <a:pos x="57" y="33"/>
                </a:cxn>
                <a:cxn ang="0">
                  <a:pos x="58" y="28"/>
                </a:cxn>
                <a:cxn ang="0">
                  <a:pos x="59" y="31"/>
                </a:cxn>
                <a:cxn ang="0">
                  <a:pos x="60" y="28"/>
                </a:cxn>
                <a:cxn ang="0">
                  <a:pos x="60" y="27"/>
                </a:cxn>
                <a:cxn ang="0">
                  <a:pos x="59" y="16"/>
                </a:cxn>
                <a:cxn ang="0">
                  <a:pos x="59" y="12"/>
                </a:cxn>
                <a:cxn ang="0">
                  <a:pos x="59" y="12"/>
                </a:cxn>
                <a:cxn ang="0">
                  <a:pos x="54" y="7"/>
                </a:cxn>
                <a:cxn ang="0">
                  <a:pos x="52" y="6"/>
                </a:cxn>
                <a:cxn ang="0">
                  <a:pos x="42" y="2"/>
                </a:cxn>
                <a:cxn ang="0">
                  <a:pos x="42" y="2"/>
                </a:cxn>
                <a:cxn ang="0">
                  <a:pos x="37" y="1"/>
                </a:cxn>
                <a:cxn ang="0">
                  <a:pos x="35" y="2"/>
                </a:cxn>
                <a:cxn ang="0">
                  <a:pos x="32" y="2"/>
                </a:cxn>
                <a:cxn ang="0">
                  <a:pos x="26" y="6"/>
                </a:cxn>
                <a:cxn ang="0">
                  <a:pos x="19" y="13"/>
                </a:cxn>
                <a:cxn ang="0">
                  <a:pos x="17" y="16"/>
                </a:cxn>
                <a:cxn ang="0">
                  <a:pos x="17" y="16"/>
                </a:cxn>
                <a:cxn ang="0">
                  <a:pos x="16" y="22"/>
                </a:cxn>
                <a:cxn ang="0">
                  <a:pos x="21" y="10"/>
                </a:cxn>
                <a:cxn ang="0">
                  <a:pos x="41" y="3"/>
                </a:cxn>
              </a:cxnLst>
              <a:rect l="0" t="0" r="r" b="b"/>
              <a:pathLst>
                <a:path w="69" h="212">
                  <a:moveTo>
                    <a:pt x="54" y="167"/>
                  </a:moveTo>
                  <a:cubicBezTo>
                    <a:pt x="53" y="162"/>
                    <a:pt x="60" y="131"/>
                    <a:pt x="60" y="126"/>
                  </a:cubicBezTo>
                  <a:cubicBezTo>
                    <a:pt x="60" y="120"/>
                    <a:pt x="62" y="97"/>
                    <a:pt x="62" y="92"/>
                  </a:cubicBezTo>
                  <a:cubicBezTo>
                    <a:pt x="62" y="87"/>
                    <a:pt x="59" y="74"/>
                    <a:pt x="61" y="72"/>
                  </a:cubicBezTo>
                  <a:cubicBezTo>
                    <a:pt x="62" y="69"/>
                    <a:pt x="69" y="56"/>
                    <a:pt x="64" y="54"/>
                  </a:cubicBezTo>
                  <a:cubicBezTo>
                    <a:pt x="59" y="53"/>
                    <a:pt x="51" y="61"/>
                    <a:pt x="50" y="62"/>
                  </a:cubicBezTo>
                  <a:cubicBezTo>
                    <a:pt x="49" y="62"/>
                    <a:pt x="48" y="61"/>
                    <a:pt x="47" y="60"/>
                  </a:cubicBezTo>
                  <a:cubicBezTo>
                    <a:pt x="47" y="59"/>
                    <a:pt x="44" y="54"/>
                    <a:pt x="43" y="54"/>
                  </a:cubicBezTo>
                  <a:cubicBezTo>
                    <a:pt x="43" y="54"/>
                    <a:pt x="44" y="53"/>
                    <a:pt x="44" y="52"/>
                  </a:cubicBezTo>
                  <a:cubicBezTo>
                    <a:pt x="46" y="52"/>
                    <a:pt x="51" y="48"/>
                    <a:pt x="51" y="46"/>
                  </a:cubicBezTo>
                  <a:cubicBezTo>
                    <a:pt x="53" y="46"/>
                    <a:pt x="53" y="44"/>
                    <a:pt x="54" y="43"/>
                  </a:cubicBezTo>
                  <a:cubicBezTo>
                    <a:pt x="54" y="42"/>
                    <a:pt x="57" y="38"/>
                    <a:pt x="57" y="36"/>
                  </a:cubicBezTo>
                  <a:cubicBezTo>
                    <a:pt x="57" y="35"/>
                    <a:pt x="57" y="34"/>
                    <a:pt x="57" y="34"/>
                  </a:cubicBezTo>
                  <a:cubicBezTo>
                    <a:pt x="58" y="33"/>
                    <a:pt x="58" y="33"/>
                    <a:pt x="58" y="32"/>
                  </a:cubicBezTo>
                  <a:cubicBezTo>
                    <a:pt x="58" y="32"/>
                    <a:pt x="58" y="33"/>
                    <a:pt x="58" y="33"/>
                  </a:cubicBezTo>
                  <a:cubicBezTo>
                    <a:pt x="59" y="32"/>
                    <a:pt x="60" y="30"/>
                    <a:pt x="60" y="28"/>
                  </a:cubicBezTo>
                  <a:cubicBezTo>
                    <a:pt x="60" y="28"/>
                    <a:pt x="60" y="28"/>
                    <a:pt x="60" y="28"/>
                  </a:cubicBezTo>
                  <a:cubicBezTo>
                    <a:pt x="60" y="27"/>
                    <a:pt x="61" y="25"/>
                    <a:pt x="60" y="24"/>
                  </a:cubicBezTo>
                  <a:cubicBezTo>
                    <a:pt x="60" y="24"/>
                    <a:pt x="60" y="24"/>
                    <a:pt x="60" y="24"/>
                  </a:cubicBezTo>
                  <a:cubicBezTo>
                    <a:pt x="60" y="24"/>
                    <a:pt x="60" y="23"/>
                    <a:pt x="60" y="23"/>
                  </a:cubicBezTo>
                  <a:cubicBezTo>
                    <a:pt x="61" y="22"/>
                    <a:pt x="61" y="21"/>
                    <a:pt x="61" y="20"/>
                  </a:cubicBezTo>
                  <a:cubicBezTo>
                    <a:pt x="61" y="18"/>
                    <a:pt x="61" y="16"/>
                    <a:pt x="60" y="14"/>
                  </a:cubicBezTo>
                  <a:cubicBezTo>
                    <a:pt x="60" y="13"/>
                    <a:pt x="60" y="13"/>
                    <a:pt x="60" y="12"/>
                  </a:cubicBezTo>
                  <a:cubicBezTo>
                    <a:pt x="59" y="11"/>
                    <a:pt x="58" y="10"/>
                    <a:pt x="57" y="10"/>
                  </a:cubicBezTo>
                  <a:cubicBezTo>
                    <a:pt x="57" y="9"/>
                    <a:pt x="56" y="7"/>
                    <a:pt x="55" y="7"/>
                  </a:cubicBezTo>
                  <a:cubicBezTo>
                    <a:pt x="54" y="6"/>
                    <a:pt x="54" y="6"/>
                    <a:pt x="53" y="6"/>
                  </a:cubicBezTo>
                  <a:cubicBezTo>
                    <a:pt x="53" y="5"/>
                    <a:pt x="52" y="5"/>
                    <a:pt x="51" y="5"/>
                  </a:cubicBezTo>
                  <a:cubicBezTo>
                    <a:pt x="52" y="5"/>
                    <a:pt x="53" y="4"/>
                    <a:pt x="54" y="5"/>
                  </a:cubicBezTo>
                  <a:cubicBezTo>
                    <a:pt x="53" y="4"/>
                    <a:pt x="52" y="5"/>
                    <a:pt x="51" y="5"/>
                  </a:cubicBezTo>
                  <a:cubicBezTo>
                    <a:pt x="50" y="5"/>
                    <a:pt x="49" y="5"/>
                    <a:pt x="48" y="5"/>
                  </a:cubicBezTo>
                  <a:cubicBezTo>
                    <a:pt x="48" y="5"/>
                    <a:pt x="48" y="5"/>
                    <a:pt x="47" y="5"/>
                  </a:cubicBezTo>
                  <a:cubicBezTo>
                    <a:pt x="48" y="5"/>
                    <a:pt x="48" y="4"/>
                    <a:pt x="48" y="4"/>
                  </a:cubicBezTo>
                  <a:cubicBezTo>
                    <a:pt x="49" y="4"/>
                    <a:pt x="50" y="4"/>
                    <a:pt x="51" y="4"/>
                  </a:cubicBezTo>
                  <a:cubicBezTo>
                    <a:pt x="50" y="3"/>
                    <a:pt x="49" y="4"/>
                    <a:pt x="48" y="4"/>
                  </a:cubicBezTo>
                  <a:cubicBezTo>
                    <a:pt x="48" y="4"/>
                    <a:pt x="47" y="4"/>
                    <a:pt x="47" y="4"/>
                  </a:cubicBezTo>
                  <a:cubicBezTo>
                    <a:pt x="47" y="3"/>
                    <a:pt x="46" y="3"/>
                    <a:pt x="46" y="2"/>
                  </a:cubicBezTo>
                  <a:cubicBezTo>
                    <a:pt x="46" y="3"/>
                    <a:pt x="47" y="3"/>
                    <a:pt x="47" y="4"/>
                  </a:cubicBezTo>
                  <a:cubicBezTo>
                    <a:pt x="46" y="3"/>
                    <a:pt x="44" y="2"/>
                    <a:pt x="42" y="1"/>
                  </a:cubicBezTo>
                  <a:cubicBezTo>
                    <a:pt x="42" y="1"/>
                    <a:pt x="41" y="1"/>
                    <a:pt x="41" y="1"/>
                  </a:cubicBezTo>
                  <a:cubicBezTo>
                    <a:pt x="40" y="1"/>
                    <a:pt x="38" y="0"/>
                    <a:pt x="37" y="1"/>
                  </a:cubicBezTo>
                  <a:cubicBezTo>
                    <a:pt x="37" y="1"/>
                    <a:pt x="36" y="1"/>
                    <a:pt x="36" y="1"/>
                  </a:cubicBezTo>
                  <a:cubicBezTo>
                    <a:pt x="35" y="1"/>
                    <a:pt x="33" y="1"/>
                    <a:pt x="32" y="2"/>
                  </a:cubicBezTo>
                  <a:cubicBezTo>
                    <a:pt x="31" y="2"/>
                    <a:pt x="31" y="2"/>
                    <a:pt x="31" y="3"/>
                  </a:cubicBezTo>
                  <a:cubicBezTo>
                    <a:pt x="31" y="3"/>
                    <a:pt x="30" y="3"/>
                    <a:pt x="30" y="3"/>
                  </a:cubicBezTo>
                  <a:cubicBezTo>
                    <a:pt x="28" y="3"/>
                    <a:pt x="27" y="4"/>
                    <a:pt x="26" y="5"/>
                  </a:cubicBezTo>
                  <a:cubicBezTo>
                    <a:pt x="26" y="5"/>
                    <a:pt x="25" y="5"/>
                    <a:pt x="25" y="6"/>
                  </a:cubicBezTo>
                  <a:cubicBezTo>
                    <a:pt x="24" y="6"/>
                    <a:pt x="23" y="7"/>
                    <a:pt x="22" y="8"/>
                  </a:cubicBezTo>
                  <a:cubicBezTo>
                    <a:pt x="21" y="9"/>
                    <a:pt x="21" y="9"/>
                    <a:pt x="21" y="10"/>
                  </a:cubicBezTo>
                  <a:cubicBezTo>
                    <a:pt x="20" y="11"/>
                    <a:pt x="20" y="11"/>
                    <a:pt x="20" y="11"/>
                  </a:cubicBezTo>
                  <a:cubicBezTo>
                    <a:pt x="19" y="12"/>
                    <a:pt x="18" y="13"/>
                    <a:pt x="18" y="14"/>
                  </a:cubicBezTo>
                  <a:cubicBezTo>
                    <a:pt x="18" y="15"/>
                    <a:pt x="17" y="15"/>
                    <a:pt x="17" y="16"/>
                  </a:cubicBezTo>
                  <a:cubicBezTo>
                    <a:pt x="17" y="16"/>
                    <a:pt x="17" y="16"/>
                    <a:pt x="16" y="17"/>
                  </a:cubicBezTo>
                  <a:cubicBezTo>
                    <a:pt x="16" y="18"/>
                    <a:pt x="15" y="18"/>
                    <a:pt x="15" y="19"/>
                  </a:cubicBezTo>
                  <a:cubicBezTo>
                    <a:pt x="16" y="18"/>
                    <a:pt x="16" y="18"/>
                    <a:pt x="17" y="17"/>
                  </a:cubicBezTo>
                  <a:cubicBezTo>
                    <a:pt x="17" y="17"/>
                    <a:pt x="17" y="17"/>
                    <a:pt x="17" y="16"/>
                  </a:cubicBezTo>
                  <a:cubicBezTo>
                    <a:pt x="17" y="17"/>
                    <a:pt x="17" y="17"/>
                    <a:pt x="17" y="17"/>
                  </a:cubicBezTo>
                  <a:cubicBezTo>
                    <a:pt x="17" y="18"/>
                    <a:pt x="17" y="18"/>
                    <a:pt x="17" y="18"/>
                  </a:cubicBezTo>
                  <a:cubicBezTo>
                    <a:pt x="16" y="19"/>
                    <a:pt x="16" y="21"/>
                    <a:pt x="16" y="22"/>
                  </a:cubicBezTo>
                  <a:cubicBezTo>
                    <a:pt x="16" y="24"/>
                    <a:pt x="16" y="25"/>
                    <a:pt x="16" y="26"/>
                  </a:cubicBezTo>
                  <a:cubicBezTo>
                    <a:pt x="16" y="27"/>
                    <a:pt x="16" y="27"/>
                    <a:pt x="16" y="28"/>
                  </a:cubicBezTo>
                  <a:cubicBezTo>
                    <a:pt x="15" y="27"/>
                    <a:pt x="15" y="33"/>
                    <a:pt x="15" y="34"/>
                  </a:cubicBezTo>
                  <a:cubicBezTo>
                    <a:pt x="15" y="36"/>
                    <a:pt x="16" y="41"/>
                    <a:pt x="17" y="42"/>
                  </a:cubicBezTo>
                  <a:cubicBezTo>
                    <a:pt x="19" y="43"/>
                    <a:pt x="21" y="42"/>
                    <a:pt x="21" y="42"/>
                  </a:cubicBezTo>
                  <a:cubicBezTo>
                    <a:pt x="22" y="44"/>
                    <a:pt x="23" y="45"/>
                    <a:pt x="23" y="46"/>
                  </a:cubicBezTo>
                  <a:cubicBezTo>
                    <a:pt x="23" y="47"/>
                    <a:pt x="23" y="50"/>
                    <a:pt x="20" y="50"/>
                  </a:cubicBezTo>
                  <a:cubicBezTo>
                    <a:pt x="18" y="49"/>
                    <a:pt x="16" y="49"/>
                    <a:pt x="14" y="51"/>
                  </a:cubicBezTo>
                  <a:cubicBezTo>
                    <a:pt x="12" y="52"/>
                    <a:pt x="8" y="56"/>
                    <a:pt x="6" y="59"/>
                  </a:cubicBezTo>
                  <a:cubicBezTo>
                    <a:pt x="5" y="61"/>
                    <a:pt x="0" y="68"/>
                    <a:pt x="0" y="70"/>
                  </a:cubicBezTo>
                  <a:cubicBezTo>
                    <a:pt x="0" y="73"/>
                    <a:pt x="2" y="76"/>
                    <a:pt x="2" y="80"/>
                  </a:cubicBezTo>
                  <a:cubicBezTo>
                    <a:pt x="2" y="84"/>
                    <a:pt x="5" y="93"/>
                    <a:pt x="5" y="96"/>
                  </a:cubicBezTo>
                  <a:cubicBezTo>
                    <a:pt x="5" y="98"/>
                    <a:pt x="7" y="103"/>
                    <a:pt x="7" y="104"/>
                  </a:cubicBezTo>
                  <a:cubicBezTo>
                    <a:pt x="8" y="105"/>
                    <a:pt x="10" y="107"/>
                    <a:pt x="9" y="108"/>
                  </a:cubicBezTo>
                  <a:cubicBezTo>
                    <a:pt x="9" y="110"/>
                    <a:pt x="9" y="115"/>
                    <a:pt x="10" y="116"/>
                  </a:cubicBezTo>
                  <a:cubicBezTo>
                    <a:pt x="11" y="118"/>
                    <a:pt x="14" y="124"/>
                    <a:pt x="15" y="126"/>
                  </a:cubicBezTo>
                  <a:cubicBezTo>
                    <a:pt x="16" y="127"/>
                    <a:pt x="30" y="136"/>
                    <a:pt x="30" y="138"/>
                  </a:cubicBezTo>
                  <a:cubicBezTo>
                    <a:pt x="30" y="141"/>
                    <a:pt x="29" y="145"/>
                    <a:pt x="30" y="147"/>
                  </a:cubicBezTo>
                  <a:cubicBezTo>
                    <a:pt x="31" y="149"/>
                    <a:pt x="31" y="151"/>
                    <a:pt x="31" y="153"/>
                  </a:cubicBezTo>
                  <a:cubicBezTo>
                    <a:pt x="31" y="155"/>
                    <a:pt x="32" y="157"/>
                    <a:pt x="34" y="157"/>
                  </a:cubicBezTo>
                  <a:cubicBezTo>
                    <a:pt x="31" y="162"/>
                    <a:pt x="33" y="174"/>
                    <a:pt x="33" y="179"/>
                  </a:cubicBezTo>
                  <a:cubicBezTo>
                    <a:pt x="33" y="184"/>
                    <a:pt x="31" y="200"/>
                    <a:pt x="32" y="202"/>
                  </a:cubicBezTo>
                  <a:cubicBezTo>
                    <a:pt x="32" y="205"/>
                    <a:pt x="34" y="212"/>
                    <a:pt x="45" y="210"/>
                  </a:cubicBezTo>
                  <a:cubicBezTo>
                    <a:pt x="55" y="208"/>
                    <a:pt x="66" y="207"/>
                    <a:pt x="66" y="201"/>
                  </a:cubicBezTo>
                  <a:cubicBezTo>
                    <a:pt x="66" y="195"/>
                    <a:pt x="55" y="173"/>
                    <a:pt x="54" y="167"/>
                  </a:cubicBezTo>
                  <a:close/>
                  <a:moveTo>
                    <a:pt x="59" y="25"/>
                  </a:moveTo>
                  <a:cubicBezTo>
                    <a:pt x="59" y="25"/>
                    <a:pt x="59" y="25"/>
                    <a:pt x="59" y="25"/>
                  </a:cubicBezTo>
                  <a:cubicBezTo>
                    <a:pt x="59" y="25"/>
                    <a:pt x="59" y="25"/>
                    <a:pt x="59" y="25"/>
                  </a:cubicBezTo>
                  <a:cubicBezTo>
                    <a:pt x="59" y="25"/>
                    <a:pt x="59" y="25"/>
                    <a:pt x="59" y="25"/>
                  </a:cubicBezTo>
                  <a:close/>
                  <a:moveTo>
                    <a:pt x="59" y="23"/>
                  </a:moveTo>
                  <a:cubicBezTo>
                    <a:pt x="60" y="23"/>
                    <a:pt x="60" y="24"/>
                    <a:pt x="60" y="24"/>
                  </a:cubicBezTo>
                  <a:cubicBezTo>
                    <a:pt x="60" y="24"/>
                    <a:pt x="60" y="24"/>
                    <a:pt x="60" y="24"/>
                  </a:cubicBezTo>
                  <a:cubicBezTo>
                    <a:pt x="60" y="24"/>
                    <a:pt x="59" y="23"/>
                    <a:pt x="59" y="23"/>
                  </a:cubicBezTo>
                  <a:close/>
                  <a:moveTo>
                    <a:pt x="58" y="28"/>
                  </a:moveTo>
                  <a:cubicBezTo>
                    <a:pt x="58" y="28"/>
                    <a:pt x="58" y="28"/>
                    <a:pt x="58" y="28"/>
                  </a:cubicBezTo>
                  <a:cubicBezTo>
                    <a:pt x="58" y="28"/>
                    <a:pt x="58" y="28"/>
                    <a:pt x="58" y="28"/>
                  </a:cubicBezTo>
                  <a:cubicBezTo>
                    <a:pt x="58" y="28"/>
                    <a:pt x="58" y="28"/>
                    <a:pt x="58" y="28"/>
                  </a:cubicBezTo>
                  <a:close/>
                  <a:moveTo>
                    <a:pt x="58" y="27"/>
                  </a:moveTo>
                  <a:cubicBezTo>
                    <a:pt x="59" y="26"/>
                    <a:pt x="59" y="26"/>
                    <a:pt x="59" y="25"/>
                  </a:cubicBezTo>
                  <a:cubicBezTo>
                    <a:pt x="59" y="25"/>
                    <a:pt x="59" y="25"/>
                    <a:pt x="59" y="25"/>
                  </a:cubicBezTo>
                  <a:cubicBezTo>
                    <a:pt x="59" y="25"/>
                    <a:pt x="59" y="26"/>
                    <a:pt x="59" y="26"/>
                  </a:cubicBezTo>
                  <a:cubicBezTo>
                    <a:pt x="59" y="27"/>
                    <a:pt x="59" y="27"/>
                    <a:pt x="59" y="27"/>
                  </a:cubicBezTo>
                  <a:cubicBezTo>
                    <a:pt x="59" y="27"/>
                    <a:pt x="59" y="27"/>
                    <a:pt x="58" y="27"/>
                  </a:cubicBezTo>
                  <a:close/>
                  <a:moveTo>
                    <a:pt x="60" y="24"/>
                  </a:moveTo>
                  <a:cubicBezTo>
                    <a:pt x="60" y="24"/>
                    <a:pt x="60" y="24"/>
                    <a:pt x="60" y="24"/>
                  </a:cubicBezTo>
                  <a:cubicBezTo>
                    <a:pt x="60" y="24"/>
                    <a:pt x="60" y="24"/>
                    <a:pt x="60" y="24"/>
                  </a:cubicBezTo>
                  <a:cubicBezTo>
                    <a:pt x="60" y="25"/>
                    <a:pt x="60" y="25"/>
                    <a:pt x="60" y="25"/>
                  </a:cubicBezTo>
                  <a:cubicBezTo>
                    <a:pt x="60" y="25"/>
                    <a:pt x="60" y="24"/>
                    <a:pt x="60" y="24"/>
                  </a:cubicBezTo>
                  <a:close/>
                  <a:moveTo>
                    <a:pt x="60" y="23"/>
                  </a:moveTo>
                  <a:cubicBezTo>
                    <a:pt x="60" y="23"/>
                    <a:pt x="60" y="22"/>
                    <a:pt x="59" y="22"/>
                  </a:cubicBezTo>
                  <a:cubicBezTo>
                    <a:pt x="59" y="21"/>
                    <a:pt x="60" y="21"/>
                    <a:pt x="59" y="21"/>
                  </a:cubicBezTo>
                  <a:cubicBezTo>
                    <a:pt x="60" y="21"/>
                    <a:pt x="60" y="22"/>
                    <a:pt x="60" y="23"/>
                  </a:cubicBezTo>
                  <a:close/>
                  <a:moveTo>
                    <a:pt x="57" y="12"/>
                  </a:moveTo>
                  <a:cubicBezTo>
                    <a:pt x="58" y="13"/>
                    <a:pt x="59" y="14"/>
                    <a:pt x="59" y="15"/>
                  </a:cubicBezTo>
                  <a:cubicBezTo>
                    <a:pt x="59" y="15"/>
                    <a:pt x="59" y="15"/>
                    <a:pt x="59" y="16"/>
                  </a:cubicBezTo>
                  <a:cubicBezTo>
                    <a:pt x="58" y="15"/>
                    <a:pt x="58" y="13"/>
                    <a:pt x="57" y="12"/>
                  </a:cubicBezTo>
                  <a:close/>
                  <a:moveTo>
                    <a:pt x="56" y="11"/>
                  </a:moveTo>
                  <a:cubicBezTo>
                    <a:pt x="56" y="11"/>
                    <a:pt x="56" y="11"/>
                    <a:pt x="56" y="11"/>
                  </a:cubicBezTo>
                  <a:cubicBezTo>
                    <a:pt x="56" y="11"/>
                    <a:pt x="56" y="11"/>
                    <a:pt x="56" y="11"/>
                  </a:cubicBezTo>
                  <a:cubicBezTo>
                    <a:pt x="56" y="11"/>
                    <a:pt x="56" y="11"/>
                    <a:pt x="56" y="11"/>
                  </a:cubicBezTo>
                  <a:cubicBezTo>
                    <a:pt x="56" y="11"/>
                    <a:pt x="56" y="11"/>
                    <a:pt x="56" y="11"/>
                  </a:cubicBezTo>
                  <a:close/>
                  <a:moveTo>
                    <a:pt x="57" y="11"/>
                  </a:moveTo>
                  <a:cubicBezTo>
                    <a:pt x="57" y="11"/>
                    <a:pt x="57" y="11"/>
                    <a:pt x="57" y="11"/>
                  </a:cubicBezTo>
                  <a:cubicBezTo>
                    <a:pt x="57" y="11"/>
                    <a:pt x="57" y="11"/>
                    <a:pt x="57" y="11"/>
                  </a:cubicBezTo>
                  <a:cubicBezTo>
                    <a:pt x="57" y="11"/>
                    <a:pt x="57" y="11"/>
                    <a:pt x="57" y="11"/>
                  </a:cubicBezTo>
                  <a:close/>
                  <a:moveTo>
                    <a:pt x="55" y="10"/>
                  </a:moveTo>
                  <a:cubicBezTo>
                    <a:pt x="55" y="10"/>
                    <a:pt x="55" y="9"/>
                    <a:pt x="55" y="9"/>
                  </a:cubicBezTo>
                  <a:cubicBezTo>
                    <a:pt x="55" y="9"/>
                    <a:pt x="54" y="8"/>
                    <a:pt x="54" y="8"/>
                  </a:cubicBezTo>
                  <a:cubicBezTo>
                    <a:pt x="55" y="8"/>
                    <a:pt x="56" y="9"/>
                    <a:pt x="56" y="10"/>
                  </a:cubicBezTo>
                  <a:cubicBezTo>
                    <a:pt x="56" y="10"/>
                    <a:pt x="56" y="10"/>
                    <a:pt x="56" y="10"/>
                  </a:cubicBezTo>
                  <a:cubicBezTo>
                    <a:pt x="56" y="10"/>
                    <a:pt x="56" y="10"/>
                    <a:pt x="55" y="10"/>
                  </a:cubicBezTo>
                  <a:close/>
                  <a:moveTo>
                    <a:pt x="54" y="9"/>
                  </a:moveTo>
                  <a:cubicBezTo>
                    <a:pt x="54" y="8"/>
                    <a:pt x="53" y="7"/>
                    <a:pt x="52" y="7"/>
                  </a:cubicBezTo>
                  <a:cubicBezTo>
                    <a:pt x="53" y="7"/>
                    <a:pt x="53" y="7"/>
                    <a:pt x="54" y="8"/>
                  </a:cubicBezTo>
                  <a:cubicBezTo>
                    <a:pt x="54" y="8"/>
                    <a:pt x="54" y="8"/>
                    <a:pt x="54" y="9"/>
                  </a:cubicBezTo>
                  <a:close/>
                  <a:moveTo>
                    <a:pt x="53" y="6"/>
                  </a:moveTo>
                  <a:cubicBezTo>
                    <a:pt x="53" y="6"/>
                    <a:pt x="53" y="6"/>
                    <a:pt x="53" y="6"/>
                  </a:cubicBezTo>
                  <a:cubicBezTo>
                    <a:pt x="53" y="6"/>
                    <a:pt x="53" y="6"/>
                    <a:pt x="53" y="6"/>
                  </a:cubicBezTo>
                  <a:cubicBezTo>
                    <a:pt x="53" y="6"/>
                    <a:pt x="53" y="6"/>
                    <a:pt x="53" y="6"/>
                  </a:cubicBezTo>
                  <a:close/>
                  <a:moveTo>
                    <a:pt x="50" y="6"/>
                  </a:moveTo>
                  <a:cubicBezTo>
                    <a:pt x="50" y="6"/>
                    <a:pt x="49" y="6"/>
                    <a:pt x="49" y="6"/>
                  </a:cubicBezTo>
                  <a:cubicBezTo>
                    <a:pt x="50" y="6"/>
                    <a:pt x="50" y="6"/>
                    <a:pt x="50" y="5"/>
                  </a:cubicBezTo>
                  <a:cubicBezTo>
                    <a:pt x="50" y="6"/>
                    <a:pt x="50" y="6"/>
                    <a:pt x="50" y="6"/>
                  </a:cubicBezTo>
                  <a:close/>
                  <a:moveTo>
                    <a:pt x="56" y="32"/>
                  </a:moveTo>
                  <a:cubicBezTo>
                    <a:pt x="57" y="32"/>
                    <a:pt x="57" y="31"/>
                    <a:pt x="57" y="31"/>
                  </a:cubicBezTo>
                  <a:cubicBezTo>
                    <a:pt x="57" y="31"/>
                    <a:pt x="57" y="31"/>
                    <a:pt x="57" y="31"/>
                  </a:cubicBezTo>
                  <a:cubicBezTo>
                    <a:pt x="57" y="32"/>
                    <a:pt x="57" y="32"/>
                    <a:pt x="57" y="33"/>
                  </a:cubicBezTo>
                  <a:cubicBezTo>
                    <a:pt x="57" y="33"/>
                    <a:pt x="57" y="33"/>
                    <a:pt x="56" y="32"/>
                  </a:cubicBezTo>
                  <a:close/>
                  <a:moveTo>
                    <a:pt x="57" y="34"/>
                  </a:moveTo>
                  <a:cubicBezTo>
                    <a:pt x="57" y="33"/>
                    <a:pt x="57" y="33"/>
                    <a:pt x="57" y="33"/>
                  </a:cubicBezTo>
                  <a:cubicBezTo>
                    <a:pt x="57" y="32"/>
                    <a:pt x="58" y="32"/>
                    <a:pt x="58" y="31"/>
                  </a:cubicBezTo>
                  <a:cubicBezTo>
                    <a:pt x="58" y="30"/>
                    <a:pt x="57" y="30"/>
                    <a:pt x="57" y="30"/>
                  </a:cubicBezTo>
                  <a:cubicBezTo>
                    <a:pt x="58" y="29"/>
                    <a:pt x="58" y="29"/>
                    <a:pt x="58" y="28"/>
                  </a:cubicBezTo>
                  <a:cubicBezTo>
                    <a:pt x="58" y="28"/>
                    <a:pt x="58" y="28"/>
                    <a:pt x="58" y="28"/>
                  </a:cubicBezTo>
                  <a:cubicBezTo>
                    <a:pt x="59" y="29"/>
                    <a:pt x="59" y="29"/>
                    <a:pt x="59" y="30"/>
                  </a:cubicBezTo>
                  <a:cubicBezTo>
                    <a:pt x="59" y="31"/>
                    <a:pt x="58" y="33"/>
                    <a:pt x="57" y="34"/>
                  </a:cubicBezTo>
                  <a:close/>
                  <a:moveTo>
                    <a:pt x="60" y="28"/>
                  </a:moveTo>
                  <a:cubicBezTo>
                    <a:pt x="59" y="29"/>
                    <a:pt x="59" y="30"/>
                    <a:pt x="59" y="31"/>
                  </a:cubicBezTo>
                  <a:cubicBezTo>
                    <a:pt x="59" y="31"/>
                    <a:pt x="59" y="30"/>
                    <a:pt x="59" y="30"/>
                  </a:cubicBezTo>
                  <a:cubicBezTo>
                    <a:pt x="59" y="29"/>
                    <a:pt x="59" y="28"/>
                    <a:pt x="59" y="28"/>
                  </a:cubicBezTo>
                  <a:cubicBezTo>
                    <a:pt x="59" y="27"/>
                    <a:pt x="59" y="27"/>
                    <a:pt x="60" y="26"/>
                  </a:cubicBezTo>
                  <a:cubicBezTo>
                    <a:pt x="60" y="27"/>
                    <a:pt x="60" y="28"/>
                    <a:pt x="60" y="28"/>
                  </a:cubicBezTo>
                  <a:close/>
                  <a:moveTo>
                    <a:pt x="60" y="27"/>
                  </a:moveTo>
                  <a:cubicBezTo>
                    <a:pt x="60" y="27"/>
                    <a:pt x="60" y="26"/>
                    <a:pt x="60" y="25"/>
                  </a:cubicBezTo>
                  <a:cubicBezTo>
                    <a:pt x="60" y="25"/>
                    <a:pt x="60" y="25"/>
                    <a:pt x="60" y="25"/>
                  </a:cubicBezTo>
                  <a:cubicBezTo>
                    <a:pt x="60" y="26"/>
                    <a:pt x="60" y="27"/>
                    <a:pt x="60" y="27"/>
                  </a:cubicBezTo>
                  <a:close/>
                  <a:moveTo>
                    <a:pt x="61" y="20"/>
                  </a:moveTo>
                  <a:cubicBezTo>
                    <a:pt x="61" y="21"/>
                    <a:pt x="61" y="21"/>
                    <a:pt x="60" y="22"/>
                  </a:cubicBezTo>
                  <a:cubicBezTo>
                    <a:pt x="60" y="21"/>
                    <a:pt x="60" y="20"/>
                    <a:pt x="59" y="18"/>
                  </a:cubicBezTo>
                  <a:cubicBezTo>
                    <a:pt x="59" y="18"/>
                    <a:pt x="59" y="17"/>
                    <a:pt x="59" y="16"/>
                  </a:cubicBezTo>
                  <a:cubicBezTo>
                    <a:pt x="59" y="16"/>
                    <a:pt x="59" y="16"/>
                    <a:pt x="59" y="16"/>
                  </a:cubicBezTo>
                  <a:cubicBezTo>
                    <a:pt x="59" y="16"/>
                    <a:pt x="59" y="15"/>
                    <a:pt x="59" y="15"/>
                  </a:cubicBezTo>
                  <a:cubicBezTo>
                    <a:pt x="60" y="16"/>
                    <a:pt x="61" y="18"/>
                    <a:pt x="61" y="20"/>
                  </a:cubicBezTo>
                  <a:close/>
                  <a:moveTo>
                    <a:pt x="59" y="12"/>
                  </a:moveTo>
                  <a:cubicBezTo>
                    <a:pt x="59" y="13"/>
                    <a:pt x="59" y="13"/>
                    <a:pt x="59" y="13"/>
                  </a:cubicBezTo>
                  <a:cubicBezTo>
                    <a:pt x="59" y="12"/>
                    <a:pt x="58" y="12"/>
                    <a:pt x="57" y="11"/>
                  </a:cubicBezTo>
                  <a:cubicBezTo>
                    <a:pt x="57" y="11"/>
                    <a:pt x="57" y="11"/>
                    <a:pt x="57" y="11"/>
                  </a:cubicBezTo>
                  <a:cubicBezTo>
                    <a:pt x="58" y="11"/>
                    <a:pt x="59" y="11"/>
                    <a:pt x="59" y="12"/>
                  </a:cubicBezTo>
                  <a:close/>
                  <a:moveTo>
                    <a:pt x="57" y="10"/>
                  </a:moveTo>
                  <a:cubicBezTo>
                    <a:pt x="56" y="10"/>
                    <a:pt x="56" y="10"/>
                    <a:pt x="56" y="10"/>
                  </a:cubicBezTo>
                  <a:cubicBezTo>
                    <a:pt x="56" y="10"/>
                    <a:pt x="56" y="10"/>
                    <a:pt x="56" y="10"/>
                  </a:cubicBezTo>
                  <a:cubicBezTo>
                    <a:pt x="56" y="8"/>
                    <a:pt x="55" y="7"/>
                    <a:pt x="54" y="7"/>
                  </a:cubicBezTo>
                  <a:cubicBezTo>
                    <a:pt x="54" y="7"/>
                    <a:pt x="54" y="7"/>
                    <a:pt x="53" y="6"/>
                  </a:cubicBezTo>
                  <a:cubicBezTo>
                    <a:pt x="54" y="7"/>
                    <a:pt x="54" y="7"/>
                    <a:pt x="54" y="7"/>
                  </a:cubicBezTo>
                  <a:cubicBezTo>
                    <a:pt x="56" y="7"/>
                    <a:pt x="56" y="9"/>
                    <a:pt x="57" y="10"/>
                  </a:cubicBezTo>
                  <a:close/>
                  <a:moveTo>
                    <a:pt x="52" y="6"/>
                  </a:moveTo>
                  <a:cubicBezTo>
                    <a:pt x="51" y="6"/>
                    <a:pt x="51" y="6"/>
                    <a:pt x="50" y="6"/>
                  </a:cubicBezTo>
                  <a:cubicBezTo>
                    <a:pt x="50" y="6"/>
                    <a:pt x="51" y="5"/>
                    <a:pt x="51" y="5"/>
                  </a:cubicBezTo>
                  <a:cubicBezTo>
                    <a:pt x="51" y="5"/>
                    <a:pt x="51" y="6"/>
                    <a:pt x="52" y="6"/>
                  </a:cubicBezTo>
                  <a:close/>
                  <a:moveTo>
                    <a:pt x="42" y="2"/>
                  </a:moveTo>
                  <a:cubicBezTo>
                    <a:pt x="44" y="2"/>
                    <a:pt x="45" y="3"/>
                    <a:pt x="46" y="4"/>
                  </a:cubicBezTo>
                  <a:cubicBezTo>
                    <a:pt x="45" y="4"/>
                    <a:pt x="44" y="4"/>
                    <a:pt x="43" y="3"/>
                  </a:cubicBezTo>
                  <a:cubicBezTo>
                    <a:pt x="43" y="3"/>
                    <a:pt x="42" y="2"/>
                    <a:pt x="41" y="2"/>
                  </a:cubicBezTo>
                  <a:cubicBezTo>
                    <a:pt x="42" y="2"/>
                    <a:pt x="42" y="2"/>
                    <a:pt x="42" y="2"/>
                  </a:cubicBezTo>
                  <a:close/>
                  <a:moveTo>
                    <a:pt x="37" y="1"/>
                  </a:moveTo>
                  <a:cubicBezTo>
                    <a:pt x="38" y="1"/>
                    <a:pt x="39" y="1"/>
                    <a:pt x="40" y="2"/>
                  </a:cubicBezTo>
                  <a:cubicBezTo>
                    <a:pt x="39" y="2"/>
                    <a:pt x="39" y="2"/>
                    <a:pt x="39" y="2"/>
                  </a:cubicBezTo>
                  <a:cubicBezTo>
                    <a:pt x="38" y="2"/>
                    <a:pt x="37" y="1"/>
                    <a:pt x="37" y="1"/>
                  </a:cubicBezTo>
                  <a:cubicBezTo>
                    <a:pt x="37" y="1"/>
                    <a:pt x="37" y="1"/>
                    <a:pt x="37" y="1"/>
                  </a:cubicBezTo>
                  <a:close/>
                  <a:moveTo>
                    <a:pt x="36" y="2"/>
                  </a:moveTo>
                  <a:cubicBezTo>
                    <a:pt x="35" y="2"/>
                    <a:pt x="35" y="2"/>
                    <a:pt x="35" y="2"/>
                  </a:cubicBezTo>
                  <a:cubicBezTo>
                    <a:pt x="35" y="2"/>
                    <a:pt x="35" y="2"/>
                    <a:pt x="35" y="2"/>
                  </a:cubicBezTo>
                  <a:cubicBezTo>
                    <a:pt x="35" y="2"/>
                    <a:pt x="36" y="2"/>
                    <a:pt x="36" y="2"/>
                  </a:cubicBezTo>
                  <a:close/>
                  <a:moveTo>
                    <a:pt x="35" y="2"/>
                  </a:moveTo>
                  <a:cubicBezTo>
                    <a:pt x="35" y="2"/>
                    <a:pt x="35" y="2"/>
                    <a:pt x="35" y="2"/>
                  </a:cubicBezTo>
                  <a:cubicBezTo>
                    <a:pt x="34" y="2"/>
                    <a:pt x="33" y="2"/>
                    <a:pt x="32" y="2"/>
                  </a:cubicBezTo>
                  <a:cubicBezTo>
                    <a:pt x="33" y="2"/>
                    <a:pt x="34" y="2"/>
                    <a:pt x="35" y="2"/>
                  </a:cubicBezTo>
                  <a:close/>
                  <a:moveTo>
                    <a:pt x="26" y="5"/>
                  </a:moveTo>
                  <a:cubicBezTo>
                    <a:pt x="27" y="5"/>
                    <a:pt x="27" y="4"/>
                    <a:pt x="28" y="4"/>
                  </a:cubicBezTo>
                  <a:cubicBezTo>
                    <a:pt x="27" y="5"/>
                    <a:pt x="26" y="5"/>
                    <a:pt x="26" y="6"/>
                  </a:cubicBezTo>
                  <a:cubicBezTo>
                    <a:pt x="26" y="6"/>
                    <a:pt x="25" y="6"/>
                    <a:pt x="25" y="6"/>
                  </a:cubicBezTo>
                  <a:cubicBezTo>
                    <a:pt x="26" y="5"/>
                    <a:pt x="26" y="5"/>
                    <a:pt x="26" y="5"/>
                  </a:cubicBezTo>
                  <a:close/>
                  <a:moveTo>
                    <a:pt x="18" y="14"/>
                  </a:moveTo>
                  <a:cubicBezTo>
                    <a:pt x="18" y="14"/>
                    <a:pt x="18" y="14"/>
                    <a:pt x="19" y="13"/>
                  </a:cubicBezTo>
                  <a:cubicBezTo>
                    <a:pt x="18" y="14"/>
                    <a:pt x="18" y="15"/>
                    <a:pt x="18" y="15"/>
                  </a:cubicBezTo>
                  <a:cubicBezTo>
                    <a:pt x="18" y="15"/>
                    <a:pt x="18" y="15"/>
                    <a:pt x="17" y="16"/>
                  </a:cubicBezTo>
                  <a:cubicBezTo>
                    <a:pt x="18" y="15"/>
                    <a:pt x="18" y="15"/>
                    <a:pt x="18" y="14"/>
                  </a:cubicBezTo>
                  <a:close/>
                  <a:moveTo>
                    <a:pt x="17" y="16"/>
                  </a:moveTo>
                  <a:cubicBezTo>
                    <a:pt x="17" y="16"/>
                    <a:pt x="17" y="16"/>
                    <a:pt x="18" y="16"/>
                  </a:cubicBezTo>
                  <a:cubicBezTo>
                    <a:pt x="18" y="16"/>
                    <a:pt x="17" y="17"/>
                    <a:pt x="17" y="17"/>
                  </a:cubicBezTo>
                  <a:cubicBezTo>
                    <a:pt x="17" y="17"/>
                    <a:pt x="17" y="17"/>
                    <a:pt x="17" y="17"/>
                  </a:cubicBezTo>
                  <a:cubicBezTo>
                    <a:pt x="17" y="17"/>
                    <a:pt x="17" y="17"/>
                    <a:pt x="17" y="16"/>
                  </a:cubicBezTo>
                  <a:close/>
                  <a:moveTo>
                    <a:pt x="16" y="22"/>
                  </a:moveTo>
                  <a:cubicBezTo>
                    <a:pt x="16" y="22"/>
                    <a:pt x="16" y="21"/>
                    <a:pt x="17" y="20"/>
                  </a:cubicBezTo>
                  <a:cubicBezTo>
                    <a:pt x="16" y="23"/>
                    <a:pt x="16" y="25"/>
                    <a:pt x="16" y="26"/>
                  </a:cubicBezTo>
                  <a:cubicBezTo>
                    <a:pt x="16" y="25"/>
                    <a:pt x="16" y="24"/>
                    <a:pt x="16" y="22"/>
                  </a:cubicBezTo>
                  <a:close/>
                  <a:moveTo>
                    <a:pt x="21" y="10"/>
                  </a:moveTo>
                  <a:cubicBezTo>
                    <a:pt x="21" y="9"/>
                    <a:pt x="22" y="9"/>
                    <a:pt x="22" y="8"/>
                  </a:cubicBezTo>
                  <a:cubicBezTo>
                    <a:pt x="22" y="8"/>
                    <a:pt x="23" y="7"/>
                    <a:pt x="24" y="7"/>
                  </a:cubicBezTo>
                  <a:cubicBezTo>
                    <a:pt x="23" y="8"/>
                    <a:pt x="22" y="9"/>
                    <a:pt x="21" y="10"/>
                  </a:cubicBezTo>
                  <a:close/>
                  <a:moveTo>
                    <a:pt x="39" y="2"/>
                  </a:moveTo>
                  <a:cubicBezTo>
                    <a:pt x="39" y="2"/>
                    <a:pt x="39" y="2"/>
                    <a:pt x="39" y="2"/>
                  </a:cubicBezTo>
                  <a:cubicBezTo>
                    <a:pt x="39" y="2"/>
                    <a:pt x="40" y="2"/>
                    <a:pt x="40" y="2"/>
                  </a:cubicBezTo>
                  <a:cubicBezTo>
                    <a:pt x="40" y="2"/>
                    <a:pt x="41" y="2"/>
                    <a:pt x="41" y="3"/>
                  </a:cubicBezTo>
                  <a:cubicBezTo>
                    <a:pt x="40" y="2"/>
                    <a:pt x="40" y="2"/>
                    <a:pt x="39"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37">
              <a:extLst>
                <a:ext uri="{FF2B5EF4-FFF2-40B4-BE49-F238E27FC236}">
                  <a16:creationId xmlns:a16="http://schemas.microsoft.com/office/drawing/2014/main" id="{F12C6E2B-A455-46F9-B0A6-27B5668F20E3}"/>
                </a:ext>
              </a:extLst>
            </p:cNvPr>
            <p:cNvSpPr>
              <a:spLocks noEditPoints="1"/>
            </p:cNvSpPr>
            <p:nvPr/>
          </p:nvSpPr>
          <p:spPr bwMode="auto">
            <a:xfrm>
              <a:off x="2976563" y="4708526"/>
              <a:ext cx="331788" cy="1096963"/>
            </a:xfrm>
            <a:custGeom>
              <a:avLst/>
              <a:gdLst/>
              <a:ahLst/>
              <a:cxnLst>
                <a:cxn ang="0">
                  <a:pos x="116" y="81"/>
                </a:cxn>
                <a:cxn ang="0">
                  <a:pos x="124" y="38"/>
                </a:cxn>
                <a:cxn ang="0">
                  <a:pos x="125" y="29"/>
                </a:cxn>
                <a:cxn ang="0">
                  <a:pos x="125" y="23"/>
                </a:cxn>
                <a:cxn ang="0">
                  <a:pos x="125" y="20"/>
                </a:cxn>
                <a:cxn ang="0">
                  <a:pos x="126" y="17"/>
                </a:cxn>
                <a:cxn ang="0">
                  <a:pos x="116" y="7"/>
                </a:cxn>
                <a:cxn ang="0">
                  <a:pos x="114" y="7"/>
                </a:cxn>
                <a:cxn ang="0">
                  <a:pos x="114" y="7"/>
                </a:cxn>
                <a:cxn ang="0">
                  <a:pos x="113" y="5"/>
                </a:cxn>
                <a:cxn ang="0">
                  <a:pos x="108" y="3"/>
                </a:cxn>
                <a:cxn ang="0">
                  <a:pos x="107" y="3"/>
                </a:cxn>
                <a:cxn ang="0">
                  <a:pos x="98" y="2"/>
                </a:cxn>
                <a:cxn ang="0">
                  <a:pos x="73" y="22"/>
                </a:cxn>
                <a:cxn ang="0">
                  <a:pos x="79" y="71"/>
                </a:cxn>
                <a:cxn ang="0">
                  <a:pos x="36" y="109"/>
                </a:cxn>
                <a:cxn ang="0">
                  <a:pos x="46" y="118"/>
                </a:cxn>
                <a:cxn ang="0">
                  <a:pos x="35" y="130"/>
                </a:cxn>
                <a:cxn ang="0">
                  <a:pos x="17" y="129"/>
                </a:cxn>
                <a:cxn ang="0">
                  <a:pos x="23" y="145"/>
                </a:cxn>
                <a:cxn ang="0">
                  <a:pos x="18" y="151"/>
                </a:cxn>
                <a:cxn ang="0">
                  <a:pos x="38" y="177"/>
                </a:cxn>
                <a:cxn ang="0">
                  <a:pos x="32" y="214"/>
                </a:cxn>
                <a:cxn ang="0">
                  <a:pos x="36" y="247"/>
                </a:cxn>
                <a:cxn ang="0">
                  <a:pos x="33" y="260"/>
                </a:cxn>
                <a:cxn ang="0">
                  <a:pos x="18" y="252"/>
                </a:cxn>
                <a:cxn ang="0">
                  <a:pos x="13" y="244"/>
                </a:cxn>
                <a:cxn ang="0">
                  <a:pos x="11" y="322"/>
                </a:cxn>
                <a:cxn ang="0">
                  <a:pos x="24" y="410"/>
                </a:cxn>
                <a:cxn ang="0">
                  <a:pos x="25" y="472"/>
                </a:cxn>
                <a:cxn ang="0">
                  <a:pos x="9" y="509"/>
                </a:cxn>
                <a:cxn ang="0">
                  <a:pos x="63" y="490"/>
                </a:cxn>
                <a:cxn ang="0">
                  <a:pos x="64" y="379"/>
                </a:cxn>
                <a:cxn ang="0">
                  <a:pos x="78" y="361"/>
                </a:cxn>
                <a:cxn ang="0">
                  <a:pos x="89" y="472"/>
                </a:cxn>
                <a:cxn ang="0">
                  <a:pos x="96" y="515"/>
                </a:cxn>
                <a:cxn ang="0">
                  <a:pos x="127" y="493"/>
                </a:cxn>
                <a:cxn ang="0">
                  <a:pos x="123" y="406"/>
                </a:cxn>
                <a:cxn ang="0">
                  <a:pos x="119" y="321"/>
                </a:cxn>
                <a:cxn ang="0">
                  <a:pos x="124" y="257"/>
                </a:cxn>
                <a:cxn ang="0">
                  <a:pos x="145" y="165"/>
                </a:cxn>
                <a:cxn ang="0">
                  <a:pos x="124" y="17"/>
                </a:cxn>
                <a:cxn ang="0">
                  <a:pos x="124" y="19"/>
                </a:cxn>
                <a:cxn ang="0">
                  <a:pos x="124" y="17"/>
                </a:cxn>
                <a:cxn ang="0">
                  <a:pos x="124" y="16"/>
                </a:cxn>
                <a:cxn ang="0">
                  <a:pos x="123" y="14"/>
                </a:cxn>
                <a:cxn ang="0">
                  <a:pos x="124" y="15"/>
                </a:cxn>
                <a:cxn ang="0">
                  <a:pos x="124" y="14"/>
                </a:cxn>
                <a:cxn ang="0">
                  <a:pos x="122" y="12"/>
                </a:cxn>
                <a:cxn ang="0">
                  <a:pos x="121" y="9"/>
                </a:cxn>
                <a:cxn ang="0">
                  <a:pos x="121" y="9"/>
                </a:cxn>
                <a:cxn ang="0">
                  <a:pos x="74" y="20"/>
                </a:cxn>
                <a:cxn ang="0">
                  <a:pos x="101" y="1"/>
                </a:cxn>
                <a:cxn ang="0">
                  <a:pos x="101" y="1"/>
                </a:cxn>
                <a:cxn ang="0">
                  <a:pos x="108" y="3"/>
                </a:cxn>
                <a:cxn ang="0">
                  <a:pos x="113" y="6"/>
                </a:cxn>
              </a:cxnLst>
              <a:rect l="0" t="0" r="r" b="b"/>
              <a:pathLst>
                <a:path w="156" h="516">
                  <a:moveTo>
                    <a:pt x="155" y="112"/>
                  </a:moveTo>
                  <a:cubicBezTo>
                    <a:pt x="153" y="105"/>
                    <a:pt x="148" y="94"/>
                    <a:pt x="145" y="91"/>
                  </a:cubicBezTo>
                  <a:cubicBezTo>
                    <a:pt x="142" y="88"/>
                    <a:pt x="138" y="88"/>
                    <a:pt x="134" y="87"/>
                  </a:cubicBezTo>
                  <a:cubicBezTo>
                    <a:pt x="131" y="87"/>
                    <a:pt x="125" y="86"/>
                    <a:pt x="123" y="83"/>
                  </a:cubicBezTo>
                  <a:cubicBezTo>
                    <a:pt x="121" y="80"/>
                    <a:pt x="120" y="78"/>
                    <a:pt x="116" y="81"/>
                  </a:cubicBezTo>
                  <a:cubicBezTo>
                    <a:pt x="114" y="77"/>
                    <a:pt x="114" y="71"/>
                    <a:pt x="114" y="69"/>
                  </a:cubicBezTo>
                  <a:cubicBezTo>
                    <a:pt x="115" y="66"/>
                    <a:pt x="118" y="61"/>
                    <a:pt x="118" y="58"/>
                  </a:cubicBezTo>
                  <a:cubicBezTo>
                    <a:pt x="121" y="58"/>
                    <a:pt x="124" y="56"/>
                    <a:pt x="124" y="53"/>
                  </a:cubicBezTo>
                  <a:cubicBezTo>
                    <a:pt x="125" y="50"/>
                    <a:pt x="125" y="48"/>
                    <a:pt x="125" y="46"/>
                  </a:cubicBezTo>
                  <a:cubicBezTo>
                    <a:pt x="126" y="44"/>
                    <a:pt x="127" y="37"/>
                    <a:pt x="124" y="38"/>
                  </a:cubicBezTo>
                  <a:cubicBezTo>
                    <a:pt x="124" y="36"/>
                    <a:pt x="125" y="33"/>
                    <a:pt x="125" y="30"/>
                  </a:cubicBezTo>
                  <a:cubicBezTo>
                    <a:pt x="125" y="31"/>
                    <a:pt x="125" y="31"/>
                    <a:pt x="125" y="31"/>
                  </a:cubicBezTo>
                  <a:cubicBezTo>
                    <a:pt x="125" y="32"/>
                    <a:pt x="125" y="33"/>
                    <a:pt x="124" y="34"/>
                  </a:cubicBezTo>
                  <a:cubicBezTo>
                    <a:pt x="125" y="33"/>
                    <a:pt x="125" y="32"/>
                    <a:pt x="125" y="31"/>
                  </a:cubicBezTo>
                  <a:cubicBezTo>
                    <a:pt x="126" y="31"/>
                    <a:pt x="125" y="30"/>
                    <a:pt x="125" y="29"/>
                  </a:cubicBezTo>
                  <a:cubicBezTo>
                    <a:pt x="125" y="27"/>
                    <a:pt x="125" y="25"/>
                    <a:pt x="125" y="24"/>
                  </a:cubicBezTo>
                  <a:cubicBezTo>
                    <a:pt x="125" y="24"/>
                    <a:pt x="125" y="24"/>
                    <a:pt x="125" y="24"/>
                  </a:cubicBezTo>
                  <a:cubicBezTo>
                    <a:pt x="126" y="25"/>
                    <a:pt x="126" y="26"/>
                    <a:pt x="126" y="28"/>
                  </a:cubicBezTo>
                  <a:cubicBezTo>
                    <a:pt x="126" y="27"/>
                    <a:pt x="126" y="25"/>
                    <a:pt x="126" y="24"/>
                  </a:cubicBezTo>
                  <a:cubicBezTo>
                    <a:pt x="126" y="24"/>
                    <a:pt x="125" y="23"/>
                    <a:pt x="125" y="23"/>
                  </a:cubicBezTo>
                  <a:cubicBezTo>
                    <a:pt x="125" y="23"/>
                    <a:pt x="125" y="22"/>
                    <a:pt x="125" y="22"/>
                  </a:cubicBezTo>
                  <a:cubicBezTo>
                    <a:pt x="125" y="21"/>
                    <a:pt x="125" y="20"/>
                    <a:pt x="124" y="19"/>
                  </a:cubicBezTo>
                  <a:cubicBezTo>
                    <a:pt x="124" y="20"/>
                    <a:pt x="125" y="20"/>
                    <a:pt x="125" y="20"/>
                  </a:cubicBezTo>
                  <a:cubicBezTo>
                    <a:pt x="125" y="20"/>
                    <a:pt x="125" y="20"/>
                    <a:pt x="125" y="20"/>
                  </a:cubicBezTo>
                  <a:cubicBezTo>
                    <a:pt x="125" y="20"/>
                    <a:pt x="125" y="20"/>
                    <a:pt x="125" y="20"/>
                  </a:cubicBezTo>
                  <a:cubicBezTo>
                    <a:pt x="125" y="20"/>
                    <a:pt x="126" y="21"/>
                    <a:pt x="126" y="22"/>
                  </a:cubicBezTo>
                  <a:cubicBezTo>
                    <a:pt x="126" y="21"/>
                    <a:pt x="126" y="20"/>
                    <a:pt x="125" y="19"/>
                  </a:cubicBezTo>
                  <a:cubicBezTo>
                    <a:pt x="125" y="19"/>
                    <a:pt x="125" y="18"/>
                    <a:pt x="124" y="17"/>
                  </a:cubicBezTo>
                  <a:cubicBezTo>
                    <a:pt x="124" y="17"/>
                    <a:pt x="124" y="16"/>
                    <a:pt x="125" y="16"/>
                  </a:cubicBezTo>
                  <a:cubicBezTo>
                    <a:pt x="125" y="16"/>
                    <a:pt x="125" y="17"/>
                    <a:pt x="126" y="17"/>
                  </a:cubicBezTo>
                  <a:cubicBezTo>
                    <a:pt x="125" y="17"/>
                    <a:pt x="125" y="16"/>
                    <a:pt x="125" y="16"/>
                  </a:cubicBezTo>
                  <a:cubicBezTo>
                    <a:pt x="125" y="15"/>
                    <a:pt x="125" y="15"/>
                    <a:pt x="125" y="15"/>
                  </a:cubicBezTo>
                  <a:cubicBezTo>
                    <a:pt x="125" y="13"/>
                    <a:pt x="124" y="12"/>
                    <a:pt x="122" y="11"/>
                  </a:cubicBezTo>
                  <a:cubicBezTo>
                    <a:pt x="122" y="10"/>
                    <a:pt x="122" y="10"/>
                    <a:pt x="122" y="9"/>
                  </a:cubicBezTo>
                  <a:cubicBezTo>
                    <a:pt x="121" y="7"/>
                    <a:pt x="118" y="6"/>
                    <a:pt x="116" y="7"/>
                  </a:cubicBezTo>
                  <a:cubicBezTo>
                    <a:pt x="116" y="7"/>
                    <a:pt x="117" y="6"/>
                    <a:pt x="117" y="6"/>
                  </a:cubicBezTo>
                  <a:cubicBezTo>
                    <a:pt x="118" y="5"/>
                    <a:pt x="120" y="5"/>
                    <a:pt x="122" y="5"/>
                  </a:cubicBezTo>
                  <a:cubicBezTo>
                    <a:pt x="120" y="5"/>
                    <a:pt x="118" y="5"/>
                    <a:pt x="117" y="6"/>
                  </a:cubicBezTo>
                  <a:cubicBezTo>
                    <a:pt x="116" y="6"/>
                    <a:pt x="115" y="7"/>
                    <a:pt x="115" y="7"/>
                  </a:cubicBezTo>
                  <a:cubicBezTo>
                    <a:pt x="115" y="7"/>
                    <a:pt x="115" y="7"/>
                    <a:pt x="114" y="7"/>
                  </a:cubicBezTo>
                  <a:cubicBezTo>
                    <a:pt x="114" y="7"/>
                    <a:pt x="114" y="7"/>
                    <a:pt x="114" y="7"/>
                  </a:cubicBezTo>
                  <a:cubicBezTo>
                    <a:pt x="115" y="7"/>
                    <a:pt x="115" y="7"/>
                    <a:pt x="115" y="7"/>
                  </a:cubicBezTo>
                  <a:cubicBezTo>
                    <a:pt x="115" y="6"/>
                    <a:pt x="116" y="5"/>
                    <a:pt x="117" y="5"/>
                  </a:cubicBezTo>
                  <a:cubicBezTo>
                    <a:pt x="116" y="5"/>
                    <a:pt x="115" y="6"/>
                    <a:pt x="114" y="7"/>
                  </a:cubicBezTo>
                  <a:cubicBezTo>
                    <a:pt x="114" y="7"/>
                    <a:pt x="114" y="7"/>
                    <a:pt x="114" y="7"/>
                  </a:cubicBezTo>
                  <a:cubicBezTo>
                    <a:pt x="114" y="7"/>
                    <a:pt x="114" y="7"/>
                    <a:pt x="114" y="7"/>
                  </a:cubicBezTo>
                  <a:cubicBezTo>
                    <a:pt x="114" y="7"/>
                    <a:pt x="114" y="7"/>
                    <a:pt x="114" y="7"/>
                  </a:cubicBezTo>
                  <a:cubicBezTo>
                    <a:pt x="114" y="6"/>
                    <a:pt x="114" y="5"/>
                    <a:pt x="114" y="4"/>
                  </a:cubicBezTo>
                  <a:cubicBezTo>
                    <a:pt x="114" y="5"/>
                    <a:pt x="114" y="6"/>
                    <a:pt x="114" y="6"/>
                  </a:cubicBezTo>
                  <a:cubicBezTo>
                    <a:pt x="114" y="6"/>
                    <a:pt x="114" y="5"/>
                    <a:pt x="113" y="5"/>
                  </a:cubicBezTo>
                  <a:cubicBezTo>
                    <a:pt x="113" y="3"/>
                    <a:pt x="111" y="2"/>
                    <a:pt x="110" y="1"/>
                  </a:cubicBezTo>
                  <a:cubicBezTo>
                    <a:pt x="111" y="2"/>
                    <a:pt x="113" y="3"/>
                    <a:pt x="113" y="5"/>
                  </a:cubicBezTo>
                  <a:cubicBezTo>
                    <a:pt x="113" y="5"/>
                    <a:pt x="113" y="5"/>
                    <a:pt x="113" y="5"/>
                  </a:cubicBezTo>
                  <a:cubicBezTo>
                    <a:pt x="112" y="4"/>
                    <a:pt x="110" y="3"/>
                    <a:pt x="108" y="3"/>
                  </a:cubicBezTo>
                  <a:cubicBezTo>
                    <a:pt x="108" y="3"/>
                    <a:pt x="108" y="3"/>
                    <a:pt x="108" y="3"/>
                  </a:cubicBezTo>
                  <a:cubicBezTo>
                    <a:pt x="108" y="3"/>
                    <a:pt x="108" y="2"/>
                    <a:pt x="108" y="2"/>
                  </a:cubicBezTo>
                  <a:cubicBezTo>
                    <a:pt x="107" y="2"/>
                    <a:pt x="106" y="1"/>
                    <a:pt x="105" y="1"/>
                  </a:cubicBezTo>
                  <a:cubicBezTo>
                    <a:pt x="106" y="1"/>
                    <a:pt x="107" y="2"/>
                    <a:pt x="107" y="3"/>
                  </a:cubicBezTo>
                  <a:cubicBezTo>
                    <a:pt x="107" y="3"/>
                    <a:pt x="107" y="3"/>
                    <a:pt x="107" y="3"/>
                  </a:cubicBezTo>
                  <a:cubicBezTo>
                    <a:pt x="107" y="3"/>
                    <a:pt x="107" y="3"/>
                    <a:pt x="107" y="3"/>
                  </a:cubicBezTo>
                  <a:cubicBezTo>
                    <a:pt x="105" y="2"/>
                    <a:pt x="104" y="1"/>
                    <a:pt x="102" y="1"/>
                  </a:cubicBezTo>
                  <a:cubicBezTo>
                    <a:pt x="102" y="1"/>
                    <a:pt x="101" y="1"/>
                    <a:pt x="101" y="1"/>
                  </a:cubicBezTo>
                  <a:cubicBezTo>
                    <a:pt x="99" y="1"/>
                    <a:pt x="98" y="0"/>
                    <a:pt x="97" y="1"/>
                  </a:cubicBezTo>
                  <a:cubicBezTo>
                    <a:pt x="98" y="1"/>
                    <a:pt x="99" y="1"/>
                    <a:pt x="100" y="1"/>
                  </a:cubicBezTo>
                  <a:cubicBezTo>
                    <a:pt x="100" y="1"/>
                    <a:pt x="99" y="1"/>
                    <a:pt x="98" y="2"/>
                  </a:cubicBezTo>
                  <a:cubicBezTo>
                    <a:pt x="95" y="2"/>
                    <a:pt x="91" y="3"/>
                    <a:pt x="87" y="5"/>
                  </a:cubicBezTo>
                  <a:cubicBezTo>
                    <a:pt x="83" y="7"/>
                    <a:pt x="79" y="10"/>
                    <a:pt x="77" y="14"/>
                  </a:cubicBezTo>
                  <a:cubicBezTo>
                    <a:pt x="76" y="14"/>
                    <a:pt x="75" y="15"/>
                    <a:pt x="75" y="17"/>
                  </a:cubicBezTo>
                  <a:cubicBezTo>
                    <a:pt x="74" y="18"/>
                    <a:pt x="74" y="19"/>
                    <a:pt x="74" y="20"/>
                  </a:cubicBezTo>
                  <a:cubicBezTo>
                    <a:pt x="74" y="21"/>
                    <a:pt x="74" y="21"/>
                    <a:pt x="73" y="22"/>
                  </a:cubicBezTo>
                  <a:cubicBezTo>
                    <a:pt x="73" y="26"/>
                    <a:pt x="72" y="31"/>
                    <a:pt x="72" y="34"/>
                  </a:cubicBezTo>
                  <a:cubicBezTo>
                    <a:pt x="71" y="33"/>
                    <a:pt x="69" y="35"/>
                    <a:pt x="70" y="37"/>
                  </a:cubicBezTo>
                  <a:cubicBezTo>
                    <a:pt x="70" y="39"/>
                    <a:pt x="71" y="43"/>
                    <a:pt x="70" y="46"/>
                  </a:cubicBezTo>
                  <a:cubicBezTo>
                    <a:pt x="70" y="49"/>
                    <a:pt x="70" y="55"/>
                    <a:pt x="74" y="54"/>
                  </a:cubicBezTo>
                  <a:cubicBezTo>
                    <a:pt x="74" y="61"/>
                    <a:pt x="75" y="68"/>
                    <a:pt x="79" y="71"/>
                  </a:cubicBezTo>
                  <a:cubicBezTo>
                    <a:pt x="79" y="77"/>
                    <a:pt x="80" y="81"/>
                    <a:pt x="79" y="85"/>
                  </a:cubicBezTo>
                  <a:cubicBezTo>
                    <a:pt x="76" y="85"/>
                    <a:pt x="74" y="87"/>
                    <a:pt x="71" y="88"/>
                  </a:cubicBezTo>
                  <a:cubicBezTo>
                    <a:pt x="68" y="89"/>
                    <a:pt x="61" y="92"/>
                    <a:pt x="58" y="94"/>
                  </a:cubicBezTo>
                  <a:cubicBezTo>
                    <a:pt x="54" y="96"/>
                    <a:pt x="45" y="101"/>
                    <a:pt x="42" y="103"/>
                  </a:cubicBezTo>
                  <a:cubicBezTo>
                    <a:pt x="39" y="104"/>
                    <a:pt x="37" y="107"/>
                    <a:pt x="36" y="109"/>
                  </a:cubicBezTo>
                  <a:cubicBezTo>
                    <a:pt x="35" y="110"/>
                    <a:pt x="32" y="116"/>
                    <a:pt x="32" y="118"/>
                  </a:cubicBezTo>
                  <a:cubicBezTo>
                    <a:pt x="32" y="118"/>
                    <a:pt x="34" y="119"/>
                    <a:pt x="35" y="120"/>
                  </a:cubicBezTo>
                  <a:cubicBezTo>
                    <a:pt x="35" y="117"/>
                    <a:pt x="38" y="114"/>
                    <a:pt x="39" y="114"/>
                  </a:cubicBezTo>
                  <a:cubicBezTo>
                    <a:pt x="41" y="113"/>
                    <a:pt x="43" y="113"/>
                    <a:pt x="44" y="113"/>
                  </a:cubicBezTo>
                  <a:cubicBezTo>
                    <a:pt x="45" y="114"/>
                    <a:pt x="47" y="115"/>
                    <a:pt x="46" y="118"/>
                  </a:cubicBezTo>
                  <a:cubicBezTo>
                    <a:pt x="46" y="120"/>
                    <a:pt x="45" y="120"/>
                    <a:pt x="45" y="120"/>
                  </a:cubicBezTo>
                  <a:cubicBezTo>
                    <a:pt x="44" y="121"/>
                    <a:pt x="43" y="121"/>
                    <a:pt x="43" y="121"/>
                  </a:cubicBezTo>
                  <a:cubicBezTo>
                    <a:pt x="42" y="122"/>
                    <a:pt x="42" y="125"/>
                    <a:pt x="39" y="125"/>
                  </a:cubicBezTo>
                  <a:cubicBezTo>
                    <a:pt x="39" y="127"/>
                    <a:pt x="41" y="131"/>
                    <a:pt x="40" y="134"/>
                  </a:cubicBezTo>
                  <a:cubicBezTo>
                    <a:pt x="39" y="132"/>
                    <a:pt x="37" y="131"/>
                    <a:pt x="35" y="130"/>
                  </a:cubicBezTo>
                  <a:cubicBezTo>
                    <a:pt x="34" y="129"/>
                    <a:pt x="32" y="128"/>
                    <a:pt x="31" y="127"/>
                  </a:cubicBezTo>
                  <a:cubicBezTo>
                    <a:pt x="29" y="127"/>
                    <a:pt x="28" y="126"/>
                    <a:pt x="27" y="126"/>
                  </a:cubicBezTo>
                  <a:cubicBezTo>
                    <a:pt x="25" y="126"/>
                    <a:pt x="24" y="127"/>
                    <a:pt x="24" y="129"/>
                  </a:cubicBezTo>
                  <a:cubicBezTo>
                    <a:pt x="23" y="128"/>
                    <a:pt x="22" y="127"/>
                    <a:pt x="20" y="127"/>
                  </a:cubicBezTo>
                  <a:cubicBezTo>
                    <a:pt x="19" y="127"/>
                    <a:pt x="18" y="128"/>
                    <a:pt x="17" y="129"/>
                  </a:cubicBezTo>
                  <a:cubicBezTo>
                    <a:pt x="16" y="130"/>
                    <a:pt x="14" y="132"/>
                    <a:pt x="14" y="133"/>
                  </a:cubicBezTo>
                  <a:cubicBezTo>
                    <a:pt x="13" y="133"/>
                    <a:pt x="10" y="133"/>
                    <a:pt x="10" y="136"/>
                  </a:cubicBezTo>
                  <a:cubicBezTo>
                    <a:pt x="9" y="137"/>
                    <a:pt x="11" y="137"/>
                    <a:pt x="12" y="138"/>
                  </a:cubicBezTo>
                  <a:cubicBezTo>
                    <a:pt x="13" y="139"/>
                    <a:pt x="16" y="140"/>
                    <a:pt x="18" y="140"/>
                  </a:cubicBezTo>
                  <a:cubicBezTo>
                    <a:pt x="19" y="142"/>
                    <a:pt x="23" y="144"/>
                    <a:pt x="23" y="145"/>
                  </a:cubicBezTo>
                  <a:cubicBezTo>
                    <a:pt x="22" y="145"/>
                    <a:pt x="21" y="146"/>
                    <a:pt x="19" y="146"/>
                  </a:cubicBezTo>
                  <a:cubicBezTo>
                    <a:pt x="17" y="146"/>
                    <a:pt x="14" y="147"/>
                    <a:pt x="13" y="148"/>
                  </a:cubicBezTo>
                  <a:cubicBezTo>
                    <a:pt x="12" y="148"/>
                    <a:pt x="10" y="149"/>
                    <a:pt x="9" y="149"/>
                  </a:cubicBezTo>
                  <a:cubicBezTo>
                    <a:pt x="10" y="150"/>
                    <a:pt x="13" y="150"/>
                    <a:pt x="14" y="151"/>
                  </a:cubicBezTo>
                  <a:cubicBezTo>
                    <a:pt x="16" y="151"/>
                    <a:pt x="17" y="151"/>
                    <a:pt x="18" y="151"/>
                  </a:cubicBezTo>
                  <a:cubicBezTo>
                    <a:pt x="19" y="151"/>
                    <a:pt x="22" y="151"/>
                    <a:pt x="23" y="151"/>
                  </a:cubicBezTo>
                  <a:cubicBezTo>
                    <a:pt x="25" y="153"/>
                    <a:pt x="32" y="159"/>
                    <a:pt x="35" y="161"/>
                  </a:cubicBezTo>
                  <a:cubicBezTo>
                    <a:pt x="38" y="162"/>
                    <a:pt x="39" y="163"/>
                    <a:pt x="40" y="163"/>
                  </a:cubicBezTo>
                  <a:cubicBezTo>
                    <a:pt x="39" y="167"/>
                    <a:pt x="40" y="171"/>
                    <a:pt x="39" y="172"/>
                  </a:cubicBezTo>
                  <a:cubicBezTo>
                    <a:pt x="39" y="174"/>
                    <a:pt x="37" y="176"/>
                    <a:pt x="38" y="177"/>
                  </a:cubicBezTo>
                  <a:cubicBezTo>
                    <a:pt x="38" y="178"/>
                    <a:pt x="38" y="181"/>
                    <a:pt x="37" y="184"/>
                  </a:cubicBezTo>
                  <a:cubicBezTo>
                    <a:pt x="36" y="186"/>
                    <a:pt x="34" y="188"/>
                    <a:pt x="35" y="189"/>
                  </a:cubicBezTo>
                  <a:cubicBezTo>
                    <a:pt x="36" y="190"/>
                    <a:pt x="40" y="193"/>
                    <a:pt x="39" y="195"/>
                  </a:cubicBezTo>
                  <a:cubicBezTo>
                    <a:pt x="37" y="196"/>
                    <a:pt x="37" y="199"/>
                    <a:pt x="34" y="201"/>
                  </a:cubicBezTo>
                  <a:cubicBezTo>
                    <a:pt x="34" y="204"/>
                    <a:pt x="33" y="213"/>
                    <a:pt x="32" y="214"/>
                  </a:cubicBezTo>
                  <a:cubicBezTo>
                    <a:pt x="32" y="215"/>
                    <a:pt x="30" y="227"/>
                    <a:pt x="30" y="236"/>
                  </a:cubicBezTo>
                  <a:cubicBezTo>
                    <a:pt x="31" y="235"/>
                    <a:pt x="32" y="237"/>
                    <a:pt x="32" y="237"/>
                  </a:cubicBezTo>
                  <a:cubicBezTo>
                    <a:pt x="32" y="238"/>
                    <a:pt x="31" y="240"/>
                    <a:pt x="32" y="240"/>
                  </a:cubicBezTo>
                  <a:cubicBezTo>
                    <a:pt x="33" y="240"/>
                    <a:pt x="34" y="243"/>
                    <a:pt x="34" y="244"/>
                  </a:cubicBezTo>
                  <a:cubicBezTo>
                    <a:pt x="34" y="244"/>
                    <a:pt x="36" y="246"/>
                    <a:pt x="36" y="247"/>
                  </a:cubicBezTo>
                  <a:cubicBezTo>
                    <a:pt x="37" y="248"/>
                    <a:pt x="38" y="250"/>
                    <a:pt x="39" y="250"/>
                  </a:cubicBezTo>
                  <a:cubicBezTo>
                    <a:pt x="40" y="250"/>
                    <a:pt x="42" y="251"/>
                    <a:pt x="42" y="253"/>
                  </a:cubicBezTo>
                  <a:cubicBezTo>
                    <a:pt x="42" y="254"/>
                    <a:pt x="43" y="255"/>
                    <a:pt x="44" y="255"/>
                  </a:cubicBezTo>
                  <a:cubicBezTo>
                    <a:pt x="44" y="255"/>
                    <a:pt x="45" y="257"/>
                    <a:pt x="43" y="258"/>
                  </a:cubicBezTo>
                  <a:cubicBezTo>
                    <a:pt x="41" y="259"/>
                    <a:pt x="35" y="260"/>
                    <a:pt x="33" y="260"/>
                  </a:cubicBezTo>
                  <a:cubicBezTo>
                    <a:pt x="31" y="260"/>
                    <a:pt x="24" y="261"/>
                    <a:pt x="22" y="260"/>
                  </a:cubicBezTo>
                  <a:cubicBezTo>
                    <a:pt x="21" y="261"/>
                    <a:pt x="19" y="261"/>
                    <a:pt x="19" y="261"/>
                  </a:cubicBezTo>
                  <a:cubicBezTo>
                    <a:pt x="18" y="261"/>
                    <a:pt x="18" y="259"/>
                    <a:pt x="18" y="258"/>
                  </a:cubicBezTo>
                  <a:cubicBezTo>
                    <a:pt x="18" y="257"/>
                    <a:pt x="18" y="256"/>
                    <a:pt x="18" y="256"/>
                  </a:cubicBezTo>
                  <a:cubicBezTo>
                    <a:pt x="18" y="255"/>
                    <a:pt x="17" y="253"/>
                    <a:pt x="18" y="252"/>
                  </a:cubicBezTo>
                  <a:cubicBezTo>
                    <a:pt x="17" y="251"/>
                    <a:pt x="17" y="248"/>
                    <a:pt x="17" y="247"/>
                  </a:cubicBezTo>
                  <a:cubicBezTo>
                    <a:pt x="18" y="246"/>
                    <a:pt x="18" y="243"/>
                    <a:pt x="19" y="242"/>
                  </a:cubicBezTo>
                  <a:cubicBezTo>
                    <a:pt x="19" y="241"/>
                    <a:pt x="17" y="239"/>
                    <a:pt x="18" y="238"/>
                  </a:cubicBezTo>
                  <a:cubicBezTo>
                    <a:pt x="18" y="237"/>
                    <a:pt x="17" y="235"/>
                    <a:pt x="16" y="234"/>
                  </a:cubicBezTo>
                  <a:cubicBezTo>
                    <a:pt x="15" y="236"/>
                    <a:pt x="14" y="242"/>
                    <a:pt x="13" y="244"/>
                  </a:cubicBezTo>
                  <a:cubicBezTo>
                    <a:pt x="12" y="247"/>
                    <a:pt x="9" y="256"/>
                    <a:pt x="9" y="258"/>
                  </a:cubicBezTo>
                  <a:cubicBezTo>
                    <a:pt x="9" y="259"/>
                    <a:pt x="10" y="260"/>
                    <a:pt x="12" y="261"/>
                  </a:cubicBezTo>
                  <a:cubicBezTo>
                    <a:pt x="11" y="267"/>
                    <a:pt x="11" y="283"/>
                    <a:pt x="11" y="288"/>
                  </a:cubicBezTo>
                  <a:cubicBezTo>
                    <a:pt x="11" y="292"/>
                    <a:pt x="10" y="305"/>
                    <a:pt x="10" y="310"/>
                  </a:cubicBezTo>
                  <a:cubicBezTo>
                    <a:pt x="11" y="314"/>
                    <a:pt x="11" y="320"/>
                    <a:pt x="11" y="322"/>
                  </a:cubicBezTo>
                  <a:cubicBezTo>
                    <a:pt x="11" y="325"/>
                    <a:pt x="12" y="332"/>
                    <a:pt x="12" y="335"/>
                  </a:cubicBezTo>
                  <a:cubicBezTo>
                    <a:pt x="12" y="337"/>
                    <a:pt x="12" y="347"/>
                    <a:pt x="14" y="350"/>
                  </a:cubicBezTo>
                  <a:cubicBezTo>
                    <a:pt x="13" y="361"/>
                    <a:pt x="13" y="368"/>
                    <a:pt x="14" y="373"/>
                  </a:cubicBezTo>
                  <a:cubicBezTo>
                    <a:pt x="15" y="378"/>
                    <a:pt x="17" y="391"/>
                    <a:pt x="19" y="397"/>
                  </a:cubicBezTo>
                  <a:cubicBezTo>
                    <a:pt x="20" y="403"/>
                    <a:pt x="24" y="406"/>
                    <a:pt x="24" y="410"/>
                  </a:cubicBezTo>
                  <a:cubicBezTo>
                    <a:pt x="24" y="413"/>
                    <a:pt x="26" y="421"/>
                    <a:pt x="27" y="423"/>
                  </a:cubicBezTo>
                  <a:cubicBezTo>
                    <a:pt x="29" y="425"/>
                    <a:pt x="29" y="431"/>
                    <a:pt x="29" y="434"/>
                  </a:cubicBezTo>
                  <a:cubicBezTo>
                    <a:pt x="28" y="436"/>
                    <a:pt x="27" y="447"/>
                    <a:pt x="26" y="452"/>
                  </a:cubicBezTo>
                  <a:cubicBezTo>
                    <a:pt x="25" y="457"/>
                    <a:pt x="25" y="463"/>
                    <a:pt x="24" y="465"/>
                  </a:cubicBezTo>
                  <a:cubicBezTo>
                    <a:pt x="23" y="467"/>
                    <a:pt x="24" y="470"/>
                    <a:pt x="25" y="472"/>
                  </a:cubicBezTo>
                  <a:cubicBezTo>
                    <a:pt x="26" y="473"/>
                    <a:pt x="26" y="478"/>
                    <a:pt x="25" y="480"/>
                  </a:cubicBezTo>
                  <a:cubicBezTo>
                    <a:pt x="23" y="481"/>
                    <a:pt x="21" y="482"/>
                    <a:pt x="20" y="485"/>
                  </a:cubicBezTo>
                  <a:cubicBezTo>
                    <a:pt x="16" y="492"/>
                    <a:pt x="7" y="493"/>
                    <a:pt x="5" y="497"/>
                  </a:cubicBezTo>
                  <a:cubicBezTo>
                    <a:pt x="2" y="497"/>
                    <a:pt x="0" y="500"/>
                    <a:pt x="0" y="503"/>
                  </a:cubicBezTo>
                  <a:cubicBezTo>
                    <a:pt x="1" y="506"/>
                    <a:pt x="5" y="508"/>
                    <a:pt x="9" y="509"/>
                  </a:cubicBezTo>
                  <a:cubicBezTo>
                    <a:pt x="12" y="509"/>
                    <a:pt x="21" y="510"/>
                    <a:pt x="27" y="508"/>
                  </a:cubicBezTo>
                  <a:cubicBezTo>
                    <a:pt x="33" y="506"/>
                    <a:pt x="40" y="502"/>
                    <a:pt x="42" y="501"/>
                  </a:cubicBezTo>
                  <a:cubicBezTo>
                    <a:pt x="43" y="501"/>
                    <a:pt x="53" y="503"/>
                    <a:pt x="57" y="502"/>
                  </a:cubicBezTo>
                  <a:cubicBezTo>
                    <a:pt x="61" y="501"/>
                    <a:pt x="64" y="499"/>
                    <a:pt x="64" y="497"/>
                  </a:cubicBezTo>
                  <a:cubicBezTo>
                    <a:pt x="64" y="494"/>
                    <a:pt x="64" y="492"/>
                    <a:pt x="63" y="490"/>
                  </a:cubicBezTo>
                  <a:cubicBezTo>
                    <a:pt x="63" y="486"/>
                    <a:pt x="62" y="482"/>
                    <a:pt x="62" y="479"/>
                  </a:cubicBezTo>
                  <a:cubicBezTo>
                    <a:pt x="62" y="476"/>
                    <a:pt x="67" y="474"/>
                    <a:pt x="68" y="470"/>
                  </a:cubicBezTo>
                  <a:cubicBezTo>
                    <a:pt x="68" y="465"/>
                    <a:pt x="66" y="445"/>
                    <a:pt x="66" y="431"/>
                  </a:cubicBezTo>
                  <a:cubicBezTo>
                    <a:pt x="65" y="416"/>
                    <a:pt x="66" y="399"/>
                    <a:pt x="66" y="396"/>
                  </a:cubicBezTo>
                  <a:cubicBezTo>
                    <a:pt x="65" y="393"/>
                    <a:pt x="63" y="383"/>
                    <a:pt x="64" y="379"/>
                  </a:cubicBezTo>
                  <a:cubicBezTo>
                    <a:pt x="65" y="375"/>
                    <a:pt x="66" y="362"/>
                    <a:pt x="65" y="358"/>
                  </a:cubicBezTo>
                  <a:cubicBezTo>
                    <a:pt x="64" y="355"/>
                    <a:pt x="65" y="333"/>
                    <a:pt x="66" y="328"/>
                  </a:cubicBezTo>
                  <a:cubicBezTo>
                    <a:pt x="70" y="336"/>
                    <a:pt x="71" y="339"/>
                    <a:pt x="72" y="342"/>
                  </a:cubicBezTo>
                  <a:cubicBezTo>
                    <a:pt x="72" y="345"/>
                    <a:pt x="73" y="351"/>
                    <a:pt x="75" y="354"/>
                  </a:cubicBezTo>
                  <a:cubicBezTo>
                    <a:pt x="76" y="357"/>
                    <a:pt x="78" y="358"/>
                    <a:pt x="78" y="361"/>
                  </a:cubicBezTo>
                  <a:cubicBezTo>
                    <a:pt x="78" y="364"/>
                    <a:pt x="78" y="372"/>
                    <a:pt x="81" y="375"/>
                  </a:cubicBezTo>
                  <a:cubicBezTo>
                    <a:pt x="81" y="389"/>
                    <a:pt x="81" y="397"/>
                    <a:pt x="83" y="400"/>
                  </a:cubicBezTo>
                  <a:cubicBezTo>
                    <a:pt x="84" y="404"/>
                    <a:pt x="87" y="408"/>
                    <a:pt x="86" y="418"/>
                  </a:cubicBezTo>
                  <a:cubicBezTo>
                    <a:pt x="86" y="427"/>
                    <a:pt x="84" y="448"/>
                    <a:pt x="84" y="453"/>
                  </a:cubicBezTo>
                  <a:cubicBezTo>
                    <a:pt x="83" y="458"/>
                    <a:pt x="88" y="470"/>
                    <a:pt x="89" y="472"/>
                  </a:cubicBezTo>
                  <a:cubicBezTo>
                    <a:pt x="91" y="474"/>
                    <a:pt x="94" y="476"/>
                    <a:pt x="93" y="479"/>
                  </a:cubicBezTo>
                  <a:cubicBezTo>
                    <a:pt x="92" y="482"/>
                    <a:pt x="89" y="485"/>
                    <a:pt x="91" y="488"/>
                  </a:cubicBezTo>
                  <a:cubicBezTo>
                    <a:pt x="93" y="491"/>
                    <a:pt x="94" y="494"/>
                    <a:pt x="96" y="494"/>
                  </a:cubicBezTo>
                  <a:cubicBezTo>
                    <a:pt x="96" y="497"/>
                    <a:pt x="95" y="505"/>
                    <a:pt x="96" y="507"/>
                  </a:cubicBezTo>
                  <a:cubicBezTo>
                    <a:pt x="93" y="510"/>
                    <a:pt x="93" y="515"/>
                    <a:pt x="96" y="515"/>
                  </a:cubicBezTo>
                  <a:cubicBezTo>
                    <a:pt x="99" y="516"/>
                    <a:pt x="107" y="516"/>
                    <a:pt x="111" y="516"/>
                  </a:cubicBezTo>
                  <a:cubicBezTo>
                    <a:pt x="114" y="516"/>
                    <a:pt x="125" y="516"/>
                    <a:pt x="126" y="514"/>
                  </a:cubicBezTo>
                  <a:cubicBezTo>
                    <a:pt x="128" y="512"/>
                    <a:pt x="128" y="509"/>
                    <a:pt x="128" y="508"/>
                  </a:cubicBezTo>
                  <a:cubicBezTo>
                    <a:pt x="127" y="506"/>
                    <a:pt x="125" y="500"/>
                    <a:pt x="125" y="498"/>
                  </a:cubicBezTo>
                  <a:cubicBezTo>
                    <a:pt x="127" y="498"/>
                    <a:pt x="127" y="494"/>
                    <a:pt x="127" y="493"/>
                  </a:cubicBezTo>
                  <a:cubicBezTo>
                    <a:pt x="127" y="491"/>
                    <a:pt x="130" y="484"/>
                    <a:pt x="129" y="482"/>
                  </a:cubicBezTo>
                  <a:cubicBezTo>
                    <a:pt x="131" y="478"/>
                    <a:pt x="134" y="474"/>
                    <a:pt x="132" y="471"/>
                  </a:cubicBezTo>
                  <a:cubicBezTo>
                    <a:pt x="129" y="469"/>
                    <a:pt x="131" y="466"/>
                    <a:pt x="130" y="463"/>
                  </a:cubicBezTo>
                  <a:cubicBezTo>
                    <a:pt x="129" y="461"/>
                    <a:pt x="127" y="433"/>
                    <a:pt x="126" y="424"/>
                  </a:cubicBezTo>
                  <a:cubicBezTo>
                    <a:pt x="125" y="415"/>
                    <a:pt x="125" y="408"/>
                    <a:pt x="123" y="406"/>
                  </a:cubicBezTo>
                  <a:cubicBezTo>
                    <a:pt x="122" y="403"/>
                    <a:pt x="121" y="399"/>
                    <a:pt x="122" y="397"/>
                  </a:cubicBezTo>
                  <a:cubicBezTo>
                    <a:pt x="122" y="395"/>
                    <a:pt x="122" y="393"/>
                    <a:pt x="121" y="391"/>
                  </a:cubicBezTo>
                  <a:cubicBezTo>
                    <a:pt x="119" y="389"/>
                    <a:pt x="117" y="378"/>
                    <a:pt x="117" y="375"/>
                  </a:cubicBezTo>
                  <a:cubicBezTo>
                    <a:pt x="117" y="373"/>
                    <a:pt x="116" y="351"/>
                    <a:pt x="116" y="344"/>
                  </a:cubicBezTo>
                  <a:cubicBezTo>
                    <a:pt x="116" y="338"/>
                    <a:pt x="117" y="327"/>
                    <a:pt x="119" y="321"/>
                  </a:cubicBezTo>
                  <a:cubicBezTo>
                    <a:pt x="121" y="315"/>
                    <a:pt x="123" y="307"/>
                    <a:pt x="120" y="305"/>
                  </a:cubicBezTo>
                  <a:cubicBezTo>
                    <a:pt x="118" y="302"/>
                    <a:pt x="117" y="299"/>
                    <a:pt x="117" y="296"/>
                  </a:cubicBezTo>
                  <a:cubicBezTo>
                    <a:pt x="118" y="293"/>
                    <a:pt x="120" y="283"/>
                    <a:pt x="121" y="282"/>
                  </a:cubicBezTo>
                  <a:cubicBezTo>
                    <a:pt x="121" y="280"/>
                    <a:pt x="124" y="277"/>
                    <a:pt x="120" y="266"/>
                  </a:cubicBezTo>
                  <a:cubicBezTo>
                    <a:pt x="123" y="264"/>
                    <a:pt x="124" y="259"/>
                    <a:pt x="124" y="257"/>
                  </a:cubicBezTo>
                  <a:cubicBezTo>
                    <a:pt x="123" y="254"/>
                    <a:pt x="122" y="254"/>
                    <a:pt x="123" y="251"/>
                  </a:cubicBezTo>
                  <a:cubicBezTo>
                    <a:pt x="124" y="249"/>
                    <a:pt x="126" y="244"/>
                    <a:pt x="125" y="240"/>
                  </a:cubicBezTo>
                  <a:cubicBezTo>
                    <a:pt x="124" y="236"/>
                    <a:pt x="124" y="230"/>
                    <a:pt x="124" y="225"/>
                  </a:cubicBezTo>
                  <a:cubicBezTo>
                    <a:pt x="124" y="219"/>
                    <a:pt x="130" y="184"/>
                    <a:pt x="134" y="170"/>
                  </a:cubicBezTo>
                  <a:cubicBezTo>
                    <a:pt x="141" y="170"/>
                    <a:pt x="145" y="167"/>
                    <a:pt x="145" y="165"/>
                  </a:cubicBezTo>
                  <a:cubicBezTo>
                    <a:pt x="146" y="164"/>
                    <a:pt x="147" y="153"/>
                    <a:pt x="148" y="149"/>
                  </a:cubicBezTo>
                  <a:cubicBezTo>
                    <a:pt x="149" y="145"/>
                    <a:pt x="149" y="139"/>
                    <a:pt x="151" y="137"/>
                  </a:cubicBezTo>
                  <a:cubicBezTo>
                    <a:pt x="153" y="135"/>
                    <a:pt x="156" y="119"/>
                    <a:pt x="155" y="112"/>
                  </a:cubicBezTo>
                  <a:close/>
                  <a:moveTo>
                    <a:pt x="124" y="18"/>
                  </a:moveTo>
                  <a:cubicBezTo>
                    <a:pt x="124" y="18"/>
                    <a:pt x="124" y="17"/>
                    <a:pt x="124" y="17"/>
                  </a:cubicBezTo>
                  <a:cubicBezTo>
                    <a:pt x="124" y="17"/>
                    <a:pt x="124" y="17"/>
                    <a:pt x="124" y="17"/>
                  </a:cubicBezTo>
                  <a:cubicBezTo>
                    <a:pt x="124" y="17"/>
                    <a:pt x="124" y="17"/>
                    <a:pt x="124" y="17"/>
                  </a:cubicBezTo>
                  <a:cubicBezTo>
                    <a:pt x="124" y="18"/>
                    <a:pt x="124" y="18"/>
                    <a:pt x="124" y="18"/>
                  </a:cubicBezTo>
                  <a:close/>
                  <a:moveTo>
                    <a:pt x="125" y="19"/>
                  </a:moveTo>
                  <a:cubicBezTo>
                    <a:pt x="125" y="19"/>
                    <a:pt x="124" y="19"/>
                    <a:pt x="124" y="19"/>
                  </a:cubicBezTo>
                  <a:cubicBezTo>
                    <a:pt x="124" y="19"/>
                    <a:pt x="124" y="19"/>
                    <a:pt x="124" y="19"/>
                  </a:cubicBezTo>
                  <a:cubicBezTo>
                    <a:pt x="124" y="19"/>
                    <a:pt x="124" y="18"/>
                    <a:pt x="124" y="18"/>
                  </a:cubicBezTo>
                  <a:cubicBezTo>
                    <a:pt x="124" y="18"/>
                    <a:pt x="124" y="18"/>
                    <a:pt x="124" y="18"/>
                  </a:cubicBezTo>
                  <a:cubicBezTo>
                    <a:pt x="124" y="18"/>
                    <a:pt x="125" y="19"/>
                    <a:pt x="125" y="19"/>
                  </a:cubicBezTo>
                  <a:close/>
                  <a:moveTo>
                    <a:pt x="124" y="17"/>
                  </a:moveTo>
                  <a:cubicBezTo>
                    <a:pt x="124" y="17"/>
                    <a:pt x="124" y="17"/>
                    <a:pt x="124" y="17"/>
                  </a:cubicBezTo>
                  <a:cubicBezTo>
                    <a:pt x="124" y="17"/>
                    <a:pt x="124" y="17"/>
                    <a:pt x="123" y="16"/>
                  </a:cubicBezTo>
                  <a:cubicBezTo>
                    <a:pt x="123" y="16"/>
                    <a:pt x="123" y="15"/>
                    <a:pt x="123" y="15"/>
                  </a:cubicBezTo>
                  <a:cubicBezTo>
                    <a:pt x="123" y="15"/>
                    <a:pt x="123" y="15"/>
                    <a:pt x="123" y="15"/>
                  </a:cubicBezTo>
                  <a:cubicBezTo>
                    <a:pt x="124" y="15"/>
                    <a:pt x="124" y="15"/>
                    <a:pt x="124" y="16"/>
                  </a:cubicBezTo>
                  <a:cubicBezTo>
                    <a:pt x="124" y="16"/>
                    <a:pt x="124" y="17"/>
                    <a:pt x="124" y="17"/>
                  </a:cubicBezTo>
                  <a:close/>
                  <a:moveTo>
                    <a:pt x="124" y="15"/>
                  </a:moveTo>
                  <a:cubicBezTo>
                    <a:pt x="124" y="15"/>
                    <a:pt x="124" y="15"/>
                    <a:pt x="124" y="15"/>
                  </a:cubicBezTo>
                  <a:cubicBezTo>
                    <a:pt x="124" y="15"/>
                    <a:pt x="124" y="15"/>
                    <a:pt x="124" y="15"/>
                  </a:cubicBezTo>
                  <a:cubicBezTo>
                    <a:pt x="123" y="15"/>
                    <a:pt x="123" y="14"/>
                    <a:pt x="123" y="14"/>
                  </a:cubicBezTo>
                  <a:cubicBezTo>
                    <a:pt x="122" y="14"/>
                    <a:pt x="122" y="14"/>
                    <a:pt x="122" y="14"/>
                  </a:cubicBezTo>
                  <a:cubicBezTo>
                    <a:pt x="122" y="13"/>
                    <a:pt x="122" y="13"/>
                    <a:pt x="122" y="12"/>
                  </a:cubicBezTo>
                  <a:cubicBezTo>
                    <a:pt x="122" y="12"/>
                    <a:pt x="122" y="12"/>
                    <a:pt x="122" y="12"/>
                  </a:cubicBezTo>
                  <a:cubicBezTo>
                    <a:pt x="123" y="13"/>
                    <a:pt x="124" y="13"/>
                    <a:pt x="124" y="14"/>
                  </a:cubicBezTo>
                  <a:cubicBezTo>
                    <a:pt x="124" y="14"/>
                    <a:pt x="124" y="15"/>
                    <a:pt x="124" y="15"/>
                  </a:cubicBezTo>
                  <a:close/>
                  <a:moveTo>
                    <a:pt x="124" y="14"/>
                  </a:moveTo>
                  <a:cubicBezTo>
                    <a:pt x="124" y="13"/>
                    <a:pt x="123" y="13"/>
                    <a:pt x="123" y="12"/>
                  </a:cubicBezTo>
                  <a:cubicBezTo>
                    <a:pt x="123" y="12"/>
                    <a:pt x="122" y="12"/>
                    <a:pt x="122" y="12"/>
                  </a:cubicBezTo>
                  <a:cubicBezTo>
                    <a:pt x="122" y="12"/>
                    <a:pt x="122" y="12"/>
                    <a:pt x="122" y="12"/>
                  </a:cubicBezTo>
                  <a:cubicBezTo>
                    <a:pt x="123" y="12"/>
                    <a:pt x="124" y="13"/>
                    <a:pt x="124" y="14"/>
                  </a:cubicBezTo>
                  <a:close/>
                  <a:moveTo>
                    <a:pt x="122" y="12"/>
                  </a:moveTo>
                  <a:cubicBezTo>
                    <a:pt x="122" y="13"/>
                    <a:pt x="122" y="13"/>
                    <a:pt x="122" y="14"/>
                  </a:cubicBezTo>
                  <a:cubicBezTo>
                    <a:pt x="122" y="13"/>
                    <a:pt x="122" y="13"/>
                    <a:pt x="121" y="12"/>
                  </a:cubicBezTo>
                  <a:cubicBezTo>
                    <a:pt x="122" y="12"/>
                    <a:pt x="122" y="12"/>
                    <a:pt x="122" y="12"/>
                  </a:cubicBezTo>
                  <a:close/>
                  <a:moveTo>
                    <a:pt x="122" y="12"/>
                  </a:moveTo>
                  <a:cubicBezTo>
                    <a:pt x="122" y="11"/>
                    <a:pt x="121" y="11"/>
                    <a:pt x="121" y="11"/>
                  </a:cubicBezTo>
                  <a:cubicBezTo>
                    <a:pt x="121" y="11"/>
                    <a:pt x="120" y="11"/>
                    <a:pt x="120" y="11"/>
                  </a:cubicBezTo>
                  <a:cubicBezTo>
                    <a:pt x="121" y="11"/>
                    <a:pt x="122" y="11"/>
                    <a:pt x="122" y="11"/>
                  </a:cubicBezTo>
                  <a:cubicBezTo>
                    <a:pt x="122" y="12"/>
                    <a:pt x="122" y="12"/>
                    <a:pt x="122" y="12"/>
                  </a:cubicBezTo>
                  <a:close/>
                  <a:moveTo>
                    <a:pt x="121" y="9"/>
                  </a:moveTo>
                  <a:cubicBezTo>
                    <a:pt x="122" y="10"/>
                    <a:pt x="122" y="10"/>
                    <a:pt x="122" y="10"/>
                  </a:cubicBezTo>
                  <a:cubicBezTo>
                    <a:pt x="121" y="10"/>
                    <a:pt x="120" y="9"/>
                    <a:pt x="119" y="9"/>
                  </a:cubicBezTo>
                  <a:cubicBezTo>
                    <a:pt x="119" y="9"/>
                    <a:pt x="118" y="9"/>
                    <a:pt x="118" y="9"/>
                  </a:cubicBezTo>
                  <a:cubicBezTo>
                    <a:pt x="118" y="9"/>
                    <a:pt x="118" y="9"/>
                    <a:pt x="118" y="9"/>
                  </a:cubicBezTo>
                  <a:cubicBezTo>
                    <a:pt x="119" y="8"/>
                    <a:pt x="120" y="8"/>
                    <a:pt x="121" y="9"/>
                  </a:cubicBezTo>
                  <a:cubicBezTo>
                    <a:pt x="120" y="8"/>
                    <a:pt x="119" y="8"/>
                    <a:pt x="118" y="8"/>
                  </a:cubicBezTo>
                  <a:cubicBezTo>
                    <a:pt x="118" y="8"/>
                    <a:pt x="118" y="8"/>
                    <a:pt x="117" y="8"/>
                  </a:cubicBezTo>
                  <a:cubicBezTo>
                    <a:pt x="117" y="8"/>
                    <a:pt x="116" y="8"/>
                    <a:pt x="115" y="8"/>
                  </a:cubicBezTo>
                  <a:cubicBezTo>
                    <a:pt x="118" y="7"/>
                    <a:pt x="120" y="7"/>
                    <a:pt x="121" y="9"/>
                  </a:cubicBezTo>
                  <a:close/>
                  <a:moveTo>
                    <a:pt x="74" y="20"/>
                  </a:moveTo>
                  <a:cubicBezTo>
                    <a:pt x="74" y="19"/>
                    <a:pt x="74" y="18"/>
                    <a:pt x="75" y="17"/>
                  </a:cubicBezTo>
                  <a:cubicBezTo>
                    <a:pt x="75" y="16"/>
                    <a:pt x="76" y="16"/>
                    <a:pt x="76" y="15"/>
                  </a:cubicBezTo>
                  <a:cubicBezTo>
                    <a:pt x="75" y="17"/>
                    <a:pt x="74" y="19"/>
                    <a:pt x="74" y="20"/>
                  </a:cubicBezTo>
                  <a:close/>
                  <a:moveTo>
                    <a:pt x="99" y="2"/>
                  </a:moveTo>
                  <a:cubicBezTo>
                    <a:pt x="99" y="1"/>
                    <a:pt x="100" y="1"/>
                    <a:pt x="101" y="1"/>
                  </a:cubicBezTo>
                  <a:cubicBezTo>
                    <a:pt x="101" y="1"/>
                    <a:pt x="101" y="1"/>
                    <a:pt x="101" y="1"/>
                  </a:cubicBezTo>
                  <a:cubicBezTo>
                    <a:pt x="101" y="1"/>
                    <a:pt x="101" y="2"/>
                    <a:pt x="102" y="2"/>
                  </a:cubicBezTo>
                  <a:cubicBezTo>
                    <a:pt x="101" y="2"/>
                    <a:pt x="100" y="2"/>
                    <a:pt x="99" y="2"/>
                  </a:cubicBezTo>
                  <a:close/>
                  <a:moveTo>
                    <a:pt x="103" y="2"/>
                  </a:moveTo>
                  <a:cubicBezTo>
                    <a:pt x="103" y="2"/>
                    <a:pt x="102" y="1"/>
                    <a:pt x="101" y="1"/>
                  </a:cubicBezTo>
                  <a:cubicBezTo>
                    <a:pt x="102" y="1"/>
                    <a:pt x="102" y="1"/>
                    <a:pt x="102" y="1"/>
                  </a:cubicBezTo>
                  <a:cubicBezTo>
                    <a:pt x="103" y="1"/>
                    <a:pt x="104" y="2"/>
                    <a:pt x="105" y="2"/>
                  </a:cubicBezTo>
                  <a:cubicBezTo>
                    <a:pt x="104" y="2"/>
                    <a:pt x="104" y="2"/>
                    <a:pt x="103" y="2"/>
                  </a:cubicBezTo>
                  <a:close/>
                  <a:moveTo>
                    <a:pt x="108" y="3"/>
                  </a:moveTo>
                  <a:cubicBezTo>
                    <a:pt x="108" y="3"/>
                    <a:pt x="108" y="3"/>
                    <a:pt x="108" y="3"/>
                  </a:cubicBezTo>
                  <a:cubicBezTo>
                    <a:pt x="108" y="3"/>
                    <a:pt x="108" y="3"/>
                    <a:pt x="108" y="3"/>
                  </a:cubicBezTo>
                  <a:cubicBezTo>
                    <a:pt x="108" y="3"/>
                    <a:pt x="108" y="3"/>
                    <a:pt x="108" y="3"/>
                  </a:cubicBezTo>
                  <a:close/>
                  <a:moveTo>
                    <a:pt x="109" y="3"/>
                  </a:moveTo>
                  <a:cubicBezTo>
                    <a:pt x="109" y="3"/>
                    <a:pt x="108" y="3"/>
                    <a:pt x="108" y="3"/>
                  </a:cubicBezTo>
                  <a:cubicBezTo>
                    <a:pt x="110" y="3"/>
                    <a:pt x="112" y="5"/>
                    <a:pt x="113" y="6"/>
                  </a:cubicBezTo>
                  <a:cubicBezTo>
                    <a:pt x="112" y="5"/>
                    <a:pt x="110" y="4"/>
                    <a:pt x="109" y="3"/>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38">
              <a:extLst>
                <a:ext uri="{FF2B5EF4-FFF2-40B4-BE49-F238E27FC236}">
                  <a16:creationId xmlns:a16="http://schemas.microsoft.com/office/drawing/2014/main" id="{F3FD7449-3521-49E3-9D2D-FE968E01D89C}"/>
                </a:ext>
              </a:extLst>
            </p:cNvPr>
            <p:cNvSpPr>
              <a:spLocks/>
            </p:cNvSpPr>
            <p:nvPr/>
          </p:nvSpPr>
          <p:spPr bwMode="auto">
            <a:xfrm>
              <a:off x="2963863" y="5048251"/>
              <a:ext cx="80963" cy="82550"/>
            </a:xfrm>
            <a:custGeom>
              <a:avLst/>
              <a:gdLst/>
              <a:ahLst/>
              <a:cxnLst>
                <a:cxn ang="0">
                  <a:pos x="19" y="37"/>
                </a:cxn>
                <a:cxn ang="0">
                  <a:pos x="27" y="30"/>
                </a:cxn>
                <a:cxn ang="0">
                  <a:pos x="32" y="23"/>
                </a:cxn>
                <a:cxn ang="0">
                  <a:pos x="37" y="19"/>
                </a:cxn>
                <a:cxn ang="0">
                  <a:pos x="36" y="16"/>
                </a:cxn>
                <a:cxn ang="0">
                  <a:pos x="36" y="12"/>
                </a:cxn>
                <a:cxn ang="0">
                  <a:pos x="37" y="9"/>
                </a:cxn>
                <a:cxn ang="0">
                  <a:pos x="34" y="7"/>
                </a:cxn>
                <a:cxn ang="0">
                  <a:pos x="28" y="6"/>
                </a:cxn>
                <a:cxn ang="0">
                  <a:pos x="21" y="8"/>
                </a:cxn>
                <a:cxn ang="0">
                  <a:pos x="15" y="10"/>
                </a:cxn>
                <a:cxn ang="0">
                  <a:pos x="18" y="7"/>
                </a:cxn>
                <a:cxn ang="0">
                  <a:pos x="25" y="3"/>
                </a:cxn>
                <a:cxn ang="0">
                  <a:pos x="23" y="0"/>
                </a:cxn>
                <a:cxn ang="0">
                  <a:pos x="16" y="0"/>
                </a:cxn>
                <a:cxn ang="0">
                  <a:pos x="10" y="6"/>
                </a:cxn>
                <a:cxn ang="0">
                  <a:pos x="4" y="15"/>
                </a:cxn>
                <a:cxn ang="0">
                  <a:pos x="2" y="25"/>
                </a:cxn>
                <a:cxn ang="0">
                  <a:pos x="3" y="34"/>
                </a:cxn>
                <a:cxn ang="0">
                  <a:pos x="11" y="39"/>
                </a:cxn>
                <a:cxn ang="0">
                  <a:pos x="19" y="37"/>
                </a:cxn>
              </a:cxnLst>
              <a:rect l="0" t="0" r="r" b="b"/>
              <a:pathLst>
                <a:path w="38" h="39">
                  <a:moveTo>
                    <a:pt x="19" y="37"/>
                  </a:moveTo>
                  <a:cubicBezTo>
                    <a:pt x="22" y="34"/>
                    <a:pt x="26" y="31"/>
                    <a:pt x="27" y="30"/>
                  </a:cubicBezTo>
                  <a:cubicBezTo>
                    <a:pt x="28" y="29"/>
                    <a:pt x="33" y="26"/>
                    <a:pt x="32" y="23"/>
                  </a:cubicBezTo>
                  <a:cubicBezTo>
                    <a:pt x="34" y="21"/>
                    <a:pt x="37" y="20"/>
                    <a:pt x="37" y="19"/>
                  </a:cubicBezTo>
                  <a:cubicBezTo>
                    <a:pt x="38" y="17"/>
                    <a:pt x="37" y="17"/>
                    <a:pt x="36" y="16"/>
                  </a:cubicBezTo>
                  <a:cubicBezTo>
                    <a:pt x="37" y="15"/>
                    <a:pt x="38" y="13"/>
                    <a:pt x="36" y="12"/>
                  </a:cubicBezTo>
                  <a:cubicBezTo>
                    <a:pt x="37" y="11"/>
                    <a:pt x="38" y="10"/>
                    <a:pt x="37" y="9"/>
                  </a:cubicBezTo>
                  <a:cubicBezTo>
                    <a:pt x="37" y="7"/>
                    <a:pt x="35" y="7"/>
                    <a:pt x="34" y="7"/>
                  </a:cubicBezTo>
                  <a:cubicBezTo>
                    <a:pt x="32" y="7"/>
                    <a:pt x="30" y="7"/>
                    <a:pt x="28" y="6"/>
                  </a:cubicBezTo>
                  <a:cubicBezTo>
                    <a:pt x="26" y="6"/>
                    <a:pt x="22" y="7"/>
                    <a:pt x="21" y="8"/>
                  </a:cubicBezTo>
                  <a:cubicBezTo>
                    <a:pt x="20" y="8"/>
                    <a:pt x="17" y="10"/>
                    <a:pt x="15" y="10"/>
                  </a:cubicBezTo>
                  <a:cubicBezTo>
                    <a:pt x="17" y="9"/>
                    <a:pt x="18" y="8"/>
                    <a:pt x="18" y="7"/>
                  </a:cubicBezTo>
                  <a:cubicBezTo>
                    <a:pt x="21" y="6"/>
                    <a:pt x="25" y="5"/>
                    <a:pt x="25" y="3"/>
                  </a:cubicBezTo>
                  <a:cubicBezTo>
                    <a:pt x="25" y="1"/>
                    <a:pt x="24" y="0"/>
                    <a:pt x="23" y="0"/>
                  </a:cubicBezTo>
                  <a:cubicBezTo>
                    <a:pt x="19" y="2"/>
                    <a:pt x="19" y="0"/>
                    <a:pt x="16" y="0"/>
                  </a:cubicBezTo>
                  <a:cubicBezTo>
                    <a:pt x="14" y="0"/>
                    <a:pt x="12" y="4"/>
                    <a:pt x="10" y="6"/>
                  </a:cubicBezTo>
                  <a:cubicBezTo>
                    <a:pt x="8" y="7"/>
                    <a:pt x="5" y="12"/>
                    <a:pt x="4" y="15"/>
                  </a:cubicBezTo>
                  <a:cubicBezTo>
                    <a:pt x="4" y="18"/>
                    <a:pt x="3" y="22"/>
                    <a:pt x="2" y="25"/>
                  </a:cubicBezTo>
                  <a:cubicBezTo>
                    <a:pt x="0" y="28"/>
                    <a:pt x="2" y="32"/>
                    <a:pt x="3" y="34"/>
                  </a:cubicBezTo>
                  <a:cubicBezTo>
                    <a:pt x="5" y="35"/>
                    <a:pt x="9" y="38"/>
                    <a:pt x="11" y="39"/>
                  </a:cubicBezTo>
                  <a:cubicBezTo>
                    <a:pt x="13" y="39"/>
                    <a:pt x="17" y="39"/>
                    <a:pt x="19" y="37"/>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40">
              <a:extLst>
                <a:ext uri="{FF2B5EF4-FFF2-40B4-BE49-F238E27FC236}">
                  <a16:creationId xmlns:a16="http://schemas.microsoft.com/office/drawing/2014/main" id="{724D3B7C-FBEA-4A51-ADB3-6F9BA493661D}"/>
                </a:ext>
              </a:extLst>
            </p:cNvPr>
            <p:cNvSpPr>
              <a:spLocks/>
            </p:cNvSpPr>
            <p:nvPr/>
          </p:nvSpPr>
          <p:spPr bwMode="auto">
            <a:xfrm>
              <a:off x="3444876" y="544353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64656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41">
              <a:extLst>
                <a:ext uri="{FF2B5EF4-FFF2-40B4-BE49-F238E27FC236}">
                  <a16:creationId xmlns:a16="http://schemas.microsoft.com/office/drawing/2014/main" id="{5AFD2883-C9E4-4395-943B-CF27625CD1BD}"/>
                </a:ext>
              </a:extLst>
            </p:cNvPr>
            <p:cNvSpPr>
              <a:spLocks/>
            </p:cNvSpPr>
            <p:nvPr/>
          </p:nvSpPr>
          <p:spPr bwMode="auto">
            <a:xfrm>
              <a:off x="3444876" y="5443538"/>
              <a:ext cx="1588" cy="4763"/>
            </a:xfrm>
            <a:custGeom>
              <a:avLst/>
              <a:gdLst/>
              <a:ahLst/>
              <a:cxnLst>
                <a:cxn ang="0">
                  <a:pos x="0" y="0"/>
                </a:cxn>
                <a:cxn ang="0">
                  <a:pos x="1" y="2"/>
                </a:cxn>
                <a:cxn ang="0">
                  <a:pos x="0" y="0"/>
                </a:cxn>
              </a:cxnLst>
              <a:rect l="0" t="0" r="r" b="b"/>
              <a:pathLst>
                <a:path w="1" h="2">
                  <a:moveTo>
                    <a:pt x="0" y="0"/>
                  </a:moveTo>
                  <a:cubicBezTo>
                    <a:pt x="0" y="1"/>
                    <a:pt x="0" y="1"/>
                    <a:pt x="1" y="2"/>
                  </a:cubicBezTo>
                  <a:cubicBezTo>
                    <a:pt x="0" y="1"/>
                    <a:pt x="0" y="1"/>
                    <a:pt x="0" y="0"/>
                  </a:cubicBezTo>
                  <a:close/>
                </a:path>
              </a:pathLst>
            </a:custGeom>
            <a:solidFill>
              <a:srgbClr val="64656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29">
            <a:extLst>
              <a:ext uri="{FF2B5EF4-FFF2-40B4-BE49-F238E27FC236}">
                <a16:creationId xmlns:a16="http://schemas.microsoft.com/office/drawing/2014/main" id="{60571436-E0FF-4F49-AC58-F9A795A11605}"/>
              </a:ext>
            </a:extLst>
          </p:cNvPr>
          <p:cNvGrpSpPr/>
          <p:nvPr/>
        </p:nvGrpSpPr>
        <p:grpSpPr>
          <a:xfrm>
            <a:off x="1146592" y="5031481"/>
            <a:ext cx="1537329" cy="764686"/>
            <a:chOff x="923985" y="4943414"/>
            <a:chExt cx="1537329" cy="764686"/>
          </a:xfrm>
          <a:solidFill>
            <a:schemeClr val="bg1">
              <a:lumMod val="85000"/>
            </a:schemeClr>
          </a:solidFill>
        </p:grpSpPr>
        <p:grpSp>
          <p:nvGrpSpPr>
            <p:cNvPr id="22" name="Group 21">
              <a:extLst>
                <a:ext uri="{FF2B5EF4-FFF2-40B4-BE49-F238E27FC236}">
                  <a16:creationId xmlns:a16="http://schemas.microsoft.com/office/drawing/2014/main" id="{A494E136-9ABF-4B76-AD04-61035D264455}"/>
                </a:ext>
              </a:extLst>
            </p:cNvPr>
            <p:cNvGrpSpPr>
              <a:grpSpLocks noChangeAspect="1"/>
            </p:cNvGrpSpPr>
            <p:nvPr/>
          </p:nvGrpSpPr>
          <p:grpSpPr>
            <a:xfrm>
              <a:off x="2174340" y="4943414"/>
              <a:ext cx="286974" cy="764686"/>
              <a:chOff x="3543300" y="1363663"/>
              <a:chExt cx="1552575" cy="4137026"/>
            </a:xfrm>
            <a:grpFill/>
          </p:grpSpPr>
          <p:sp>
            <p:nvSpPr>
              <p:cNvPr id="23" name="Freeform 6">
                <a:extLst>
                  <a:ext uri="{FF2B5EF4-FFF2-40B4-BE49-F238E27FC236}">
                    <a16:creationId xmlns:a16="http://schemas.microsoft.com/office/drawing/2014/main" id="{B8D11034-E106-41DF-B338-48D56D34AAE8}"/>
                  </a:ext>
                </a:extLst>
              </p:cNvPr>
              <p:cNvSpPr>
                <a:spLocks/>
              </p:cNvSpPr>
              <p:nvPr/>
            </p:nvSpPr>
            <p:spPr bwMode="auto">
              <a:xfrm>
                <a:off x="3978275" y="1363663"/>
                <a:ext cx="671513" cy="671513"/>
              </a:xfrm>
              <a:custGeom>
                <a:avLst/>
                <a:gdLst/>
                <a:ahLst/>
                <a:cxnLst>
                  <a:cxn ang="0">
                    <a:pos x="152" y="153"/>
                  </a:cxn>
                  <a:cxn ang="0">
                    <a:pos x="179" y="89"/>
                  </a:cxn>
                  <a:cxn ang="0">
                    <a:pos x="152" y="26"/>
                  </a:cxn>
                  <a:cxn ang="0">
                    <a:pos x="89" y="0"/>
                  </a:cxn>
                  <a:cxn ang="0">
                    <a:pos x="26" y="26"/>
                  </a:cxn>
                  <a:cxn ang="0">
                    <a:pos x="0" y="89"/>
                  </a:cxn>
                  <a:cxn ang="0">
                    <a:pos x="26" y="153"/>
                  </a:cxn>
                  <a:cxn ang="0">
                    <a:pos x="89" y="179"/>
                  </a:cxn>
                  <a:cxn ang="0">
                    <a:pos x="152" y="153"/>
                  </a:cxn>
                </a:cxnLst>
                <a:rect l="0" t="0" r="r" b="b"/>
                <a:pathLst>
                  <a:path w="179" h="179">
                    <a:moveTo>
                      <a:pt x="152" y="153"/>
                    </a:moveTo>
                    <a:cubicBezTo>
                      <a:pt x="170" y="135"/>
                      <a:pt x="179" y="114"/>
                      <a:pt x="179" y="89"/>
                    </a:cubicBezTo>
                    <a:cubicBezTo>
                      <a:pt x="179" y="65"/>
                      <a:pt x="170" y="44"/>
                      <a:pt x="152" y="26"/>
                    </a:cubicBezTo>
                    <a:cubicBezTo>
                      <a:pt x="135" y="9"/>
                      <a:pt x="114" y="0"/>
                      <a:pt x="89" y="0"/>
                    </a:cubicBezTo>
                    <a:cubicBezTo>
                      <a:pt x="65" y="0"/>
                      <a:pt x="43" y="9"/>
                      <a:pt x="26" y="26"/>
                    </a:cubicBezTo>
                    <a:cubicBezTo>
                      <a:pt x="9" y="44"/>
                      <a:pt x="0" y="65"/>
                      <a:pt x="0" y="89"/>
                    </a:cubicBezTo>
                    <a:cubicBezTo>
                      <a:pt x="0" y="114"/>
                      <a:pt x="9" y="135"/>
                      <a:pt x="26" y="153"/>
                    </a:cubicBezTo>
                    <a:cubicBezTo>
                      <a:pt x="43" y="170"/>
                      <a:pt x="65" y="179"/>
                      <a:pt x="89" y="179"/>
                    </a:cubicBezTo>
                    <a:cubicBezTo>
                      <a:pt x="114" y="179"/>
                      <a:pt x="135" y="170"/>
                      <a:pt x="152" y="1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7">
                <a:extLst>
                  <a:ext uri="{FF2B5EF4-FFF2-40B4-BE49-F238E27FC236}">
                    <a16:creationId xmlns:a16="http://schemas.microsoft.com/office/drawing/2014/main" id="{64896841-6A24-4974-B39B-C1DCCB700C53}"/>
                  </a:ext>
                </a:extLst>
              </p:cNvPr>
              <p:cNvSpPr>
                <a:spLocks/>
              </p:cNvSpPr>
              <p:nvPr/>
            </p:nvSpPr>
            <p:spPr bwMode="auto">
              <a:xfrm>
                <a:off x="3543300" y="2136776"/>
                <a:ext cx="1552575" cy="3363913"/>
              </a:xfrm>
              <a:custGeom>
                <a:avLst/>
                <a:gdLst/>
                <a:ahLst/>
                <a:cxnLst>
                  <a:cxn ang="0">
                    <a:pos x="412" y="103"/>
                  </a:cxn>
                  <a:cxn ang="0">
                    <a:pos x="396" y="53"/>
                  </a:cxn>
                  <a:cxn ang="0">
                    <a:pos x="315" y="0"/>
                  </a:cxn>
                  <a:cxn ang="0">
                    <a:pos x="307" y="0"/>
                  </a:cxn>
                  <a:cxn ang="0">
                    <a:pos x="112" y="1"/>
                  </a:cxn>
                  <a:cxn ang="0">
                    <a:pos x="99" y="0"/>
                  </a:cxn>
                  <a:cxn ang="0">
                    <a:pos x="18" y="53"/>
                  </a:cxn>
                  <a:cxn ang="0">
                    <a:pos x="2" y="103"/>
                  </a:cxn>
                  <a:cxn ang="0">
                    <a:pos x="0" y="398"/>
                  </a:cxn>
                  <a:cxn ang="0">
                    <a:pos x="10" y="418"/>
                  </a:cxn>
                  <a:cxn ang="0">
                    <a:pos x="35" y="431"/>
                  </a:cxn>
                  <a:cxn ang="0">
                    <a:pos x="64" y="422"/>
                  </a:cxn>
                  <a:cxn ang="0">
                    <a:pos x="76" y="403"/>
                  </a:cxn>
                  <a:cxn ang="0">
                    <a:pos x="76" y="136"/>
                  </a:cxn>
                  <a:cxn ang="0">
                    <a:pos x="95" y="136"/>
                  </a:cxn>
                  <a:cxn ang="0">
                    <a:pos x="95" y="176"/>
                  </a:cxn>
                  <a:cxn ang="0">
                    <a:pos x="97" y="846"/>
                  </a:cxn>
                  <a:cxn ang="0">
                    <a:pos x="115" y="884"/>
                  </a:cxn>
                  <a:cxn ang="0">
                    <a:pos x="145" y="896"/>
                  </a:cxn>
                  <a:cxn ang="0">
                    <a:pos x="170" y="892"/>
                  </a:cxn>
                  <a:cxn ang="0">
                    <a:pos x="196" y="841"/>
                  </a:cxn>
                  <a:cxn ang="0">
                    <a:pos x="197" y="612"/>
                  </a:cxn>
                  <a:cxn ang="0">
                    <a:pos x="198" y="429"/>
                  </a:cxn>
                  <a:cxn ang="0">
                    <a:pos x="220" y="428"/>
                  </a:cxn>
                  <a:cxn ang="0">
                    <a:pos x="220" y="843"/>
                  </a:cxn>
                  <a:cxn ang="0">
                    <a:pos x="238" y="885"/>
                  </a:cxn>
                  <a:cxn ang="0">
                    <a:pos x="272" y="897"/>
                  </a:cxn>
                  <a:cxn ang="0">
                    <a:pos x="301" y="888"/>
                  </a:cxn>
                  <a:cxn ang="0">
                    <a:pos x="319" y="849"/>
                  </a:cxn>
                  <a:cxn ang="0">
                    <a:pos x="319" y="136"/>
                  </a:cxn>
                  <a:cxn ang="0">
                    <a:pos x="336" y="137"/>
                  </a:cxn>
                  <a:cxn ang="0">
                    <a:pos x="339" y="403"/>
                  </a:cxn>
                  <a:cxn ang="0">
                    <a:pos x="351" y="422"/>
                  </a:cxn>
                  <a:cxn ang="0">
                    <a:pos x="379" y="431"/>
                  </a:cxn>
                  <a:cxn ang="0">
                    <a:pos x="405" y="418"/>
                  </a:cxn>
                  <a:cxn ang="0">
                    <a:pos x="414" y="398"/>
                  </a:cxn>
                  <a:cxn ang="0">
                    <a:pos x="412" y="103"/>
                  </a:cxn>
                </a:cxnLst>
                <a:rect l="0" t="0" r="r" b="b"/>
                <a:pathLst>
                  <a:path w="414" h="897">
                    <a:moveTo>
                      <a:pt x="412" y="103"/>
                    </a:moveTo>
                    <a:cubicBezTo>
                      <a:pt x="410" y="87"/>
                      <a:pt x="405" y="70"/>
                      <a:pt x="396" y="53"/>
                    </a:cubicBezTo>
                    <a:cubicBezTo>
                      <a:pt x="378" y="20"/>
                      <a:pt x="351" y="2"/>
                      <a:pt x="315" y="0"/>
                    </a:cubicBezTo>
                    <a:cubicBezTo>
                      <a:pt x="312" y="0"/>
                      <a:pt x="309" y="0"/>
                      <a:pt x="307" y="0"/>
                    </a:cubicBezTo>
                    <a:cubicBezTo>
                      <a:pt x="112" y="1"/>
                      <a:pt x="112" y="1"/>
                      <a:pt x="112" y="1"/>
                    </a:cubicBezTo>
                    <a:cubicBezTo>
                      <a:pt x="108" y="0"/>
                      <a:pt x="104" y="0"/>
                      <a:pt x="99" y="0"/>
                    </a:cubicBezTo>
                    <a:cubicBezTo>
                      <a:pt x="64" y="2"/>
                      <a:pt x="37" y="20"/>
                      <a:pt x="18" y="53"/>
                    </a:cubicBezTo>
                    <a:cubicBezTo>
                      <a:pt x="10" y="70"/>
                      <a:pt x="4" y="87"/>
                      <a:pt x="2" y="103"/>
                    </a:cubicBezTo>
                    <a:cubicBezTo>
                      <a:pt x="0" y="398"/>
                      <a:pt x="0" y="398"/>
                      <a:pt x="0" y="398"/>
                    </a:cubicBezTo>
                    <a:cubicBezTo>
                      <a:pt x="0" y="405"/>
                      <a:pt x="3" y="412"/>
                      <a:pt x="10" y="418"/>
                    </a:cubicBezTo>
                    <a:cubicBezTo>
                      <a:pt x="16" y="426"/>
                      <a:pt x="25" y="430"/>
                      <a:pt x="35" y="431"/>
                    </a:cubicBezTo>
                    <a:cubicBezTo>
                      <a:pt x="46" y="431"/>
                      <a:pt x="55" y="429"/>
                      <a:pt x="64" y="422"/>
                    </a:cubicBezTo>
                    <a:cubicBezTo>
                      <a:pt x="72" y="416"/>
                      <a:pt x="76" y="410"/>
                      <a:pt x="76" y="403"/>
                    </a:cubicBezTo>
                    <a:cubicBezTo>
                      <a:pt x="76" y="136"/>
                      <a:pt x="76" y="136"/>
                      <a:pt x="76" y="136"/>
                    </a:cubicBezTo>
                    <a:cubicBezTo>
                      <a:pt x="95" y="136"/>
                      <a:pt x="95" y="136"/>
                      <a:pt x="95" y="136"/>
                    </a:cubicBezTo>
                    <a:cubicBezTo>
                      <a:pt x="95" y="176"/>
                      <a:pt x="95" y="176"/>
                      <a:pt x="95" y="176"/>
                    </a:cubicBezTo>
                    <a:cubicBezTo>
                      <a:pt x="97" y="846"/>
                      <a:pt x="97" y="846"/>
                      <a:pt x="97" y="846"/>
                    </a:cubicBezTo>
                    <a:cubicBezTo>
                      <a:pt x="100" y="863"/>
                      <a:pt x="106" y="875"/>
                      <a:pt x="115" y="884"/>
                    </a:cubicBezTo>
                    <a:cubicBezTo>
                      <a:pt x="123" y="892"/>
                      <a:pt x="133" y="896"/>
                      <a:pt x="145" y="896"/>
                    </a:cubicBezTo>
                    <a:cubicBezTo>
                      <a:pt x="153" y="897"/>
                      <a:pt x="161" y="896"/>
                      <a:pt x="170" y="892"/>
                    </a:cubicBezTo>
                    <a:cubicBezTo>
                      <a:pt x="186" y="884"/>
                      <a:pt x="195" y="867"/>
                      <a:pt x="196" y="841"/>
                    </a:cubicBezTo>
                    <a:cubicBezTo>
                      <a:pt x="197" y="815"/>
                      <a:pt x="197" y="739"/>
                      <a:pt x="197" y="612"/>
                    </a:cubicBezTo>
                    <a:cubicBezTo>
                      <a:pt x="198" y="429"/>
                      <a:pt x="198" y="429"/>
                      <a:pt x="198" y="429"/>
                    </a:cubicBezTo>
                    <a:cubicBezTo>
                      <a:pt x="220" y="428"/>
                      <a:pt x="220" y="428"/>
                      <a:pt x="220" y="428"/>
                    </a:cubicBezTo>
                    <a:cubicBezTo>
                      <a:pt x="220" y="843"/>
                      <a:pt x="220" y="843"/>
                      <a:pt x="220" y="843"/>
                    </a:cubicBezTo>
                    <a:cubicBezTo>
                      <a:pt x="221" y="861"/>
                      <a:pt x="227" y="875"/>
                      <a:pt x="238" y="885"/>
                    </a:cubicBezTo>
                    <a:cubicBezTo>
                      <a:pt x="248" y="893"/>
                      <a:pt x="259" y="897"/>
                      <a:pt x="272" y="897"/>
                    </a:cubicBezTo>
                    <a:cubicBezTo>
                      <a:pt x="284" y="897"/>
                      <a:pt x="294" y="894"/>
                      <a:pt x="301" y="888"/>
                    </a:cubicBezTo>
                    <a:cubicBezTo>
                      <a:pt x="310" y="881"/>
                      <a:pt x="316" y="868"/>
                      <a:pt x="319" y="849"/>
                    </a:cubicBezTo>
                    <a:cubicBezTo>
                      <a:pt x="321" y="833"/>
                      <a:pt x="321" y="595"/>
                      <a:pt x="319" y="136"/>
                    </a:cubicBezTo>
                    <a:cubicBezTo>
                      <a:pt x="336" y="137"/>
                      <a:pt x="336" y="137"/>
                      <a:pt x="336" y="137"/>
                    </a:cubicBezTo>
                    <a:cubicBezTo>
                      <a:pt x="339" y="403"/>
                      <a:pt x="339" y="403"/>
                      <a:pt x="339" y="403"/>
                    </a:cubicBezTo>
                    <a:cubicBezTo>
                      <a:pt x="339" y="410"/>
                      <a:pt x="343" y="416"/>
                      <a:pt x="351" y="422"/>
                    </a:cubicBezTo>
                    <a:cubicBezTo>
                      <a:pt x="359" y="429"/>
                      <a:pt x="369" y="431"/>
                      <a:pt x="379" y="431"/>
                    </a:cubicBezTo>
                    <a:cubicBezTo>
                      <a:pt x="389" y="430"/>
                      <a:pt x="398" y="426"/>
                      <a:pt x="405" y="418"/>
                    </a:cubicBezTo>
                    <a:cubicBezTo>
                      <a:pt x="411" y="412"/>
                      <a:pt x="414" y="405"/>
                      <a:pt x="414" y="398"/>
                    </a:cubicBezTo>
                    <a:lnTo>
                      <a:pt x="412" y="1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5" name="Group 24">
              <a:extLst>
                <a:ext uri="{FF2B5EF4-FFF2-40B4-BE49-F238E27FC236}">
                  <a16:creationId xmlns:a16="http://schemas.microsoft.com/office/drawing/2014/main" id="{A81A5D60-2EB2-45BF-AF07-095B896E0723}"/>
                </a:ext>
              </a:extLst>
            </p:cNvPr>
            <p:cNvGrpSpPr>
              <a:grpSpLocks noChangeAspect="1"/>
            </p:cNvGrpSpPr>
            <p:nvPr/>
          </p:nvGrpSpPr>
          <p:grpSpPr>
            <a:xfrm>
              <a:off x="923985" y="4943414"/>
              <a:ext cx="343349" cy="764686"/>
              <a:chOff x="1312863" y="1484313"/>
              <a:chExt cx="1803400" cy="4016375"/>
            </a:xfrm>
            <a:grpFill/>
          </p:grpSpPr>
          <p:sp>
            <p:nvSpPr>
              <p:cNvPr id="26" name="Freeform 8">
                <a:extLst>
                  <a:ext uri="{FF2B5EF4-FFF2-40B4-BE49-F238E27FC236}">
                    <a16:creationId xmlns:a16="http://schemas.microsoft.com/office/drawing/2014/main" id="{462823A0-CE00-4845-BB28-21EF3898B267}"/>
                  </a:ext>
                </a:extLst>
              </p:cNvPr>
              <p:cNvSpPr>
                <a:spLocks/>
              </p:cNvSpPr>
              <p:nvPr/>
            </p:nvSpPr>
            <p:spPr bwMode="auto">
              <a:xfrm>
                <a:off x="1893888" y="1484313"/>
                <a:ext cx="641350" cy="644525"/>
              </a:xfrm>
              <a:custGeom>
                <a:avLst/>
                <a:gdLst/>
                <a:ahLst/>
                <a:cxnLst>
                  <a:cxn ang="0">
                    <a:pos x="25" y="25"/>
                  </a:cxn>
                  <a:cxn ang="0">
                    <a:pos x="0" y="86"/>
                  </a:cxn>
                  <a:cxn ang="0">
                    <a:pos x="25" y="147"/>
                  </a:cxn>
                  <a:cxn ang="0">
                    <a:pos x="86" y="172"/>
                  </a:cxn>
                  <a:cxn ang="0">
                    <a:pos x="146" y="147"/>
                  </a:cxn>
                  <a:cxn ang="0">
                    <a:pos x="171" y="86"/>
                  </a:cxn>
                  <a:cxn ang="0">
                    <a:pos x="146" y="25"/>
                  </a:cxn>
                  <a:cxn ang="0">
                    <a:pos x="86" y="0"/>
                  </a:cxn>
                  <a:cxn ang="0">
                    <a:pos x="25" y="25"/>
                  </a:cxn>
                </a:cxnLst>
                <a:rect l="0" t="0" r="r" b="b"/>
                <a:pathLst>
                  <a:path w="171" h="172">
                    <a:moveTo>
                      <a:pt x="25" y="25"/>
                    </a:moveTo>
                    <a:cubicBezTo>
                      <a:pt x="8" y="42"/>
                      <a:pt x="0" y="62"/>
                      <a:pt x="0" y="86"/>
                    </a:cubicBezTo>
                    <a:cubicBezTo>
                      <a:pt x="0" y="110"/>
                      <a:pt x="8" y="130"/>
                      <a:pt x="25" y="147"/>
                    </a:cubicBezTo>
                    <a:cubicBezTo>
                      <a:pt x="42" y="163"/>
                      <a:pt x="62" y="172"/>
                      <a:pt x="86" y="172"/>
                    </a:cubicBezTo>
                    <a:cubicBezTo>
                      <a:pt x="109" y="172"/>
                      <a:pt x="130" y="163"/>
                      <a:pt x="146" y="147"/>
                    </a:cubicBezTo>
                    <a:cubicBezTo>
                      <a:pt x="163" y="130"/>
                      <a:pt x="171" y="110"/>
                      <a:pt x="171" y="86"/>
                    </a:cubicBezTo>
                    <a:cubicBezTo>
                      <a:pt x="171" y="62"/>
                      <a:pt x="163" y="42"/>
                      <a:pt x="146" y="25"/>
                    </a:cubicBezTo>
                    <a:cubicBezTo>
                      <a:pt x="130" y="8"/>
                      <a:pt x="109" y="0"/>
                      <a:pt x="86" y="0"/>
                    </a:cubicBezTo>
                    <a:cubicBezTo>
                      <a:pt x="62" y="0"/>
                      <a:pt x="42" y="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10">
                <a:extLst>
                  <a:ext uri="{FF2B5EF4-FFF2-40B4-BE49-F238E27FC236}">
                    <a16:creationId xmlns:a16="http://schemas.microsoft.com/office/drawing/2014/main" id="{270A4C4B-85FB-4602-B1F6-457EA9CF34F7}"/>
                  </a:ext>
                </a:extLst>
              </p:cNvPr>
              <p:cNvSpPr>
                <a:spLocks/>
              </p:cNvSpPr>
              <p:nvPr/>
            </p:nvSpPr>
            <p:spPr bwMode="auto">
              <a:xfrm>
                <a:off x="1312863" y="2227263"/>
                <a:ext cx="1803400" cy="3273425"/>
              </a:xfrm>
              <a:custGeom>
                <a:avLst/>
                <a:gdLst/>
                <a:ahLst/>
                <a:cxnLst>
                  <a:cxn ang="0">
                    <a:pos x="478" y="328"/>
                  </a:cxn>
                  <a:cxn ang="0">
                    <a:pos x="410" y="91"/>
                  </a:cxn>
                  <a:cxn ang="0">
                    <a:pos x="349" y="13"/>
                  </a:cxn>
                  <a:cxn ang="0">
                    <a:pos x="320" y="2"/>
                  </a:cxn>
                  <a:cxn ang="0">
                    <a:pos x="308" y="0"/>
                  </a:cxn>
                  <a:cxn ang="0">
                    <a:pos x="242" y="2"/>
                  </a:cxn>
                  <a:cxn ang="0">
                    <a:pos x="241" y="2"/>
                  </a:cxn>
                  <a:cxn ang="0">
                    <a:pos x="239" y="2"/>
                  </a:cxn>
                  <a:cxn ang="0">
                    <a:pos x="174" y="0"/>
                  </a:cxn>
                  <a:cxn ang="0">
                    <a:pos x="162" y="2"/>
                  </a:cxn>
                  <a:cxn ang="0">
                    <a:pos x="133" y="13"/>
                  </a:cxn>
                  <a:cxn ang="0">
                    <a:pos x="71" y="91"/>
                  </a:cxn>
                  <a:cxn ang="0">
                    <a:pos x="4" y="328"/>
                  </a:cxn>
                  <a:cxn ang="0">
                    <a:pos x="0" y="350"/>
                  </a:cxn>
                  <a:cxn ang="0">
                    <a:pos x="5" y="368"/>
                  </a:cxn>
                  <a:cxn ang="0">
                    <a:pos x="20" y="378"/>
                  </a:cxn>
                  <a:cxn ang="0">
                    <a:pos x="47" y="378"/>
                  </a:cxn>
                  <a:cxn ang="0">
                    <a:pos x="71" y="342"/>
                  </a:cxn>
                  <a:cxn ang="0">
                    <a:pos x="110" y="217"/>
                  </a:cxn>
                  <a:cxn ang="0">
                    <a:pos x="137" y="124"/>
                  </a:cxn>
                  <a:cxn ang="0">
                    <a:pos x="157" y="122"/>
                  </a:cxn>
                  <a:cxn ang="0">
                    <a:pos x="40" y="527"/>
                  </a:cxn>
                  <a:cxn ang="0">
                    <a:pos x="147" y="529"/>
                  </a:cxn>
                  <a:cxn ang="0">
                    <a:pos x="147" y="842"/>
                  </a:cxn>
                  <a:cxn ang="0">
                    <a:pos x="163" y="869"/>
                  </a:cxn>
                  <a:cxn ang="0">
                    <a:pos x="186" y="873"/>
                  </a:cxn>
                  <a:cxn ang="0">
                    <a:pos x="227" y="841"/>
                  </a:cxn>
                  <a:cxn ang="0">
                    <a:pos x="232" y="529"/>
                  </a:cxn>
                  <a:cxn ang="0">
                    <a:pos x="241" y="529"/>
                  </a:cxn>
                  <a:cxn ang="0">
                    <a:pos x="241" y="529"/>
                  </a:cxn>
                  <a:cxn ang="0">
                    <a:pos x="250" y="529"/>
                  </a:cxn>
                  <a:cxn ang="0">
                    <a:pos x="255" y="841"/>
                  </a:cxn>
                  <a:cxn ang="0">
                    <a:pos x="296" y="873"/>
                  </a:cxn>
                  <a:cxn ang="0">
                    <a:pos x="319" y="869"/>
                  </a:cxn>
                  <a:cxn ang="0">
                    <a:pos x="335" y="842"/>
                  </a:cxn>
                  <a:cxn ang="0">
                    <a:pos x="334" y="529"/>
                  </a:cxn>
                  <a:cxn ang="0">
                    <a:pos x="442" y="527"/>
                  </a:cxn>
                  <a:cxn ang="0">
                    <a:pos x="325" y="122"/>
                  </a:cxn>
                  <a:cxn ang="0">
                    <a:pos x="345" y="124"/>
                  </a:cxn>
                  <a:cxn ang="0">
                    <a:pos x="372" y="217"/>
                  </a:cxn>
                  <a:cxn ang="0">
                    <a:pos x="410" y="342"/>
                  </a:cxn>
                  <a:cxn ang="0">
                    <a:pos x="435" y="378"/>
                  </a:cxn>
                  <a:cxn ang="0">
                    <a:pos x="462" y="378"/>
                  </a:cxn>
                  <a:cxn ang="0">
                    <a:pos x="476" y="368"/>
                  </a:cxn>
                  <a:cxn ang="0">
                    <a:pos x="481" y="350"/>
                  </a:cxn>
                  <a:cxn ang="0">
                    <a:pos x="478" y="328"/>
                  </a:cxn>
                </a:cxnLst>
                <a:rect l="0" t="0" r="r" b="b"/>
                <a:pathLst>
                  <a:path w="481" h="873">
                    <a:moveTo>
                      <a:pt x="478" y="328"/>
                    </a:moveTo>
                    <a:cubicBezTo>
                      <a:pt x="450" y="228"/>
                      <a:pt x="428" y="149"/>
                      <a:pt x="410" y="91"/>
                    </a:cubicBezTo>
                    <a:cubicBezTo>
                      <a:pt x="399" y="54"/>
                      <a:pt x="379" y="28"/>
                      <a:pt x="349" y="13"/>
                    </a:cubicBezTo>
                    <a:cubicBezTo>
                      <a:pt x="340" y="8"/>
                      <a:pt x="330" y="4"/>
                      <a:pt x="320" y="2"/>
                    </a:cubicBezTo>
                    <a:cubicBezTo>
                      <a:pt x="308" y="0"/>
                      <a:pt x="308" y="0"/>
                      <a:pt x="308" y="0"/>
                    </a:cubicBezTo>
                    <a:cubicBezTo>
                      <a:pt x="242" y="2"/>
                      <a:pt x="242" y="2"/>
                      <a:pt x="242" y="2"/>
                    </a:cubicBezTo>
                    <a:cubicBezTo>
                      <a:pt x="241" y="2"/>
                      <a:pt x="241" y="2"/>
                      <a:pt x="241" y="2"/>
                    </a:cubicBezTo>
                    <a:cubicBezTo>
                      <a:pt x="239" y="2"/>
                      <a:pt x="239" y="2"/>
                      <a:pt x="239" y="2"/>
                    </a:cubicBezTo>
                    <a:cubicBezTo>
                      <a:pt x="174" y="0"/>
                      <a:pt x="174" y="0"/>
                      <a:pt x="174" y="0"/>
                    </a:cubicBezTo>
                    <a:cubicBezTo>
                      <a:pt x="162" y="2"/>
                      <a:pt x="162" y="2"/>
                      <a:pt x="162" y="2"/>
                    </a:cubicBezTo>
                    <a:cubicBezTo>
                      <a:pt x="152" y="4"/>
                      <a:pt x="142" y="8"/>
                      <a:pt x="133" y="13"/>
                    </a:cubicBezTo>
                    <a:cubicBezTo>
                      <a:pt x="103" y="28"/>
                      <a:pt x="82" y="54"/>
                      <a:pt x="71" y="91"/>
                    </a:cubicBezTo>
                    <a:cubicBezTo>
                      <a:pt x="54" y="149"/>
                      <a:pt x="31" y="228"/>
                      <a:pt x="4" y="328"/>
                    </a:cubicBezTo>
                    <a:cubicBezTo>
                      <a:pt x="2" y="336"/>
                      <a:pt x="0" y="344"/>
                      <a:pt x="0" y="350"/>
                    </a:cubicBezTo>
                    <a:cubicBezTo>
                      <a:pt x="0" y="357"/>
                      <a:pt x="2" y="363"/>
                      <a:pt x="5" y="368"/>
                    </a:cubicBezTo>
                    <a:cubicBezTo>
                      <a:pt x="8" y="372"/>
                      <a:pt x="13" y="375"/>
                      <a:pt x="20" y="378"/>
                    </a:cubicBezTo>
                    <a:cubicBezTo>
                      <a:pt x="31" y="382"/>
                      <a:pt x="40" y="382"/>
                      <a:pt x="47" y="378"/>
                    </a:cubicBezTo>
                    <a:cubicBezTo>
                      <a:pt x="56" y="373"/>
                      <a:pt x="64" y="361"/>
                      <a:pt x="71" y="342"/>
                    </a:cubicBezTo>
                    <a:cubicBezTo>
                      <a:pt x="77" y="324"/>
                      <a:pt x="90" y="283"/>
                      <a:pt x="110" y="217"/>
                    </a:cubicBezTo>
                    <a:cubicBezTo>
                      <a:pt x="137" y="124"/>
                      <a:pt x="137" y="124"/>
                      <a:pt x="137" y="124"/>
                    </a:cubicBezTo>
                    <a:cubicBezTo>
                      <a:pt x="157" y="122"/>
                      <a:pt x="157" y="122"/>
                      <a:pt x="157" y="122"/>
                    </a:cubicBezTo>
                    <a:cubicBezTo>
                      <a:pt x="40" y="527"/>
                      <a:pt x="40" y="527"/>
                      <a:pt x="40" y="527"/>
                    </a:cubicBezTo>
                    <a:cubicBezTo>
                      <a:pt x="147" y="529"/>
                      <a:pt x="147" y="529"/>
                      <a:pt x="147" y="529"/>
                    </a:cubicBezTo>
                    <a:cubicBezTo>
                      <a:pt x="147" y="842"/>
                      <a:pt x="147" y="842"/>
                      <a:pt x="147" y="842"/>
                    </a:cubicBezTo>
                    <a:cubicBezTo>
                      <a:pt x="148" y="855"/>
                      <a:pt x="154" y="865"/>
                      <a:pt x="163" y="869"/>
                    </a:cubicBezTo>
                    <a:cubicBezTo>
                      <a:pt x="169" y="872"/>
                      <a:pt x="176" y="873"/>
                      <a:pt x="186" y="873"/>
                    </a:cubicBezTo>
                    <a:cubicBezTo>
                      <a:pt x="212" y="873"/>
                      <a:pt x="226" y="862"/>
                      <a:pt x="227" y="841"/>
                    </a:cubicBezTo>
                    <a:cubicBezTo>
                      <a:pt x="228" y="826"/>
                      <a:pt x="229" y="722"/>
                      <a:pt x="232" y="529"/>
                    </a:cubicBezTo>
                    <a:cubicBezTo>
                      <a:pt x="241" y="529"/>
                      <a:pt x="241" y="529"/>
                      <a:pt x="241" y="529"/>
                    </a:cubicBezTo>
                    <a:cubicBezTo>
                      <a:pt x="241" y="529"/>
                      <a:pt x="241" y="529"/>
                      <a:pt x="241" y="529"/>
                    </a:cubicBezTo>
                    <a:cubicBezTo>
                      <a:pt x="250" y="529"/>
                      <a:pt x="250" y="529"/>
                      <a:pt x="250" y="529"/>
                    </a:cubicBezTo>
                    <a:cubicBezTo>
                      <a:pt x="252" y="722"/>
                      <a:pt x="254" y="826"/>
                      <a:pt x="255" y="841"/>
                    </a:cubicBezTo>
                    <a:cubicBezTo>
                      <a:pt x="256" y="862"/>
                      <a:pt x="269" y="873"/>
                      <a:pt x="296" y="873"/>
                    </a:cubicBezTo>
                    <a:cubicBezTo>
                      <a:pt x="306" y="873"/>
                      <a:pt x="313" y="872"/>
                      <a:pt x="319" y="869"/>
                    </a:cubicBezTo>
                    <a:cubicBezTo>
                      <a:pt x="328" y="865"/>
                      <a:pt x="333" y="855"/>
                      <a:pt x="335" y="842"/>
                    </a:cubicBezTo>
                    <a:cubicBezTo>
                      <a:pt x="334" y="529"/>
                      <a:pt x="334" y="529"/>
                      <a:pt x="334" y="529"/>
                    </a:cubicBezTo>
                    <a:cubicBezTo>
                      <a:pt x="442" y="527"/>
                      <a:pt x="442" y="527"/>
                      <a:pt x="442" y="527"/>
                    </a:cubicBezTo>
                    <a:cubicBezTo>
                      <a:pt x="325" y="122"/>
                      <a:pt x="325" y="122"/>
                      <a:pt x="325" y="122"/>
                    </a:cubicBezTo>
                    <a:cubicBezTo>
                      <a:pt x="345" y="124"/>
                      <a:pt x="345" y="124"/>
                      <a:pt x="345" y="124"/>
                    </a:cubicBezTo>
                    <a:cubicBezTo>
                      <a:pt x="372" y="217"/>
                      <a:pt x="372" y="217"/>
                      <a:pt x="372" y="217"/>
                    </a:cubicBezTo>
                    <a:cubicBezTo>
                      <a:pt x="391" y="283"/>
                      <a:pt x="404" y="324"/>
                      <a:pt x="410" y="342"/>
                    </a:cubicBezTo>
                    <a:cubicBezTo>
                      <a:pt x="418" y="361"/>
                      <a:pt x="426" y="373"/>
                      <a:pt x="435" y="378"/>
                    </a:cubicBezTo>
                    <a:cubicBezTo>
                      <a:pt x="442" y="382"/>
                      <a:pt x="451" y="382"/>
                      <a:pt x="462" y="378"/>
                    </a:cubicBezTo>
                    <a:cubicBezTo>
                      <a:pt x="468" y="375"/>
                      <a:pt x="473" y="372"/>
                      <a:pt x="476" y="368"/>
                    </a:cubicBezTo>
                    <a:cubicBezTo>
                      <a:pt x="480" y="363"/>
                      <a:pt x="481" y="357"/>
                      <a:pt x="481" y="350"/>
                    </a:cubicBezTo>
                    <a:cubicBezTo>
                      <a:pt x="481" y="344"/>
                      <a:pt x="480" y="336"/>
                      <a:pt x="478" y="3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8" name="Arrow: Left-Right 27">
              <a:extLst>
                <a:ext uri="{FF2B5EF4-FFF2-40B4-BE49-F238E27FC236}">
                  <a16:creationId xmlns:a16="http://schemas.microsoft.com/office/drawing/2014/main" id="{4A03106E-E1D4-4E01-AEE6-4F082AF88D44}"/>
                </a:ext>
              </a:extLst>
            </p:cNvPr>
            <p:cNvSpPr/>
            <p:nvPr/>
          </p:nvSpPr>
          <p:spPr>
            <a:xfrm>
              <a:off x="1402184" y="5207713"/>
              <a:ext cx="672960" cy="152186"/>
            </a:xfrm>
            <a:prstGeom prst="lef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3629B82A-33F4-498B-B62F-9BDC5C68B9AF}"/>
                </a:ext>
              </a:extLst>
            </p:cNvPr>
            <p:cNvSpPr txBox="1"/>
            <p:nvPr/>
          </p:nvSpPr>
          <p:spPr>
            <a:xfrm>
              <a:off x="1545756" y="5359899"/>
              <a:ext cx="397866" cy="276999"/>
            </a:xfrm>
            <a:prstGeom prst="rect">
              <a:avLst/>
            </a:prstGeom>
            <a:noFill/>
          </p:spPr>
          <p:txBody>
            <a:bodyPr wrap="none" rtlCol="0">
              <a:spAutoFit/>
            </a:bodyPr>
            <a:lstStyle/>
            <a:p>
              <a:r>
                <a:rPr lang="en-US" sz="1200" dirty="0">
                  <a:solidFill>
                    <a:schemeClr val="accent4"/>
                  </a:solidFill>
                </a:rPr>
                <a:t>2M</a:t>
              </a:r>
              <a:endParaRPr lang="en-GB" sz="1200" dirty="0">
                <a:solidFill>
                  <a:schemeClr val="accent4"/>
                </a:solidFill>
              </a:endParaRPr>
            </a:p>
          </p:txBody>
        </p:sp>
      </p:grpSp>
      <p:grpSp>
        <p:nvGrpSpPr>
          <p:cNvPr id="51" name="Group 511">
            <a:extLst>
              <a:ext uri="{FF2B5EF4-FFF2-40B4-BE49-F238E27FC236}">
                <a16:creationId xmlns:a16="http://schemas.microsoft.com/office/drawing/2014/main" id="{4BF12FFE-4D6D-4C20-86CC-D5C65BA822C8}"/>
              </a:ext>
            </a:extLst>
          </p:cNvPr>
          <p:cNvGrpSpPr>
            <a:grpSpLocks noChangeAspect="1"/>
          </p:cNvGrpSpPr>
          <p:nvPr/>
        </p:nvGrpSpPr>
        <p:grpSpPr>
          <a:xfrm>
            <a:off x="5440682" y="5031404"/>
            <a:ext cx="1088504" cy="758099"/>
            <a:chOff x="6825208" y="2204864"/>
            <a:chExt cx="2576542" cy="1794448"/>
          </a:xfrm>
          <a:solidFill>
            <a:schemeClr val="accent3"/>
          </a:solidFill>
        </p:grpSpPr>
        <p:sp>
          <p:nvSpPr>
            <p:cNvPr id="52" name="Freeform 156">
              <a:extLst>
                <a:ext uri="{FF2B5EF4-FFF2-40B4-BE49-F238E27FC236}">
                  <a16:creationId xmlns:a16="http://schemas.microsoft.com/office/drawing/2014/main" id="{4E64693B-D10D-448D-9285-1BDD0C34DB3F}"/>
                </a:ext>
              </a:extLst>
            </p:cNvPr>
            <p:cNvSpPr>
              <a:spLocks noEditPoints="1"/>
            </p:cNvSpPr>
            <p:nvPr/>
          </p:nvSpPr>
          <p:spPr bwMode="auto">
            <a:xfrm>
              <a:off x="7246934" y="2544325"/>
              <a:ext cx="551248" cy="264684"/>
            </a:xfrm>
            <a:custGeom>
              <a:avLst/>
              <a:gdLst/>
              <a:ahLst/>
              <a:cxnLst>
                <a:cxn ang="0">
                  <a:pos x="1200" y="1152"/>
                </a:cxn>
                <a:cxn ang="0">
                  <a:pos x="2400" y="734"/>
                </a:cxn>
                <a:cxn ang="0">
                  <a:pos x="2400" y="417"/>
                </a:cxn>
                <a:cxn ang="0">
                  <a:pos x="1200" y="0"/>
                </a:cxn>
                <a:cxn ang="0">
                  <a:pos x="0" y="417"/>
                </a:cxn>
                <a:cxn ang="0">
                  <a:pos x="0" y="734"/>
                </a:cxn>
                <a:cxn ang="0">
                  <a:pos x="1200" y="1152"/>
                </a:cxn>
                <a:cxn ang="0">
                  <a:pos x="272" y="955"/>
                </a:cxn>
                <a:cxn ang="0">
                  <a:pos x="112" y="863"/>
                </a:cxn>
                <a:cxn ang="0">
                  <a:pos x="112" y="552"/>
                </a:cxn>
                <a:cxn ang="0">
                  <a:pos x="272" y="644"/>
                </a:cxn>
                <a:cxn ang="0">
                  <a:pos x="272" y="955"/>
                </a:cxn>
                <a:cxn ang="0">
                  <a:pos x="508" y="1034"/>
                </a:cxn>
                <a:cxn ang="0">
                  <a:pos x="348" y="985"/>
                </a:cxn>
                <a:cxn ang="0">
                  <a:pos x="348" y="674"/>
                </a:cxn>
                <a:cxn ang="0">
                  <a:pos x="508" y="723"/>
                </a:cxn>
                <a:cxn ang="0">
                  <a:pos x="508" y="1034"/>
                </a:cxn>
                <a:cxn ang="0">
                  <a:pos x="744" y="1081"/>
                </a:cxn>
                <a:cxn ang="0">
                  <a:pos x="583" y="1052"/>
                </a:cxn>
                <a:cxn ang="0">
                  <a:pos x="583" y="741"/>
                </a:cxn>
                <a:cxn ang="0">
                  <a:pos x="744" y="770"/>
                </a:cxn>
                <a:cxn ang="0">
                  <a:pos x="744" y="1081"/>
                </a:cxn>
                <a:cxn ang="0">
                  <a:pos x="2189" y="926"/>
                </a:cxn>
                <a:cxn ang="0">
                  <a:pos x="2029" y="994"/>
                </a:cxn>
                <a:cxn ang="0">
                  <a:pos x="2029" y="683"/>
                </a:cxn>
                <a:cxn ang="0">
                  <a:pos x="2189" y="615"/>
                </a:cxn>
                <a:cxn ang="0">
                  <a:pos x="2189" y="926"/>
                </a:cxn>
                <a:cxn ang="0">
                  <a:pos x="383" y="215"/>
                </a:cxn>
                <a:cxn ang="0">
                  <a:pos x="1200" y="98"/>
                </a:cxn>
                <a:cxn ang="0">
                  <a:pos x="2016" y="215"/>
                </a:cxn>
                <a:cxn ang="0">
                  <a:pos x="2302" y="417"/>
                </a:cxn>
                <a:cxn ang="0">
                  <a:pos x="2016" y="619"/>
                </a:cxn>
                <a:cxn ang="0">
                  <a:pos x="1200" y="736"/>
                </a:cxn>
                <a:cxn ang="0">
                  <a:pos x="383" y="619"/>
                </a:cxn>
                <a:cxn ang="0">
                  <a:pos x="98" y="417"/>
                </a:cxn>
                <a:cxn ang="0">
                  <a:pos x="383" y="215"/>
                </a:cxn>
              </a:cxnLst>
              <a:rect l="0" t="0" r="r" b="b"/>
              <a:pathLst>
                <a:path w="2400" h="1152">
                  <a:moveTo>
                    <a:pt x="1200" y="1152"/>
                  </a:moveTo>
                  <a:cubicBezTo>
                    <a:pt x="1863" y="1152"/>
                    <a:pt x="2400" y="965"/>
                    <a:pt x="2400" y="734"/>
                  </a:cubicBezTo>
                  <a:cubicBezTo>
                    <a:pt x="2400" y="417"/>
                    <a:pt x="2400" y="417"/>
                    <a:pt x="2400" y="417"/>
                  </a:cubicBezTo>
                  <a:cubicBezTo>
                    <a:pt x="2400" y="187"/>
                    <a:pt x="1863" y="0"/>
                    <a:pt x="1200" y="0"/>
                  </a:cubicBezTo>
                  <a:cubicBezTo>
                    <a:pt x="537" y="0"/>
                    <a:pt x="0" y="187"/>
                    <a:pt x="0" y="417"/>
                  </a:cubicBezTo>
                  <a:cubicBezTo>
                    <a:pt x="0" y="734"/>
                    <a:pt x="0" y="734"/>
                    <a:pt x="0" y="734"/>
                  </a:cubicBezTo>
                  <a:cubicBezTo>
                    <a:pt x="0" y="965"/>
                    <a:pt x="537" y="1152"/>
                    <a:pt x="1200" y="1152"/>
                  </a:cubicBezTo>
                  <a:close/>
                  <a:moveTo>
                    <a:pt x="272" y="955"/>
                  </a:moveTo>
                  <a:cubicBezTo>
                    <a:pt x="209" y="927"/>
                    <a:pt x="155" y="896"/>
                    <a:pt x="112" y="863"/>
                  </a:cubicBezTo>
                  <a:cubicBezTo>
                    <a:pt x="112" y="552"/>
                    <a:pt x="112" y="552"/>
                    <a:pt x="112" y="552"/>
                  </a:cubicBezTo>
                  <a:cubicBezTo>
                    <a:pt x="155" y="585"/>
                    <a:pt x="209" y="616"/>
                    <a:pt x="272" y="644"/>
                  </a:cubicBezTo>
                  <a:lnTo>
                    <a:pt x="272" y="955"/>
                  </a:lnTo>
                  <a:close/>
                  <a:moveTo>
                    <a:pt x="508" y="1034"/>
                  </a:moveTo>
                  <a:cubicBezTo>
                    <a:pt x="451" y="1020"/>
                    <a:pt x="397" y="1003"/>
                    <a:pt x="348" y="985"/>
                  </a:cubicBezTo>
                  <a:cubicBezTo>
                    <a:pt x="348" y="674"/>
                    <a:pt x="348" y="674"/>
                    <a:pt x="348" y="674"/>
                  </a:cubicBezTo>
                  <a:cubicBezTo>
                    <a:pt x="397" y="692"/>
                    <a:pt x="451" y="708"/>
                    <a:pt x="508" y="723"/>
                  </a:cubicBezTo>
                  <a:lnTo>
                    <a:pt x="508" y="1034"/>
                  </a:lnTo>
                  <a:close/>
                  <a:moveTo>
                    <a:pt x="744" y="1081"/>
                  </a:moveTo>
                  <a:cubicBezTo>
                    <a:pt x="688" y="1073"/>
                    <a:pt x="634" y="1063"/>
                    <a:pt x="583" y="1052"/>
                  </a:cubicBezTo>
                  <a:cubicBezTo>
                    <a:pt x="583" y="741"/>
                    <a:pt x="583" y="741"/>
                    <a:pt x="583" y="741"/>
                  </a:cubicBezTo>
                  <a:cubicBezTo>
                    <a:pt x="634" y="752"/>
                    <a:pt x="688" y="762"/>
                    <a:pt x="744" y="770"/>
                  </a:cubicBezTo>
                  <a:lnTo>
                    <a:pt x="744" y="1081"/>
                  </a:lnTo>
                  <a:close/>
                  <a:moveTo>
                    <a:pt x="2189" y="926"/>
                  </a:moveTo>
                  <a:cubicBezTo>
                    <a:pt x="2142" y="950"/>
                    <a:pt x="2088" y="973"/>
                    <a:pt x="2029" y="994"/>
                  </a:cubicBezTo>
                  <a:cubicBezTo>
                    <a:pt x="2029" y="683"/>
                    <a:pt x="2029" y="683"/>
                    <a:pt x="2029" y="683"/>
                  </a:cubicBezTo>
                  <a:cubicBezTo>
                    <a:pt x="2088" y="662"/>
                    <a:pt x="2142" y="639"/>
                    <a:pt x="2189" y="615"/>
                  </a:cubicBezTo>
                  <a:lnTo>
                    <a:pt x="2189" y="926"/>
                  </a:lnTo>
                  <a:close/>
                  <a:moveTo>
                    <a:pt x="383" y="215"/>
                  </a:moveTo>
                  <a:cubicBezTo>
                    <a:pt x="600" y="139"/>
                    <a:pt x="890" y="98"/>
                    <a:pt x="1200" y="98"/>
                  </a:cubicBezTo>
                  <a:cubicBezTo>
                    <a:pt x="1510" y="98"/>
                    <a:pt x="1800" y="139"/>
                    <a:pt x="2016" y="215"/>
                  </a:cubicBezTo>
                  <a:cubicBezTo>
                    <a:pt x="2214" y="283"/>
                    <a:pt x="2302" y="366"/>
                    <a:pt x="2302" y="417"/>
                  </a:cubicBezTo>
                  <a:cubicBezTo>
                    <a:pt x="2302" y="468"/>
                    <a:pt x="2214" y="551"/>
                    <a:pt x="2016" y="619"/>
                  </a:cubicBezTo>
                  <a:cubicBezTo>
                    <a:pt x="1800" y="695"/>
                    <a:pt x="1510" y="736"/>
                    <a:pt x="1200" y="736"/>
                  </a:cubicBezTo>
                  <a:cubicBezTo>
                    <a:pt x="890" y="736"/>
                    <a:pt x="600" y="695"/>
                    <a:pt x="383" y="619"/>
                  </a:cubicBezTo>
                  <a:cubicBezTo>
                    <a:pt x="186" y="551"/>
                    <a:pt x="98" y="468"/>
                    <a:pt x="98" y="417"/>
                  </a:cubicBezTo>
                  <a:cubicBezTo>
                    <a:pt x="98" y="366"/>
                    <a:pt x="186" y="283"/>
                    <a:pt x="383" y="2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57">
              <a:extLst>
                <a:ext uri="{FF2B5EF4-FFF2-40B4-BE49-F238E27FC236}">
                  <a16:creationId xmlns:a16="http://schemas.microsoft.com/office/drawing/2014/main" id="{A02F7CB1-FCFC-45D2-BFD2-A19E244E7132}"/>
                </a:ext>
              </a:extLst>
            </p:cNvPr>
            <p:cNvSpPr>
              <a:spLocks noEditPoints="1"/>
            </p:cNvSpPr>
            <p:nvPr/>
          </p:nvSpPr>
          <p:spPr bwMode="auto">
            <a:xfrm>
              <a:off x="7246934" y="2746291"/>
              <a:ext cx="551248" cy="178725"/>
            </a:xfrm>
            <a:custGeom>
              <a:avLst/>
              <a:gdLst/>
              <a:ahLst/>
              <a:cxnLst>
                <a:cxn ang="0">
                  <a:pos x="1200" y="778"/>
                </a:cxn>
                <a:cxn ang="0">
                  <a:pos x="2400" y="360"/>
                </a:cxn>
                <a:cxn ang="0">
                  <a:pos x="2400" y="43"/>
                </a:cxn>
                <a:cxn ang="0">
                  <a:pos x="2394" y="0"/>
                </a:cxn>
                <a:cxn ang="0">
                  <a:pos x="1200" y="374"/>
                </a:cxn>
                <a:cxn ang="0">
                  <a:pos x="6" y="0"/>
                </a:cxn>
                <a:cxn ang="0">
                  <a:pos x="0" y="43"/>
                </a:cxn>
                <a:cxn ang="0">
                  <a:pos x="0" y="360"/>
                </a:cxn>
                <a:cxn ang="0">
                  <a:pos x="1200" y="778"/>
                </a:cxn>
                <a:cxn ang="0">
                  <a:pos x="2029" y="309"/>
                </a:cxn>
                <a:cxn ang="0">
                  <a:pos x="2189" y="241"/>
                </a:cxn>
                <a:cxn ang="0">
                  <a:pos x="2189" y="552"/>
                </a:cxn>
                <a:cxn ang="0">
                  <a:pos x="2029" y="620"/>
                </a:cxn>
                <a:cxn ang="0">
                  <a:pos x="2029" y="309"/>
                </a:cxn>
                <a:cxn ang="0">
                  <a:pos x="583" y="367"/>
                </a:cxn>
                <a:cxn ang="0">
                  <a:pos x="744" y="396"/>
                </a:cxn>
                <a:cxn ang="0">
                  <a:pos x="744" y="707"/>
                </a:cxn>
                <a:cxn ang="0">
                  <a:pos x="583" y="678"/>
                </a:cxn>
                <a:cxn ang="0">
                  <a:pos x="583" y="367"/>
                </a:cxn>
                <a:cxn ang="0">
                  <a:pos x="348" y="300"/>
                </a:cxn>
                <a:cxn ang="0">
                  <a:pos x="508" y="349"/>
                </a:cxn>
                <a:cxn ang="0">
                  <a:pos x="508" y="660"/>
                </a:cxn>
                <a:cxn ang="0">
                  <a:pos x="348" y="611"/>
                </a:cxn>
                <a:cxn ang="0">
                  <a:pos x="348" y="300"/>
                </a:cxn>
                <a:cxn ang="0">
                  <a:pos x="112" y="178"/>
                </a:cxn>
                <a:cxn ang="0">
                  <a:pos x="272" y="270"/>
                </a:cxn>
                <a:cxn ang="0">
                  <a:pos x="272" y="581"/>
                </a:cxn>
                <a:cxn ang="0">
                  <a:pos x="112" y="489"/>
                </a:cxn>
                <a:cxn ang="0">
                  <a:pos x="112" y="178"/>
                </a:cxn>
              </a:cxnLst>
              <a:rect l="0" t="0" r="r" b="b"/>
              <a:pathLst>
                <a:path w="2400" h="778">
                  <a:moveTo>
                    <a:pt x="1200" y="778"/>
                  </a:moveTo>
                  <a:cubicBezTo>
                    <a:pt x="1863" y="778"/>
                    <a:pt x="2400" y="591"/>
                    <a:pt x="2400" y="360"/>
                  </a:cubicBezTo>
                  <a:cubicBezTo>
                    <a:pt x="2400" y="43"/>
                    <a:pt x="2400" y="43"/>
                    <a:pt x="2400" y="43"/>
                  </a:cubicBezTo>
                  <a:cubicBezTo>
                    <a:pt x="2400" y="29"/>
                    <a:pt x="2398" y="14"/>
                    <a:pt x="2394" y="0"/>
                  </a:cubicBezTo>
                  <a:cubicBezTo>
                    <a:pt x="2332" y="210"/>
                    <a:pt x="1821" y="374"/>
                    <a:pt x="1200" y="374"/>
                  </a:cubicBezTo>
                  <a:cubicBezTo>
                    <a:pt x="579" y="374"/>
                    <a:pt x="68" y="210"/>
                    <a:pt x="6" y="0"/>
                  </a:cubicBezTo>
                  <a:cubicBezTo>
                    <a:pt x="2" y="14"/>
                    <a:pt x="0" y="29"/>
                    <a:pt x="0" y="43"/>
                  </a:cubicBezTo>
                  <a:cubicBezTo>
                    <a:pt x="0" y="360"/>
                    <a:pt x="0" y="360"/>
                    <a:pt x="0" y="360"/>
                  </a:cubicBezTo>
                  <a:cubicBezTo>
                    <a:pt x="0" y="591"/>
                    <a:pt x="537" y="778"/>
                    <a:pt x="1200" y="778"/>
                  </a:cubicBezTo>
                  <a:close/>
                  <a:moveTo>
                    <a:pt x="2029" y="309"/>
                  </a:moveTo>
                  <a:cubicBezTo>
                    <a:pt x="2088" y="288"/>
                    <a:pt x="2142" y="265"/>
                    <a:pt x="2189" y="241"/>
                  </a:cubicBezTo>
                  <a:cubicBezTo>
                    <a:pt x="2189" y="552"/>
                    <a:pt x="2189" y="552"/>
                    <a:pt x="2189" y="552"/>
                  </a:cubicBezTo>
                  <a:cubicBezTo>
                    <a:pt x="2142" y="577"/>
                    <a:pt x="2088" y="599"/>
                    <a:pt x="2029" y="620"/>
                  </a:cubicBezTo>
                  <a:lnTo>
                    <a:pt x="2029" y="309"/>
                  </a:lnTo>
                  <a:close/>
                  <a:moveTo>
                    <a:pt x="583" y="367"/>
                  </a:moveTo>
                  <a:cubicBezTo>
                    <a:pt x="634" y="378"/>
                    <a:pt x="688" y="388"/>
                    <a:pt x="744" y="396"/>
                  </a:cubicBezTo>
                  <a:cubicBezTo>
                    <a:pt x="744" y="707"/>
                    <a:pt x="744" y="707"/>
                    <a:pt x="744" y="707"/>
                  </a:cubicBezTo>
                  <a:cubicBezTo>
                    <a:pt x="688" y="699"/>
                    <a:pt x="634" y="689"/>
                    <a:pt x="583" y="678"/>
                  </a:cubicBezTo>
                  <a:lnTo>
                    <a:pt x="583" y="367"/>
                  </a:lnTo>
                  <a:close/>
                  <a:moveTo>
                    <a:pt x="348" y="300"/>
                  </a:moveTo>
                  <a:cubicBezTo>
                    <a:pt x="397" y="318"/>
                    <a:pt x="451" y="335"/>
                    <a:pt x="508" y="349"/>
                  </a:cubicBezTo>
                  <a:cubicBezTo>
                    <a:pt x="508" y="660"/>
                    <a:pt x="508" y="660"/>
                    <a:pt x="508" y="660"/>
                  </a:cubicBezTo>
                  <a:cubicBezTo>
                    <a:pt x="451" y="646"/>
                    <a:pt x="397" y="629"/>
                    <a:pt x="348" y="611"/>
                  </a:cubicBezTo>
                  <a:lnTo>
                    <a:pt x="348" y="300"/>
                  </a:lnTo>
                  <a:close/>
                  <a:moveTo>
                    <a:pt x="112" y="178"/>
                  </a:moveTo>
                  <a:cubicBezTo>
                    <a:pt x="155" y="211"/>
                    <a:pt x="209" y="242"/>
                    <a:pt x="272" y="270"/>
                  </a:cubicBezTo>
                  <a:cubicBezTo>
                    <a:pt x="272" y="581"/>
                    <a:pt x="272" y="581"/>
                    <a:pt x="272" y="581"/>
                  </a:cubicBezTo>
                  <a:cubicBezTo>
                    <a:pt x="209" y="553"/>
                    <a:pt x="155" y="522"/>
                    <a:pt x="112" y="489"/>
                  </a:cubicBezTo>
                  <a:lnTo>
                    <a:pt x="112" y="1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158">
              <a:extLst>
                <a:ext uri="{FF2B5EF4-FFF2-40B4-BE49-F238E27FC236}">
                  <a16:creationId xmlns:a16="http://schemas.microsoft.com/office/drawing/2014/main" id="{EB9ABD4C-F27F-47EF-8B44-93CBA341784B}"/>
                </a:ext>
              </a:extLst>
            </p:cNvPr>
            <p:cNvSpPr>
              <a:spLocks noEditPoints="1"/>
            </p:cNvSpPr>
            <p:nvPr/>
          </p:nvSpPr>
          <p:spPr bwMode="auto">
            <a:xfrm>
              <a:off x="7991784" y="2204864"/>
              <a:ext cx="551345" cy="264587"/>
            </a:xfrm>
            <a:custGeom>
              <a:avLst/>
              <a:gdLst/>
              <a:ahLst/>
              <a:cxnLst>
                <a:cxn ang="0">
                  <a:pos x="1200" y="1152"/>
                </a:cxn>
                <a:cxn ang="0">
                  <a:pos x="2400" y="734"/>
                </a:cxn>
                <a:cxn ang="0">
                  <a:pos x="2400" y="417"/>
                </a:cxn>
                <a:cxn ang="0">
                  <a:pos x="1200" y="0"/>
                </a:cxn>
                <a:cxn ang="0">
                  <a:pos x="0" y="417"/>
                </a:cxn>
                <a:cxn ang="0">
                  <a:pos x="0" y="734"/>
                </a:cxn>
                <a:cxn ang="0">
                  <a:pos x="1200" y="1152"/>
                </a:cxn>
                <a:cxn ang="0">
                  <a:pos x="273" y="955"/>
                </a:cxn>
                <a:cxn ang="0">
                  <a:pos x="112" y="863"/>
                </a:cxn>
                <a:cxn ang="0">
                  <a:pos x="112" y="552"/>
                </a:cxn>
                <a:cxn ang="0">
                  <a:pos x="273" y="644"/>
                </a:cxn>
                <a:cxn ang="0">
                  <a:pos x="273" y="955"/>
                </a:cxn>
                <a:cxn ang="0">
                  <a:pos x="508" y="1034"/>
                </a:cxn>
                <a:cxn ang="0">
                  <a:pos x="348" y="985"/>
                </a:cxn>
                <a:cxn ang="0">
                  <a:pos x="348" y="674"/>
                </a:cxn>
                <a:cxn ang="0">
                  <a:pos x="508" y="723"/>
                </a:cxn>
                <a:cxn ang="0">
                  <a:pos x="508" y="1034"/>
                </a:cxn>
                <a:cxn ang="0">
                  <a:pos x="744" y="1081"/>
                </a:cxn>
                <a:cxn ang="0">
                  <a:pos x="584" y="1052"/>
                </a:cxn>
                <a:cxn ang="0">
                  <a:pos x="584" y="741"/>
                </a:cxn>
                <a:cxn ang="0">
                  <a:pos x="744" y="770"/>
                </a:cxn>
                <a:cxn ang="0">
                  <a:pos x="744" y="1081"/>
                </a:cxn>
                <a:cxn ang="0">
                  <a:pos x="2189" y="926"/>
                </a:cxn>
                <a:cxn ang="0">
                  <a:pos x="2029" y="994"/>
                </a:cxn>
                <a:cxn ang="0">
                  <a:pos x="2029" y="683"/>
                </a:cxn>
                <a:cxn ang="0">
                  <a:pos x="2189" y="615"/>
                </a:cxn>
                <a:cxn ang="0">
                  <a:pos x="2189" y="926"/>
                </a:cxn>
                <a:cxn ang="0">
                  <a:pos x="384" y="215"/>
                </a:cxn>
                <a:cxn ang="0">
                  <a:pos x="1200" y="98"/>
                </a:cxn>
                <a:cxn ang="0">
                  <a:pos x="2017" y="215"/>
                </a:cxn>
                <a:cxn ang="0">
                  <a:pos x="2302" y="417"/>
                </a:cxn>
                <a:cxn ang="0">
                  <a:pos x="2017" y="619"/>
                </a:cxn>
                <a:cxn ang="0">
                  <a:pos x="1200" y="736"/>
                </a:cxn>
                <a:cxn ang="0">
                  <a:pos x="384" y="619"/>
                </a:cxn>
                <a:cxn ang="0">
                  <a:pos x="98" y="417"/>
                </a:cxn>
                <a:cxn ang="0">
                  <a:pos x="384" y="215"/>
                </a:cxn>
              </a:cxnLst>
              <a:rect l="0" t="0" r="r" b="b"/>
              <a:pathLst>
                <a:path w="2400" h="1152">
                  <a:moveTo>
                    <a:pt x="1200" y="1152"/>
                  </a:moveTo>
                  <a:cubicBezTo>
                    <a:pt x="1863" y="1152"/>
                    <a:pt x="2400" y="965"/>
                    <a:pt x="2400" y="734"/>
                  </a:cubicBezTo>
                  <a:cubicBezTo>
                    <a:pt x="2400" y="417"/>
                    <a:pt x="2400" y="417"/>
                    <a:pt x="2400" y="417"/>
                  </a:cubicBezTo>
                  <a:cubicBezTo>
                    <a:pt x="2400" y="187"/>
                    <a:pt x="1863" y="0"/>
                    <a:pt x="1200" y="0"/>
                  </a:cubicBezTo>
                  <a:cubicBezTo>
                    <a:pt x="537" y="0"/>
                    <a:pt x="0" y="187"/>
                    <a:pt x="0" y="417"/>
                  </a:cubicBezTo>
                  <a:cubicBezTo>
                    <a:pt x="0" y="734"/>
                    <a:pt x="0" y="734"/>
                    <a:pt x="0" y="734"/>
                  </a:cubicBezTo>
                  <a:cubicBezTo>
                    <a:pt x="0" y="965"/>
                    <a:pt x="537" y="1152"/>
                    <a:pt x="1200" y="1152"/>
                  </a:cubicBezTo>
                  <a:close/>
                  <a:moveTo>
                    <a:pt x="273" y="955"/>
                  </a:moveTo>
                  <a:cubicBezTo>
                    <a:pt x="209" y="927"/>
                    <a:pt x="155" y="896"/>
                    <a:pt x="112" y="863"/>
                  </a:cubicBezTo>
                  <a:cubicBezTo>
                    <a:pt x="112" y="552"/>
                    <a:pt x="112" y="552"/>
                    <a:pt x="112" y="552"/>
                  </a:cubicBezTo>
                  <a:cubicBezTo>
                    <a:pt x="155" y="585"/>
                    <a:pt x="209" y="616"/>
                    <a:pt x="273" y="644"/>
                  </a:cubicBezTo>
                  <a:lnTo>
                    <a:pt x="273" y="955"/>
                  </a:lnTo>
                  <a:close/>
                  <a:moveTo>
                    <a:pt x="508" y="1034"/>
                  </a:moveTo>
                  <a:cubicBezTo>
                    <a:pt x="451" y="1020"/>
                    <a:pt x="397" y="1003"/>
                    <a:pt x="348" y="985"/>
                  </a:cubicBezTo>
                  <a:cubicBezTo>
                    <a:pt x="348" y="674"/>
                    <a:pt x="348" y="674"/>
                    <a:pt x="348" y="674"/>
                  </a:cubicBezTo>
                  <a:cubicBezTo>
                    <a:pt x="397" y="692"/>
                    <a:pt x="451" y="709"/>
                    <a:pt x="508" y="723"/>
                  </a:cubicBezTo>
                  <a:lnTo>
                    <a:pt x="508" y="1034"/>
                  </a:lnTo>
                  <a:close/>
                  <a:moveTo>
                    <a:pt x="744" y="1081"/>
                  </a:moveTo>
                  <a:cubicBezTo>
                    <a:pt x="688" y="1073"/>
                    <a:pt x="635" y="1063"/>
                    <a:pt x="584" y="1052"/>
                  </a:cubicBezTo>
                  <a:cubicBezTo>
                    <a:pt x="584" y="741"/>
                    <a:pt x="584" y="741"/>
                    <a:pt x="584" y="741"/>
                  </a:cubicBezTo>
                  <a:cubicBezTo>
                    <a:pt x="635" y="752"/>
                    <a:pt x="688" y="762"/>
                    <a:pt x="744" y="770"/>
                  </a:cubicBezTo>
                  <a:lnTo>
                    <a:pt x="744" y="1081"/>
                  </a:lnTo>
                  <a:close/>
                  <a:moveTo>
                    <a:pt x="2189" y="926"/>
                  </a:moveTo>
                  <a:cubicBezTo>
                    <a:pt x="2142" y="951"/>
                    <a:pt x="2089" y="973"/>
                    <a:pt x="2029" y="994"/>
                  </a:cubicBezTo>
                  <a:cubicBezTo>
                    <a:pt x="2029" y="683"/>
                    <a:pt x="2029" y="683"/>
                    <a:pt x="2029" y="683"/>
                  </a:cubicBezTo>
                  <a:cubicBezTo>
                    <a:pt x="2089" y="662"/>
                    <a:pt x="2142" y="639"/>
                    <a:pt x="2189" y="615"/>
                  </a:cubicBezTo>
                  <a:lnTo>
                    <a:pt x="2189" y="926"/>
                  </a:lnTo>
                  <a:close/>
                  <a:moveTo>
                    <a:pt x="384" y="215"/>
                  </a:moveTo>
                  <a:cubicBezTo>
                    <a:pt x="600" y="139"/>
                    <a:pt x="890" y="98"/>
                    <a:pt x="1200" y="98"/>
                  </a:cubicBezTo>
                  <a:cubicBezTo>
                    <a:pt x="1510" y="98"/>
                    <a:pt x="1800" y="139"/>
                    <a:pt x="2017" y="215"/>
                  </a:cubicBezTo>
                  <a:cubicBezTo>
                    <a:pt x="2214" y="283"/>
                    <a:pt x="2302" y="366"/>
                    <a:pt x="2302" y="417"/>
                  </a:cubicBezTo>
                  <a:cubicBezTo>
                    <a:pt x="2302" y="468"/>
                    <a:pt x="2214" y="551"/>
                    <a:pt x="2017" y="619"/>
                  </a:cubicBezTo>
                  <a:cubicBezTo>
                    <a:pt x="1800" y="695"/>
                    <a:pt x="1510" y="736"/>
                    <a:pt x="1200" y="736"/>
                  </a:cubicBezTo>
                  <a:cubicBezTo>
                    <a:pt x="890" y="736"/>
                    <a:pt x="600" y="695"/>
                    <a:pt x="384" y="619"/>
                  </a:cubicBezTo>
                  <a:cubicBezTo>
                    <a:pt x="186" y="551"/>
                    <a:pt x="98" y="468"/>
                    <a:pt x="98" y="417"/>
                  </a:cubicBezTo>
                  <a:cubicBezTo>
                    <a:pt x="98" y="366"/>
                    <a:pt x="186" y="283"/>
                    <a:pt x="384" y="2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5" name="Freeform 159">
              <a:extLst>
                <a:ext uri="{FF2B5EF4-FFF2-40B4-BE49-F238E27FC236}">
                  <a16:creationId xmlns:a16="http://schemas.microsoft.com/office/drawing/2014/main" id="{47DA41FD-73E3-402B-8B2D-FF08520324CA}"/>
                </a:ext>
              </a:extLst>
            </p:cNvPr>
            <p:cNvSpPr>
              <a:spLocks noEditPoints="1"/>
            </p:cNvSpPr>
            <p:nvPr/>
          </p:nvSpPr>
          <p:spPr bwMode="auto">
            <a:xfrm>
              <a:off x="7991784" y="2406732"/>
              <a:ext cx="551345" cy="178725"/>
            </a:xfrm>
            <a:custGeom>
              <a:avLst/>
              <a:gdLst/>
              <a:ahLst/>
              <a:cxnLst>
                <a:cxn ang="0">
                  <a:pos x="1200" y="778"/>
                </a:cxn>
                <a:cxn ang="0">
                  <a:pos x="2400" y="361"/>
                </a:cxn>
                <a:cxn ang="0">
                  <a:pos x="2400" y="43"/>
                </a:cxn>
                <a:cxn ang="0">
                  <a:pos x="2394" y="0"/>
                </a:cxn>
                <a:cxn ang="0">
                  <a:pos x="1200" y="374"/>
                </a:cxn>
                <a:cxn ang="0">
                  <a:pos x="6" y="0"/>
                </a:cxn>
                <a:cxn ang="0">
                  <a:pos x="0" y="43"/>
                </a:cxn>
                <a:cxn ang="0">
                  <a:pos x="0" y="361"/>
                </a:cxn>
                <a:cxn ang="0">
                  <a:pos x="1200" y="778"/>
                </a:cxn>
                <a:cxn ang="0">
                  <a:pos x="2029" y="309"/>
                </a:cxn>
                <a:cxn ang="0">
                  <a:pos x="2189" y="241"/>
                </a:cxn>
                <a:cxn ang="0">
                  <a:pos x="2189" y="552"/>
                </a:cxn>
                <a:cxn ang="0">
                  <a:pos x="2029" y="620"/>
                </a:cxn>
                <a:cxn ang="0">
                  <a:pos x="2029" y="309"/>
                </a:cxn>
                <a:cxn ang="0">
                  <a:pos x="584" y="367"/>
                </a:cxn>
                <a:cxn ang="0">
                  <a:pos x="744" y="396"/>
                </a:cxn>
                <a:cxn ang="0">
                  <a:pos x="744" y="707"/>
                </a:cxn>
                <a:cxn ang="0">
                  <a:pos x="584" y="678"/>
                </a:cxn>
                <a:cxn ang="0">
                  <a:pos x="584" y="367"/>
                </a:cxn>
                <a:cxn ang="0">
                  <a:pos x="348" y="300"/>
                </a:cxn>
                <a:cxn ang="0">
                  <a:pos x="508" y="349"/>
                </a:cxn>
                <a:cxn ang="0">
                  <a:pos x="508" y="661"/>
                </a:cxn>
                <a:cxn ang="0">
                  <a:pos x="348" y="611"/>
                </a:cxn>
                <a:cxn ang="0">
                  <a:pos x="348" y="300"/>
                </a:cxn>
                <a:cxn ang="0">
                  <a:pos x="112" y="178"/>
                </a:cxn>
                <a:cxn ang="0">
                  <a:pos x="273" y="270"/>
                </a:cxn>
                <a:cxn ang="0">
                  <a:pos x="273" y="581"/>
                </a:cxn>
                <a:cxn ang="0">
                  <a:pos x="112" y="489"/>
                </a:cxn>
                <a:cxn ang="0">
                  <a:pos x="112" y="178"/>
                </a:cxn>
              </a:cxnLst>
              <a:rect l="0" t="0" r="r" b="b"/>
              <a:pathLst>
                <a:path w="2400" h="778">
                  <a:moveTo>
                    <a:pt x="1200" y="778"/>
                  </a:moveTo>
                  <a:cubicBezTo>
                    <a:pt x="1863" y="778"/>
                    <a:pt x="2400" y="591"/>
                    <a:pt x="2400" y="361"/>
                  </a:cubicBezTo>
                  <a:cubicBezTo>
                    <a:pt x="2400" y="43"/>
                    <a:pt x="2400" y="43"/>
                    <a:pt x="2400" y="43"/>
                  </a:cubicBezTo>
                  <a:cubicBezTo>
                    <a:pt x="2400" y="29"/>
                    <a:pt x="2398" y="14"/>
                    <a:pt x="2394" y="0"/>
                  </a:cubicBezTo>
                  <a:cubicBezTo>
                    <a:pt x="2332" y="210"/>
                    <a:pt x="1821" y="374"/>
                    <a:pt x="1200" y="374"/>
                  </a:cubicBezTo>
                  <a:cubicBezTo>
                    <a:pt x="579" y="374"/>
                    <a:pt x="68" y="210"/>
                    <a:pt x="6" y="0"/>
                  </a:cubicBezTo>
                  <a:cubicBezTo>
                    <a:pt x="2" y="14"/>
                    <a:pt x="0" y="29"/>
                    <a:pt x="0" y="43"/>
                  </a:cubicBezTo>
                  <a:cubicBezTo>
                    <a:pt x="0" y="361"/>
                    <a:pt x="0" y="361"/>
                    <a:pt x="0" y="361"/>
                  </a:cubicBezTo>
                  <a:cubicBezTo>
                    <a:pt x="0" y="591"/>
                    <a:pt x="537" y="778"/>
                    <a:pt x="1200" y="778"/>
                  </a:cubicBezTo>
                  <a:close/>
                  <a:moveTo>
                    <a:pt x="2029" y="309"/>
                  </a:moveTo>
                  <a:cubicBezTo>
                    <a:pt x="2089" y="288"/>
                    <a:pt x="2142" y="265"/>
                    <a:pt x="2189" y="241"/>
                  </a:cubicBezTo>
                  <a:cubicBezTo>
                    <a:pt x="2189" y="552"/>
                    <a:pt x="2189" y="552"/>
                    <a:pt x="2189" y="552"/>
                  </a:cubicBezTo>
                  <a:cubicBezTo>
                    <a:pt x="2142" y="577"/>
                    <a:pt x="2089" y="599"/>
                    <a:pt x="2029" y="620"/>
                  </a:cubicBezTo>
                  <a:lnTo>
                    <a:pt x="2029" y="309"/>
                  </a:lnTo>
                  <a:close/>
                  <a:moveTo>
                    <a:pt x="584" y="367"/>
                  </a:moveTo>
                  <a:cubicBezTo>
                    <a:pt x="635" y="378"/>
                    <a:pt x="688" y="388"/>
                    <a:pt x="744" y="396"/>
                  </a:cubicBezTo>
                  <a:cubicBezTo>
                    <a:pt x="744" y="707"/>
                    <a:pt x="744" y="707"/>
                    <a:pt x="744" y="707"/>
                  </a:cubicBezTo>
                  <a:cubicBezTo>
                    <a:pt x="688" y="699"/>
                    <a:pt x="635" y="689"/>
                    <a:pt x="584" y="678"/>
                  </a:cubicBezTo>
                  <a:lnTo>
                    <a:pt x="584" y="367"/>
                  </a:lnTo>
                  <a:close/>
                  <a:moveTo>
                    <a:pt x="348" y="300"/>
                  </a:moveTo>
                  <a:cubicBezTo>
                    <a:pt x="397" y="318"/>
                    <a:pt x="451" y="335"/>
                    <a:pt x="508" y="349"/>
                  </a:cubicBezTo>
                  <a:cubicBezTo>
                    <a:pt x="508" y="661"/>
                    <a:pt x="508" y="661"/>
                    <a:pt x="508" y="661"/>
                  </a:cubicBezTo>
                  <a:cubicBezTo>
                    <a:pt x="451" y="646"/>
                    <a:pt x="397" y="629"/>
                    <a:pt x="348" y="611"/>
                  </a:cubicBezTo>
                  <a:lnTo>
                    <a:pt x="348" y="300"/>
                  </a:lnTo>
                  <a:close/>
                  <a:moveTo>
                    <a:pt x="112" y="178"/>
                  </a:moveTo>
                  <a:cubicBezTo>
                    <a:pt x="155" y="211"/>
                    <a:pt x="209" y="242"/>
                    <a:pt x="273" y="270"/>
                  </a:cubicBezTo>
                  <a:cubicBezTo>
                    <a:pt x="273" y="581"/>
                    <a:pt x="273" y="581"/>
                    <a:pt x="273" y="581"/>
                  </a:cubicBezTo>
                  <a:cubicBezTo>
                    <a:pt x="209" y="553"/>
                    <a:pt x="155" y="523"/>
                    <a:pt x="112" y="489"/>
                  </a:cubicBezTo>
                  <a:lnTo>
                    <a:pt x="112" y="1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160">
              <a:extLst>
                <a:ext uri="{FF2B5EF4-FFF2-40B4-BE49-F238E27FC236}">
                  <a16:creationId xmlns:a16="http://schemas.microsoft.com/office/drawing/2014/main" id="{807E7B7A-8EF9-4F6B-882C-31D4F2D3A52D}"/>
                </a:ext>
              </a:extLst>
            </p:cNvPr>
            <p:cNvSpPr>
              <a:spLocks noEditPoints="1"/>
            </p:cNvSpPr>
            <p:nvPr/>
          </p:nvSpPr>
          <p:spPr bwMode="auto">
            <a:xfrm>
              <a:off x="7991784" y="2525753"/>
              <a:ext cx="551345" cy="178725"/>
            </a:xfrm>
            <a:custGeom>
              <a:avLst/>
              <a:gdLst/>
              <a:ahLst/>
              <a:cxnLst>
                <a:cxn ang="0">
                  <a:pos x="1200" y="778"/>
                </a:cxn>
                <a:cxn ang="0">
                  <a:pos x="2400" y="361"/>
                </a:cxn>
                <a:cxn ang="0">
                  <a:pos x="2400" y="43"/>
                </a:cxn>
                <a:cxn ang="0">
                  <a:pos x="2394" y="0"/>
                </a:cxn>
                <a:cxn ang="0">
                  <a:pos x="1200" y="374"/>
                </a:cxn>
                <a:cxn ang="0">
                  <a:pos x="6" y="0"/>
                </a:cxn>
                <a:cxn ang="0">
                  <a:pos x="0" y="43"/>
                </a:cxn>
                <a:cxn ang="0">
                  <a:pos x="0" y="361"/>
                </a:cxn>
                <a:cxn ang="0">
                  <a:pos x="1200" y="778"/>
                </a:cxn>
                <a:cxn ang="0">
                  <a:pos x="2029" y="309"/>
                </a:cxn>
                <a:cxn ang="0">
                  <a:pos x="2189" y="241"/>
                </a:cxn>
                <a:cxn ang="0">
                  <a:pos x="2189" y="552"/>
                </a:cxn>
                <a:cxn ang="0">
                  <a:pos x="2029" y="620"/>
                </a:cxn>
                <a:cxn ang="0">
                  <a:pos x="2029" y="309"/>
                </a:cxn>
                <a:cxn ang="0">
                  <a:pos x="584" y="367"/>
                </a:cxn>
                <a:cxn ang="0">
                  <a:pos x="744" y="396"/>
                </a:cxn>
                <a:cxn ang="0">
                  <a:pos x="744" y="708"/>
                </a:cxn>
                <a:cxn ang="0">
                  <a:pos x="584" y="678"/>
                </a:cxn>
                <a:cxn ang="0">
                  <a:pos x="584" y="367"/>
                </a:cxn>
                <a:cxn ang="0">
                  <a:pos x="348" y="300"/>
                </a:cxn>
                <a:cxn ang="0">
                  <a:pos x="508" y="350"/>
                </a:cxn>
                <a:cxn ang="0">
                  <a:pos x="508" y="661"/>
                </a:cxn>
                <a:cxn ang="0">
                  <a:pos x="348" y="612"/>
                </a:cxn>
                <a:cxn ang="0">
                  <a:pos x="348" y="300"/>
                </a:cxn>
                <a:cxn ang="0">
                  <a:pos x="112" y="178"/>
                </a:cxn>
                <a:cxn ang="0">
                  <a:pos x="273" y="270"/>
                </a:cxn>
                <a:cxn ang="0">
                  <a:pos x="273" y="581"/>
                </a:cxn>
                <a:cxn ang="0">
                  <a:pos x="112" y="490"/>
                </a:cxn>
                <a:cxn ang="0">
                  <a:pos x="112" y="178"/>
                </a:cxn>
              </a:cxnLst>
              <a:rect l="0" t="0" r="r" b="b"/>
              <a:pathLst>
                <a:path w="2400" h="778">
                  <a:moveTo>
                    <a:pt x="1200" y="778"/>
                  </a:moveTo>
                  <a:cubicBezTo>
                    <a:pt x="1863" y="778"/>
                    <a:pt x="2400" y="591"/>
                    <a:pt x="2400" y="361"/>
                  </a:cubicBezTo>
                  <a:cubicBezTo>
                    <a:pt x="2400" y="43"/>
                    <a:pt x="2400" y="43"/>
                    <a:pt x="2400" y="43"/>
                  </a:cubicBezTo>
                  <a:cubicBezTo>
                    <a:pt x="2400" y="29"/>
                    <a:pt x="2398" y="14"/>
                    <a:pt x="2394" y="0"/>
                  </a:cubicBezTo>
                  <a:cubicBezTo>
                    <a:pt x="2332" y="210"/>
                    <a:pt x="1821" y="374"/>
                    <a:pt x="1200" y="374"/>
                  </a:cubicBezTo>
                  <a:cubicBezTo>
                    <a:pt x="579" y="374"/>
                    <a:pt x="68" y="210"/>
                    <a:pt x="6" y="0"/>
                  </a:cubicBezTo>
                  <a:cubicBezTo>
                    <a:pt x="2" y="14"/>
                    <a:pt x="0" y="29"/>
                    <a:pt x="0" y="43"/>
                  </a:cubicBezTo>
                  <a:cubicBezTo>
                    <a:pt x="0" y="361"/>
                    <a:pt x="0" y="361"/>
                    <a:pt x="0" y="361"/>
                  </a:cubicBezTo>
                  <a:cubicBezTo>
                    <a:pt x="0" y="591"/>
                    <a:pt x="537" y="778"/>
                    <a:pt x="1200" y="778"/>
                  </a:cubicBezTo>
                  <a:close/>
                  <a:moveTo>
                    <a:pt x="2029" y="309"/>
                  </a:moveTo>
                  <a:cubicBezTo>
                    <a:pt x="2089" y="288"/>
                    <a:pt x="2142" y="266"/>
                    <a:pt x="2189" y="241"/>
                  </a:cubicBezTo>
                  <a:cubicBezTo>
                    <a:pt x="2189" y="552"/>
                    <a:pt x="2189" y="552"/>
                    <a:pt x="2189" y="552"/>
                  </a:cubicBezTo>
                  <a:cubicBezTo>
                    <a:pt x="2142" y="577"/>
                    <a:pt x="2089" y="600"/>
                    <a:pt x="2029" y="620"/>
                  </a:cubicBezTo>
                  <a:lnTo>
                    <a:pt x="2029" y="309"/>
                  </a:lnTo>
                  <a:close/>
                  <a:moveTo>
                    <a:pt x="584" y="367"/>
                  </a:moveTo>
                  <a:cubicBezTo>
                    <a:pt x="635" y="378"/>
                    <a:pt x="688" y="388"/>
                    <a:pt x="744" y="396"/>
                  </a:cubicBezTo>
                  <a:cubicBezTo>
                    <a:pt x="744" y="708"/>
                    <a:pt x="744" y="708"/>
                    <a:pt x="744" y="708"/>
                  </a:cubicBezTo>
                  <a:cubicBezTo>
                    <a:pt x="688" y="699"/>
                    <a:pt x="635" y="690"/>
                    <a:pt x="584" y="678"/>
                  </a:cubicBezTo>
                  <a:lnTo>
                    <a:pt x="584" y="367"/>
                  </a:lnTo>
                  <a:close/>
                  <a:moveTo>
                    <a:pt x="348" y="300"/>
                  </a:moveTo>
                  <a:cubicBezTo>
                    <a:pt x="397" y="318"/>
                    <a:pt x="451" y="335"/>
                    <a:pt x="508" y="350"/>
                  </a:cubicBezTo>
                  <a:cubicBezTo>
                    <a:pt x="508" y="661"/>
                    <a:pt x="508" y="661"/>
                    <a:pt x="508" y="661"/>
                  </a:cubicBezTo>
                  <a:cubicBezTo>
                    <a:pt x="451" y="646"/>
                    <a:pt x="397" y="630"/>
                    <a:pt x="348" y="612"/>
                  </a:cubicBezTo>
                  <a:lnTo>
                    <a:pt x="348" y="300"/>
                  </a:lnTo>
                  <a:close/>
                  <a:moveTo>
                    <a:pt x="112" y="178"/>
                  </a:moveTo>
                  <a:cubicBezTo>
                    <a:pt x="155" y="212"/>
                    <a:pt x="209" y="242"/>
                    <a:pt x="273" y="270"/>
                  </a:cubicBezTo>
                  <a:cubicBezTo>
                    <a:pt x="273" y="581"/>
                    <a:pt x="273" y="581"/>
                    <a:pt x="273" y="581"/>
                  </a:cubicBezTo>
                  <a:cubicBezTo>
                    <a:pt x="209" y="554"/>
                    <a:pt x="155" y="523"/>
                    <a:pt x="112" y="490"/>
                  </a:cubicBezTo>
                  <a:lnTo>
                    <a:pt x="112" y="1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7" name="Freeform 161">
              <a:extLst>
                <a:ext uri="{FF2B5EF4-FFF2-40B4-BE49-F238E27FC236}">
                  <a16:creationId xmlns:a16="http://schemas.microsoft.com/office/drawing/2014/main" id="{C7692045-B744-4620-8AC4-2101FB9A1EB1}"/>
                </a:ext>
              </a:extLst>
            </p:cNvPr>
            <p:cNvSpPr>
              <a:spLocks noEditPoints="1"/>
            </p:cNvSpPr>
            <p:nvPr/>
          </p:nvSpPr>
          <p:spPr bwMode="auto">
            <a:xfrm>
              <a:off x="7991784" y="2644773"/>
              <a:ext cx="551345" cy="178725"/>
            </a:xfrm>
            <a:custGeom>
              <a:avLst/>
              <a:gdLst/>
              <a:ahLst/>
              <a:cxnLst>
                <a:cxn ang="0">
                  <a:pos x="1200" y="778"/>
                </a:cxn>
                <a:cxn ang="0">
                  <a:pos x="2400" y="361"/>
                </a:cxn>
                <a:cxn ang="0">
                  <a:pos x="2400" y="44"/>
                </a:cxn>
                <a:cxn ang="0">
                  <a:pos x="2394" y="0"/>
                </a:cxn>
                <a:cxn ang="0">
                  <a:pos x="1200" y="374"/>
                </a:cxn>
                <a:cxn ang="0">
                  <a:pos x="6" y="0"/>
                </a:cxn>
                <a:cxn ang="0">
                  <a:pos x="0" y="44"/>
                </a:cxn>
                <a:cxn ang="0">
                  <a:pos x="0" y="361"/>
                </a:cxn>
                <a:cxn ang="0">
                  <a:pos x="1200" y="778"/>
                </a:cxn>
                <a:cxn ang="0">
                  <a:pos x="2029" y="309"/>
                </a:cxn>
                <a:cxn ang="0">
                  <a:pos x="2189" y="241"/>
                </a:cxn>
                <a:cxn ang="0">
                  <a:pos x="2189" y="552"/>
                </a:cxn>
                <a:cxn ang="0">
                  <a:pos x="2029" y="620"/>
                </a:cxn>
                <a:cxn ang="0">
                  <a:pos x="2029" y="309"/>
                </a:cxn>
                <a:cxn ang="0">
                  <a:pos x="584" y="367"/>
                </a:cxn>
                <a:cxn ang="0">
                  <a:pos x="744" y="396"/>
                </a:cxn>
                <a:cxn ang="0">
                  <a:pos x="744" y="708"/>
                </a:cxn>
                <a:cxn ang="0">
                  <a:pos x="584" y="679"/>
                </a:cxn>
                <a:cxn ang="0">
                  <a:pos x="584" y="367"/>
                </a:cxn>
                <a:cxn ang="0">
                  <a:pos x="348" y="301"/>
                </a:cxn>
                <a:cxn ang="0">
                  <a:pos x="508" y="350"/>
                </a:cxn>
                <a:cxn ang="0">
                  <a:pos x="508" y="661"/>
                </a:cxn>
                <a:cxn ang="0">
                  <a:pos x="348" y="612"/>
                </a:cxn>
                <a:cxn ang="0">
                  <a:pos x="348" y="301"/>
                </a:cxn>
                <a:cxn ang="0">
                  <a:pos x="112" y="179"/>
                </a:cxn>
                <a:cxn ang="0">
                  <a:pos x="273" y="270"/>
                </a:cxn>
                <a:cxn ang="0">
                  <a:pos x="273" y="582"/>
                </a:cxn>
                <a:cxn ang="0">
                  <a:pos x="112" y="490"/>
                </a:cxn>
                <a:cxn ang="0">
                  <a:pos x="112" y="179"/>
                </a:cxn>
              </a:cxnLst>
              <a:rect l="0" t="0" r="r" b="b"/>
              <a:pathLst>
                <a:path w="2400" h="778">
                  <a:moveTo>
                    <a:pt x="1200" y="778"/>
                  </a:moveTo>
                  <a:cubicBezTo>
                    <a:pt x="1863" y="778"/>
                    <a:pt x="2400" y="591"/>
                    <a:pt x="2400" y="361"/>
                  </a:cubicBezTo>
                  <a:cubicBezTo>
                    <a:pt x="2400" y="44"/>
                    <a:pt x="2400" y="44"/>
                    <a:pt x="2400" y="44"/>
                  </a:cubicBezTo>
                  <a:cubicBezTo>
                    <a:pt x="2400" y="29"/>
                    <a:pt x="2398" y="14"/>
                    <a:pt x="2394" y="0"/>
                  </a:cubicBezTo>
                  <a:cubicBezTo>
                    <a:pt x="2332" y="210"/>
                    <a:pt x="1821" y="374"/>
                    <a:pt x="1200" y="374"/>
                  </a:cubicBezTo>
                  <a:cubicBezTo>
                    <a:pt x="579" y="374"/>
                    <a:pt x="68" y="210"/>
                    <a:pt x="6" y="0"/>
                  </a:cubicBezTo>
                  <a:cubicBezTo>
                    <a:pt x="2" y="14"/>
                    <a:pt x="0" y="29"/>
                    <a:pt x="0" y="44"/>
                  </a:cubicBezTo>
                  <a:cubicBezTo>
                    <a:pt x="0" y="361"/>
                    <a:pt x="0" y="361"/>
                    <a:pt x="0" y="361"/>
                  </a:cubicBezTo>
                  <a:cubicBezTo>
                    <a:pt x="0" y="591"/>
                    <a:pt x="537" y="778"/>
                    <a:pt x="1200" y="778"/>
                  </a:cubicBezTo>
                  <a:close/>
                  <a:moveTo>
                    <a:pt x="2029" y="309"/>
                  </a:moveTo>
                  <a:cubicBezTo>
                    <a:pt x="2089" y="289"/>
                    <a:pt x="2142" y="266"/>
                    <a:pt x="2189" y="241"/>
                  </a:cubicBezTo>
                  <a:cubicBezTo>
                    <a:pt x="2189" y="552"/>
                    <a:pt x="2189" y="552"/>
                    <a:pt x="2189" y="552"/>
                  </a:cubicBezTo>
                  <a:cubicBezTo>
                    <a:pt x="2142" y="577"/>
                    <a:pt x="2089" y="600"/>
                    <a:pt x="2029" y="620"/>
                  </a:cubicBezTo>
                  <a:lnTo>
                    <a:pt x="2029" y="309"/>
                  </a:lnTo>
                  <a:close/>
                  <a:moveTo>
                    <a:pt x="584" y="367"/>
                  </a:moveTo>
                  <a:cubicBezTo>
                    <a:pt x="635" y="378"/>
                    <a:pt x="688" y="388"/>
                    <a:pt x="744" y="396"/>
                  </a:cubicBezTo>
                  <a:cubicBezTo>
                    <a:pt x="744" y="708"/>
                    <a:pt x="744" y="708"/>
                    <a:pt x="744" y="708"/>
                  </a:cubicBezTo>
                  <a:cubicBezTo>
                    <a:pt x="688" y="699"/>
                    <a:pt x="635" y="690"/>
                    <a:pt x="584" y="679"/>
                  </a:cubicBezTo>
                  <a:lnTo>
                    <a:pt x="584" y="367"/>
                  </a:lnTo>
                  <a:close/>
                  <a:moveTo>
                    <a:pt x="348" y="301"/>
                  </a:moveTo>
                  <a:cubicBezTo>
                    <a:pt x="397" y="319"/>
                    <a:pt x="451" y="335"/>
                    <a:pt x="508" y="350"/>
                  </a:cubicBezTo>
                  <a:cubicBezTo>
                    <a:pt x="508" y="661"/>
                    <a:pt x="508" y="661"/>
                    <a:pt x="508" y="661"/>
                  </a:cubicBezTo>
                  <a:cubicBezTo>
                    <a:pt x="451" y="646"/>
                    <a:pt x="397" y="630"/>
                    <a:pt x="348" y="612"/>
                  </a:cubicBezTo>
                  <a:lnTo>
                    <a:pt x="348" y="301"/>
                  </a:lnTo>
                  <a:close/>
                  <a:moveTo>
                    <a:pt x="112" y="179"/>
                  </a:moveTo>
                  <a:cubicBezTo>
                    <a:pt x="155" y="212"/>
                    <a:pt x="209" y="242"/>
                    <a:pt x="273" y="270"/>
                  </a:cubicBezTo>
                  <a:cubicBezTo>
                    <a:pt x="273" y="582"/>
                    <a:pt x="273" y="582"/>
                    <a:pt x="273" y="582"/>
                  </a:cubicBezTo>
                  <a:cubicBezTo>
                    <a:pt x="209" y="554"/>
                    <a:pt x="155" y="523"/>
                    <a:pt x="112" y="490"/>
                  </a:cubicBezTo>
                  <a:lnTo>
                    <a:pt x="112" y="1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162">
              <a:extLst>
                <a:ext uri="{FF2B5EF4-FFF2-40B4-BE49-F238E27FC236}">
                  <a16:creationId xmlns:a16="http://schemas.microsoft.com/office/drawing/2014/main" id="{F9A04C4C-240B-4AEF-AE5D-D8B0012A1856}"/>
                </a:ext>
              </a:extLst>
            </p:cNvPr>
            <p:cNvSpPr>
              <a:spLocks noEditPoints="1"/>
            </p:cNvSpPr>
            <p:nvPr/>
          </p:nvSpPr>
          <p:spPr bwMode="auto">
            <a:xfrm>
              <a:off x="8850210" y="2488802"/>
              <a:ext cx="551540" cy="264587"/>
            </a:xfrm>
            <a:custGeom>
              <a:avLst/>
              <a:gdLst/>
              <a:ahLst/>
              <a:cxnLst>
                <a:cxn ang="0">
                  <a:pos x="1201" y="0"/>
                </a:cxn>
                <a:cxn ang="0">
                  <a:pos x="0" y="418"/>
                </a:cxn>
                <a:cxn ang="0">
                  <a:pos x="0" y="735"/>
                </a:cxn>
                <a:cxn ang="0">
                  <a:pos x="1201" y="1152"/>
                </a:cxn>
                <a:cxn ang="0">
                  <a:pos x="2401" y="735"/>
                </a:cxn>
                <a:cxn ang="0">
                  <a:pos x="2401" y="418"/>
                </a:cxn>
                <a:cxn ang="0">
                  <a:pos x="1201" y="0"/>
                </a:cxn>
                <a:cxn ang="0">
                  <a:pos x="273" y="956"/>
                </a:cxn>
                <a:cxn ang="0">
                  <a:pos x="113" y="864"/>
                </a:cxn>
                <a:cxn ang="0">
                  <a:pos x="113" y="553"/>
                </a:cxn>
                <a:cxn ang="0">
                  <a:pos x="273" y="645"/>
                </a:cxn>
                <a:cxn ang="0">
                  <a:pos x="273" y="956"/>
                </a:cxn>
                <a:cxn ang="0">
                  <a:pos x="509" y="1035"/>
                </a:cxn>
                <a:cxn ang="0">
                  <a:pos x="348" y="986"/>
                </a:cxn>
                <a:cxn ang="0">
                  <a:pos x="348" y="675"/>
                </a:cxn>
                <a:cxn ang="0">
                  <a:pos x="509" y="724"/>
                </a:cxn>
                <a:cxn ang="0">
                  <a:pos x="509" y="1035"/>
                </a:cxn>
                <a:cxn ang="0">
                  <a:pos x="745" y="1082"/>
                </a:cxn>
                <a:cxn ang="0">
                  <a:pos x="584" y="1053"/>
                </a:cxn>
                <a:cxn ang="0">
                  <a:pos x="584" y="742"/>
                </a:cxn>
                <a:cxn ang="0">
                  <a:pos x="745" y="771"/>
                </a:cxn>
                <a:cxn ang="0">
                  <a:pos x="745" y="1082"/>
                </a:cxn>
                <a:cxn ang="0">
                  <a:pos x="2190" y="927"/>
                </a:cxn>
                <a:cxn ang="0">
                  <a:pos x="2029" y="995"/>
                </a:cxn>
                <a:cxn ang="0">
                  <a:pos x="2029" y="683"/>
                </a:cxn>
                <a:cxn ang="0">
                  <a:pos x="2190" y="615"/>
                </a:cxn>
                <a:cxn ang="0">
                  <a:pos x="2190" y="927"/>
                </a:cxn>
                <a:cxn ang="0">
                  <a:pos x="2017" y="620"/>
                </a:cxn>
                <a:cxn ang="0">
                  <a:pos x="1201" y="737"/>
                </a:cxn>
                <a:cxn ang="0">
                  <a:pos x="384" y="620"/>
                </a:cxn>
                <a:cxn ang="0">
                  <a:pos x="99" y="418"/>
                </a:cxn>
                <a:cxn ang="0">
                  <a:pos x="384" y="216"/>
                </a:cxn>
                <a:cxn ang="0">
                  <a:pos x="1201" y="99"/>
                </a:cxn>
                <a:cxn ang="0">
                  <a:pos x="2017" y="216"/>
                </a:cxn>
                <a:cxn ang="0">
                  <a:pos x="2303" y="418"/>
                </a:cxn>
                <a:cxn ang="0">
                  <a:pos x="2017" y="620"/>
                </a:cxn>
              </a:cxnLst>
              <a:rect l="0" t="0" r="r" b="b"/>
              <a:pathLst>
                <a:path w="2401" h="1152">
                  <a:moveTo>
                    <a:pt x="1201" y="0"/>
                  </a:moveTo>
                  <a:cubicBezTo>
                    <a:pt x="538" y="0"/>
                    <a:pt x="0" y="187"/>
                    <a:pt x="0" y="418"/>
                  </a:cubicBezTo>
                  <a:cubicBezTo>
                    <a:pt x="0" y="735"/>
                    <a:pt x="0" y="735"/>
                    <a:pt x="0" y="735"/>
                  </a:cubicBezTo>
                  <a:cubicBezTo>
                    <a:pt x="0" y="966"/>
                    <a:pt x="538" y="1152"/>
                    <a:pt x="1201" y="1152"/>
                  </a:cubicBezTo>
                  <a:cubicBezTo>
                    <a:pt x="1864" y="1152"/>
                    <a:pt x="2401" y="966"/>
                    <a:pt x="2401" y="735"/>
                  </a:cubicBezTo>
                  <a:cubicBezTo>
                    <a:pt x="2401" y="418"/>
                    <a:pt x="2401" y="418"/>
                    <a:pt x="2401" y="418"/>
                  </a:cubicBezTo>
                  <a:cubicBezTo>
                    <a:pt x="2401" y="187"/>
                    <a:pt x="1864" y="0"/>
                    <a:pt x="1201" y="0"/>
                  </a:cubicBezTo>
                  <a:close/>
                  <a:moveTo>
                    <a:pt x="273" y="956"/>
                  </a:moveTo>
                  <a:cubicBezTo>
                    <a:pt x="210" y="928"/>
                    <a:pt x="156" y="897"/>
                    <a:pt x="113" y="864"/>
                  </a:cubicBezTo>
                  <a:cubicBezTo>
                    <a:pt x="113" y="553"/>
                    <a:pt x="113" y="553"/>
                    <a:pt x="113" y="553"/>
                  </a:cubicBezTo>
                  <a:cubicBezTo>
                    <a:pt x="156" y="586"/>
                    <a:pt x="210" y="617"/>
                    <a:pt x="273" y="645"/>
                  </a:cubicBezTo>
                  <a:lnTo>
                    <a:pt x="273" y="956"/>
                  </a:lnTo>
                  <a:close/>
                  <a:moveTo>
                    <a:pt x="509" y="1035"/>
                  </a:moveTo>
                  <a:cubicBezTo>
                    <a:pt x="451" y="1020"/>
                    <a:pt x="398" y="1004"/>
                    <a:pt x="348" y="986"/>
                  </a:cubicBezTo>
                  <a:cubicBezTo>
                    <a:pt x="348" y="675"/>
                    <a:pt x="348" y="675"/>
                    <a:pt x="348" y="675"/>
                  </a:cubicBezTo>
                  <a:cubicBezTo>
                    <a:pt x="398" y="693"/>
                    <a:pt x="451" y="709"/>
                    <a:pt x="509" y="724"/>
                  </a:cubicBezTo>
                  <a:lnTo>
                    <a:pt x="509" y="1035"/>
                  </a:lnTo>
                  <a:close/>
                  <a:moveTo>
                    <a:pt x="745" y="1082"/>
                  </a:moveTo>
                  <a:cubicBezTo>
                    <a:pt x="689" y="1074"/>
                    <a:pt x="635" y="1064"/>
                    <a:pt x="584" y="1053"/>
                  </a:cubicBezTo>
                  <a:cubicBezTo>
                    <a:pt x="584" y="742"/>
                    <a:pt x="584" y="742"/>
                    <a:pt x="584" y="742"/>
                  </a:cubicBezTo>
                  <a:cubicBezTo>
                    <a:pt x="635" y="753"/>
                    <a:pt x="689" y="763"/>
                    <a:pt x="745" y="771"/>
                  </a:cubicBezTo>
                  <a:lnTo>
                    <a:pt x="745" y="1082"/>
                  </a:lnTo>
                  <a:close/>
                  <a:moveTo>
                    <a:pt x="2190" y="927"/>
                  </a:moveTo>
                  <a:cubicBezTo>
                    <a:pt x="2143" y="951"/>
                    <a:pt x="2089" y="974"/>
                    <a:pt x="2029" y="995"/>
                  </a:cubicBezTo>
                  <a:cubicBezTo>
                    <a:pt x="2029" y="683"/>
                    <a:pt x="2029" y="683"/>
                    <a:pt x="2029" y="683"/>
                  </a:cubicBezTo>
                  <a:cubicBezTo>
                    <a:pt x="2089" y="663"/>
                    <a:pt x="2143" y="640"/>
                    <a:pt x="2190" y="615"/>
                  </a:cubicBezTo>
                  <a:lnTo>
                    <a:pt x="2190" y="927"/>
                  </a:lnTo>
                  <a:close/>
                  <a:moveTo>
                    <a:pt x="2017" y="620"/>
                  </a:moveTo>
                  <a:cubicBezTo>
                    <a:pt x="1800" y="696"/>
                    <a:pt x="1511" y="737"/>
                    <a:pt x="1201" y="737"/>
                  </a:cubicBezTo>
                  <a:cubicBezTo>
                    <a:pt x="891" y="737"/>
                    <a:pt x="601" y="696"/>
                    <a:pt x="384" y="620"/>
                  </a:cubicBezTo>
                  <a:cubicBezTo>
                    <a:pt x="187" y="552"/>
                    <a:pt x="99" y="469"/>
                    <a:pt x="99" y="418"/>
                  </a:cubicBezTo>
                  <a:cubicBezTo>
                    <a:pt x="99" y="367"/>
                    <a:pt x="187" y="284"/>
                    <a:pt x="384" y="216"/>
                  </a:cubicBezTo>
                  <a:cubicBezTo>
                    <a:pt x="601" y="140"/>
                    <a:pt x="891" y="99"/>
                    <a:pt x="1201" y="99"/>
                  </a:cubicBezTo>
                  <a:cubicBezTo>
                    <a:pt x="1511" y="99"/>
                    <a:pt x="1800" y="140"/>
                    <a:pt x="2017" y="216"/>
                  </a:cubicBezTo>
                  <a:cubicBezTo>
                    <a:pt x="2214" y="284"/>
                    <a:pt x="2303" y="367"/>
                    <a:pt x="2303" y="418"/>
                  </a:cubicBezTo>
                  <a:cubicBezTo>
                    <a:pt x="2303" y="469"/>
                    <a:pt x="2214" y="552"/>
                    <a:pt x="2017" y="6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63">
              <a:extLst>
                <a:ext uri="{FF2B5EF4-FFF2-40B4-BE49-F238E27FC236}">
                  <a16:creationId xmlns:a16="http://schemas.microsoft.com/office/drawing/2014/main" id="{DFA61B3B-9935-43B7-AB5C-BC7AFC806819}"/>
                </a:ext>
              </a:extLst>
            </p:cNvPr>
            <p:cNvSpPr>
              <a:spLocks noEditPoints="1"/>
            </p:cNvSpPr>
            <p:nvPr/>
          </p:nvSpPr>
          <p:spPr bwMode="auto">
            <a:xfrm>
              <a:off x="8850210" y="2690864"/>
              <a:ext cx="551540" cy="178725"/>
            </a:xfrm>
            <a:custGeom>
              <a:avLst/>
              <a:gdLst/>
              <a:ahLst/>
              <a:cxnLst>
                <a:cxn ang="0">
                  <a:pos x="1201" y="374"/>
                </a:cxn>
                <a:cxn ang="0">
                  <a:pos x="7" y="0"/>
                </a:cxn>
                <a:cxn ang="0">
                  <a:pos x="0" y="43"/>
                </a:cxn>
                <a:cxn ang="0">
                  <a:pos x="0" y="360"/>
                </a:cxn>
                <a:cxn ang="0">
                  <a:pos x="1201" y="778"/>
                </a:cxn>
                <a:cxn ang="0">
                  <a:pos x="2401" y="360"/>
                </a:cxn>
                <a:cxn ang="0">
                  <a:pos x="2401" y="43"/>
                </a:cxn>
                <a:cxn ang="0">
                  <a:pos x="2395" y="0"/>
                </a:cxn>
                <a:cxn ang="0">
                  <a:pos x="1201" y="374"/>
                </a:cxn>
                <a:cxn ang="0">
                  <a:pos x="273" y="581"/>
                </a:cxn>
                <a:cxn ang="0">
                  <a:pos x="113" y="489"/>
                </a:cxn>
                <a:cxn ang="0">
                  <a:pos x="113" y="178"/>
                </a:cxn>
                <a:cxn ang="0">
                  <a:pos x="273" y="270"/>
                </a:cxn>
                <a:cxn ang="0">
                  <a:pos x="273" y="581"/>
                </a:cxn>
                <a:cxn ang="0">
                  <a:pos x="509" y="660"/>
                </a:cxn>
                <a:cxn ang="0">
                  <a:pos x="348" y="611"/>
                </a:cxn>
                <a:cxn ang="0">
                  <a:pos x="348" y="300"/>
                </a:cxn>
                <a:cxn ang="0">
                  <a:pos x="509" y="349"/>
                </a:cxn>
                <a:cxn ang="0">
                  <a:pos x="509" y="660"/>
                </a:cxn>
                <a:cxn ang="0">
                  <a:pos x="745" y="707"/>
                </a:cxn>
                <a:cxn ang="0">
                  <a:pos x="584" y="678"/>
                </a:cxn>
                <a:cxn ang="0">
                  <a:pos x="584" y="367"/>
                </a:cxn>
                <a:cxn ang="0">
                  <a:pos x="745" y="396"/>
                </a:cxn>
                <a:cxn ang="0">
                  <a:pos x="745" y="707"/>
                </a:cxn>
                <a:cxn ang="0">
                  <a:pos x="2190" y="552"/>
                </a:cxn>
                <a:cxn ang="0">
                  <a:pos x="2029" y="620"/>
                </a:cxn>
                <a:cxn ang="0">
                  <a:pos x="2029" y="309"/>
                </a:cxn>
                <a:cxn ang="0">
                  <a:pos x="2190" y="241"/>
                </a:cxn>
                <a:cxn ang="0">
                  <a:pos x="2190" y="552"/>
                </a:cxn>
              </a:cxnLst>
              <a:rect l="0" t="0" r="r" b="b"/>
              <a:pathLst>
                <a:path w="2401" h="778">
                  <a:moveTo>
                    <a:pt x="1201" y="374"/>
                  </a:moveTo>
                  <a:cubicBezTo>
                    <a:pt x="580" y="374"/>
                    <a:pt x="69" y="210"/>
                    <a:pt x="7" y="0"/>
                  </a:cubicBezTo>
                  <a:cubicBezTo>
                    <a:pt x="2" y="14"/>
                    <a:pt x="0" y="28"/>
                    <a:pt x="0" y="43"/>
                  </a:cubicBezTo>
                  <a:cubicBezTo>
                    <a:pt x="0" y="360"/>
                    <a:pt x="0" y="360"/>
                    <a:pt x="0" y="360"/>
                  </a:cubicBezTo>
                  <a:cubicBezTo>
                    <a:pt x="0" y="591"/>
                    <a:pt x="538" y="778"/>
                    <a:pt x="1201" y="778"/>
                  </a:cubicBezTo>
                  <a:cubicBezTo>
                    <a:pt x="1864" y="778"/>
                    <a:pt x="2401" y="591"/>
                    <a:pt x="2401" y="360"/>
                  </a:cubicBezTo>
                  <a:cubicBezTo>
                    <a:pt x="2401" y="43"/>
                    <a:pt x="2401" y="43"/>
                    <a:pt x="2401" y="43"/>
                  </a:cubicBezTo>
                  <a:cubicBezTo>
                    <a:pt x="2401" y="28"/>
                    <a:pt x="2399" y="14"/>
                    <a:pt x="2395" y="0"/>
                  </a:cubicBezTo>
                  <a:cubicBezTo>
                    <a:pt x="2332" y="210"/>
                    <a:pt x="1822" y="374"/>
                    <a:pt x="1201" y="374"/>
                  </a:cubicBezTo>
                  <a:close/>
                  <a:moveTo>
                    <a:pt x="273" y="581"/>
                  </a:moveTo>
                  <a:cubicBezTo>
                    <a:pt x="210" y="553"/>
                    <a:pt x="156" y="522"/>
                    <a:pt x="113" y="489"/>
                  </a:cubicBezTo>
                  <a:cubicBezTo>
                    <a:pt x="113" y="178"/>
                    <a:pt x="113" y="178"/>
                    <a:pt x="113" y="178"/>
                  </a:cubicBezTo>
                  <a:cubicBezTo>
                    <a:pt x="156" y="211"/>
                    <a:pt x="210" y="242"/>
                    <a:pt x="273" y="270"/>
                  </a:cubicBezTo>
                  <a:lnTo>
                    <a:pt x="273" y="581"/>
                  </a:lnTo>
                  <a:close/>
                  <a:moveTo>
                    <a:pt x="509" y="660"/>
                  </a:moveTo>
                  <a:cubicBezTo>
                    <a:pt x="451" y="646"/>
                    <a:pt x="398" y="629"/>
                    <a:pt x="348" y="611"/>
                  </a:cubicBezTo>
                  <a:cubicBezTo>
                    <a:pt x="348" y="300"/>
                    <a:pt x="348" y="300"/>
                    <a:pt x="348" y="300"/>
                  </a:cubicBezTo>
                  <a:cubicBezTo>
                    <a:pt x="398" y="318"/>
                    <a:pt x="451" y="334"/>
                    <a:pt x="509" y="349"/>
                  </a:cubicBezTo>
                  <a:lnTo>
                    <a:pt x="509" y="660"/>
                  </a:lnTo>
                  <a:close/>
                  <a:moveTo>
                    <a:pt x="745" y="707"/>
                  </a:moveTo>
                  <a:cubicBezTo>
                    <a:pt x="689" y="699"/>
                    <a:pt x="635" y="689"/>
                    <a:pt x="584" y="678"/>
                  </a:cubicBezTo>
                  <a:cubicBezTo>
                    <a:pt x="584" y="367"/>
                    <a:pt x="584" y="367"/>
                    <a:pt x="584" y="367"/>
                  </a:cubicBezTo>
                  <a:cubicBezTo>
                    <a:pt x="635" y="378"/>
                    <a:pt x="689" y="388"/>
                    <a:pt x="745" y="396"/>
                  </a:cubicBezTo>
                  <a:lnTo>
                    <a:pt x="745" y="707"/>
                  </a:lnTo>
                  <a:close/>
                  <a:moveTo>
                    <a:pt x="2190" y="552"/>
                  </a:moveTo>
                  <a:cubicBezTo>
                    <a:pt x="2143" y="576"/>
                    <a:pt x="2089" y="599"/>
                    <a:pt x="2029" y="620"/>
                  </a:cubicBezTo>
                  <a:cubicBezTo>
                    <a:pt x="2029" y="309"/>
                    <a:pt x="2029" y="309"/>
                    <a:pt x="2029" y="309"/>
                  </a:cubicBezTo>
                  <a:cubicBezTo>
                    <a:pt x="2089" y="288"/>
                    <a:pt x="2143" y="265"/>
                    <a:pt x="2190" y="241"/>
                  </a:cubicBezTo>
                  <a:lnTo>
                    <a:pt x="2190" y="5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64">
              <a:extLst>
                <a:ext uri="{FF2B5EF4-FFF2-40B4-BE49-F238E27FC236}">
                  <a16:creationId xmlns:a16="http://schemas.microsoft.com/office/drawing/2014/main" id="{EE015C3C-F56A-4371-9203-8A86A0970D04}"/>
                </a:ext>
              </a:extLst>
            </p:cNvPr>
            <p:cNvSpPr>
              <a:spLocks noEditPoints="1"/>
            </p:cNvSpPr>
            <p:nvPr/>
          </p:nvSpPr>
          <p:spPr bwMode="auto">
            <a:xfrm>
              <a:off x="7399404" y="3285870"/>
              <a:ext cx="2002345" cy="503503"/>
            </a:xfrm>
            <a:custGeom>
              <a:avLst/>
              <a:gdLst/>
              <a:ahLst/>
              <a:cxnLst>
                <a:cxn ang="0">
                  <a:pos x="7517" y="291"/>
                </a:cxn>
                <a:cxn ang="0">
                  <a:pos x="7100" y="387"/>
                </a:cxn>
                <a:cxn ang="0">
                  <a:pos x="1144" y="1805"/>
                </a:cxn>
                <a:cxn ang="0">
                  <a:pos x="1005" y="1787"/>
                </a:cxn>
                <a:cxn ang="0">
                  <a:pos x="0" y="1287"/>
                </a:cxn>
                <a:cxn ang="0">
                  <a:pos x="6" y="1413"/>
                </a:cxn>
                <a:cxn ang="0">
                  <a:pos x="1099" y="2192"/>
                </a:cxn>
                <a:cxn ang="0">
                  <a:pos x="5854" y="1150"/>
                </a:cxn>
                <a:cxn ang="0">
                  <a:pos x="8346" y="1150"/>
                </a:cxn>
                <a:cxn ang="0">
                  <a:pos x="8281" y="683"/>
                </a:cxn>
                <a:cxn ang="0">
                  <a:pos x="8717" y="44"/>
                </a:cxn>
                <a:cxn ang="0">
                  <a:pos x="7517" y="375"/>
                </a:cxn>
                <a:cxn ang="0">
                  <a:pos x="5855" y="810"/>
                </a:cxn>
                <a:cxn ang="0">
                  <a:pos x="5867" y="760"/>
                </a:cxn>
                <a:cxn ang="0">
                  <a:pos x="5867" y="760"/>
                </a:cxn>
                <a:cxn ang="0">
                  <a:pos x="5862" y="772"/>
                </a:cxn>
                <a:cxn ang="0">
                  <a:pos x="5860" y="779"/>
                </a:cxn>
                <a:cxn ang="0">
                  <a:pos x="5860" y="779"/>
                </a:cxn>
                <a:cxn ang="0">
                  <a:pos x="5857" y="795"/>
                </a:cxn>
                <a:cxn ang="0">
                  <a:pos x="5856" y="799"/>
                </a:cxn>
                <a:cxn ang="0">
                  <a:pos x="5856" y="799"/>
                </a:cxn>
                <a:cxn ang="0">
                  <a:pos x="5971" y="1284"/>
                </a:cxn>
                <a:cxn ang="0">
                  <a:pos x="6138" y="1056"/>
                </a:cxn>
                <a:cxn ang="0">
                  <a:pos x="6382" y="1461"/>
                </a:cxn>
                <a:cxn ang="0">
                  <a:pos x="6216" y="1087"/>
                </a:cxn>
                <a:cxn ang="0">
                  <a:pos x="6382" y="1461"/>
                </a:cxn>
                <a:cxn ang="0">
                  <a:pos x="6460" y="1480"/>
                </a:cxn>
                <a:cxn ang="0">
                  <a:pos x="6627" y="1187"/>
                </a:cxn>
                <a:cxn ang="0">
                  <a:pos x="8127" y="1349"/>
                </a:cxn>
                <a:cxn ang="0">
                  <a:pos x="7960" y="1096"/>
                </a:cxn>
                <a:cxn ang="0">
                  <a:pos x="8127" y="1349"/>
                </a:cxn>
                <a:cxn ang="0">
                  <a:pos x="7100" y="1152"/>
                </a:cxn>
                <a:cxn ang="0">
                  <a:pos x="5956" y="821"/>
                </a:cxn>
                <a:cxn ang="0">
                  <a:pos x="7100" y="489"/>
                </a:cxn>
                <a:cxn ang="0">
                  <a:pos x="8244" y="821"/>
                </a:cxn>
                <a:cxn ang="0">
                  <a:pos x="8506" y="552"/>
                </a:cxn>
                <a:cxn ang="0">
                  <a:pos x="8345" y="309"/>
                </a:cxn>
                <a:cxn ang="0">
                  <a:pos x="8506" y="552"/>
                </a:cxn>
              </a:cxnLst>
              <a:rect l="0" t="0" r="r" b="b"/>
              <a:pathLst>
                <a:path w="8717" h="2192">
                  <a:moveTo>
                    <a:pt x="7517" y="375"/>
                  </a:moveTo>
                  <a:cubicBezTo>
                    <a:pt x="7517" y="291"/>
                    <a:pt x="7517" y="291"/>
                    <a:pt x="7517" y="291"/>
                  </a:cubicBezTo>
                  <a:cubicBezTo>
                    <a:pt x="7110" y="387"/>
                    <a:pt x="7110" y="387"/>
                    <a:pt x="7110" y="387"/>
                  </a:cubicBezTo>
                  <a:cubicBezTo>
                    <a:pt x="7107" y="387"/>
                    <a:pt x="7104" y="387"/>
                    <a:pt x="7100" y="387"/>
                  </a:cubicBezTo>
                  <a:cubicBezTo>
                    <a:pt x="6568" y="387"/>
                    <a:pt x="6114" y="503"/>
                    <a:pt x="5936" y="667"/>
                  </a:cubicBezTo>
                  <a:cubicBezTo>
                    <a:pt x="1144" y="1805"/>
                    <a:pt x="1144" y="1805"/>
                    <a:pt x="1144" y="1805"/>
                  </a:cubicBezTo>
                  <a:cubicBezTo>
                    <a:pt x="1071" y="1823"/>
                    <a:pt x="1071" y="1823"/>
                    <a:pt x="1071" y="1823"/>
                  </a:cubicBezTo>
                  <a:cubicBezTo>
                    <a:pt x="1005" y="1787"/>
                    <a:pt x="1005" y="1787"/>
                    <a:pt x="1005" y="1787"/>
                  </a:cubicBezTo>
                  <a:cubicBezTo>
                    <a:pt x="6" y="1248"/>
                    <a:pt x="6" y="1248"/>
                    <a:pt x="6" y="1248"/>
                  </a:cubicBezTo>
                  <a:cubicBezTo>
                    <a:pt x="5" y="1261"/>
                    <a:pt x="3" y="1274"/>
                    <a:pt x="0" y="1287"/>
                  </a:cubicBezTo>
                  <a:cubicBezTo>
                    <a:pt x="4" y="1301"/>
                    <a:pt x="6" y="1316"/>
                    <a:pt x="6" y="1332"/>
                  </a:cubicBezTo>
                  <a:cubicBezTo>
                    <a:pt x="6" y="1413"/>
                    <a:pt x="6" y="1413"/>
                    <a:pt x="6" y="1413"/>
                  </a:cubicBezTo>
                  <a:cubicBezTo>
                    <a:pt x="6" y="1602"/>
                    <a:pt x="6" y="1602"/>
                    <a:pt x="6" y="1602"/>
                  </a:cubicBezTo>
                  <a:cubicBezTo>
                    <a:pt x="1099" y="2192"/>
                    <a:pt x="1099" y="2192"/>
                    <a:pt x="1099" y="2192"/>
                  </a:cubicBezTo>
                  <a:cubicBezTo>
                    <a:pt x="5854" y="1062"/>
                    <a:pt x="5854" y="1062"/>
                    <a:pt x="5854" y="1062"/>
                  </a:cubicBezTo>
                  <a:cubicBezTo>
                    <a:pt x="5854" y="1150"/>
                    <a:pt x="5854" y="1150"/>
                    <a:pt x="5854" y="1150"/>
                  </a:cubicBezTo>
                  <a:cubicBezTo>
                    <a:pt x="5854" y="1389"/>
                    <a:pt x="6412" y="1583"/>
                    <a:pt x="7100" y="1583"/>
                  </a:cubicBezTo>
                  <a:cubicBezTo>
                    <a:pt x="7788" y="1583"/>
                    <a:pt x="8346" y="1389"/>
                    <a:pt x="8346" y="1150"/>
                  </a:cubicBezTo>
                  <a:cubicBezTo>
                    <a:pt x="8346" y="821"/>
                    <a:pt x="8346" y="821"/>
                    <a:pt x="8346" y="821"/>
                  </a:cubicBezTo>
                  <a:cubicBezTo>
                    <a:pt x="8346" y="772"/>
                    <a:pt x="8323" y="726"/>
                    <a:pt x="8281" y="683"/>
                  </a:cubicBezTo>
                  <a:cubicBezTo>
                    <a:pt x="8547" y="606"/>
                    <a:pt x="8717" y="490"/>
                    <a:pt x="8717" y="361"/>
                  </a:cubicBezTo>
                  <a:cubicBezTo>
                    <a:pt x="8717" y="44"/>
                    <a:pt x="8717" y="44"/>
                    <a:pt x="8717" y="44"/>
                  </a:cubicBezTo>
                  <a:cubicBezTo>
                    <a:pt x="8717" y="29"/>
                    <a:pt x="8715" y="15"/>
                    <a:pt x="8711" y="0"/>
                  </a:cubicBezTo>
                  <a:cubicBezTo>
                    <a:pt x="8648" y="211"/>
                    <a:pt x="8138" y="375"/>
                    <a:pt x="7517" y="375"/>
                  </a:cubicBezTo>
                  <a:close/>
                  <a:moveTo>
                    <a:pt x="5854" y="821"/>
                  </a:moveTo>
                  <a:cubicBezTo>
                    <a:pt x="5854" y="817"/>
                    <a:pt x="5855" y="813"/>
                    <a:pt x="5855" y="810"/>
                  </a:cubicBezTo>
                  <a:cubicBezTo>
                    <a:pt x="5855" y="814"/>
                    <a:pt x="5854" y="817"/>
                    <a:pt x="5854" y="821"/>
                  </a:cubicBezTo>
                  <a:close/>
                  <a:moveTo>
                    <a:pt x="5867" y="760"/>
                  </a:moveTo>
                  <a:cubicBezTo>
                    <a:pt x="5867" y="760"/>
                    <a:pt x="5866" y="761"/>
                    <a:pt x="5866" y="761"/>
                  </a:cubicBezTo>
                  <a:cubicBezTo>
                    <a:pt x="5866" y="761"/>
                    <a:pt x="5867" y="760"/>
                    <a:pt x="5867" y="760"/>
                  </a:cubicBezTo>
                  <a:close/>
                  <a:moveTo>
                    <a:pt x="5863" y="769"/>
                  </a:moveTo>
                  <a:cubicBezTo>
                    <a:pt x="5863" y="770"/>
                    <a:pt x="5863" y="771"/>
                    <a:pt x="5862" y="772"/>
                  </a:cubicBezTo>
                  <a:cubicBezTo>
                    <a:pt x="5863" y="771"/>
                    <a:pt x="5863" y="770"/>
                    <a:pt x="5863" y="769"/>
                  </a:cubicBezTo>
                  <a:close/>
                  <a:moveTo>
                    <a:pt x="5860" y="779"/>
                  </a:moveTo>
                  <a:cubicBezTo>
                    <a:pt x="5860" y="780"/>
                    <a:pt x="5859" y="782"/>
                    <a:pt x="5859" y="783"/>
                  </a:cubicBezTo>
                  <a:cubicBezTo>
                    <a:pt x="5859" y="782"/>
                    <a:pt x="5860" y="780"/>
                    <a:pt x="5860" y="779"/>
                  </a:cubicBezTo>
                  <a:close/>
                  <a:moveTo>
                    <a:pt x="5858" y="789"/>
                  </a:moveTo>
                  <a:cubicBezTo>
                    <a:pt x="5857" y="791"/>
                    <a:pt x="5857" y="793"/>
                    <a:pt x="5857" y="795"/>
                  </a:cubicBezTo>
                  <a:cubicBezTo>
                    <a:pt x="5857" y="793"/>
                    <a:pt x="5857" y="791"/>
                    <a:pt x="5858" y="789"/>
                  </a:cubicBezTo>
                  <a:close/>
                  <a:moveTo>
                    <a:pt x="5856" y="799"/>
                  </a:moveTo>
                  <a:cubicBezTo>
                    <a:pt x="5856" y="802"/>
                    <a:pt x="5855" y="804"/>
                    <a:pt x="5855" y="807"/>
                  </a:cubicBezTo>
                  <a:cubicBezTo>
                    <a:pt x="5855" y="804"/>
                    <a:pt x="5856" y="802"/>
                    <a:pt x="5856" y="799"/>
                  </a:cubicBezTo>
                  <a:close/>
                  <a:moveTo>
                    <a:pt x="6138" y="1379"/>
                  </a:moveTo>
                  <a:cubicBezTo>
                    <a:pt x="6072" y="1350"/>
                    <a:pt x="6016" y="1318"/>
                    <a:pt x="5971" y="1284"/>
                  </a:cubicBezTo>
                  <a:cubicBezTo>
                    <a:pt x="5971" y="961"/>
                    <a:pt x="5971" y="961"/>
                    <a:pt x="5971" y="961"/>
                  </a:cubicBezTo>
                  <a:cubicBezTo>
                    <a:pt x="6016" y="995"/>
                    <a:pt x="6072" y="1027"/>
                    <a:pt x="6138" y="1056"/>
                  </a:cubicBezTo>
                  <a:lnTo>
                    <a:pt x="6138" y="1379"/>
                  </a:lnTo>
                  <a:close/>
                  <a:moveTo>
                    <a:pt x="6382" y="1461"/>
                  </a:moveTo>
                  <a:cubicBezTo>
                    <a:pt x="6323" y="1446"/>
                    <a:pt x="6267" y="1429"/>
                    <a:pt x="6216" y="1410"/>
                  </a:cubicBezTo>
                  <a:cubicBezTo>
                    <a:pt x="6216" y="1087"/>
                    <a:pt x="6216" y="1087"/>
                    <a:pt x="6216" y="1087"/>
                  </a:cubicBezTo>
                  <a:cubicBezTo>
                    <a:pt x="6267" y="1106"/>
                    <a:pt x="6323" y="1123"/>
                    <a:pt x="6382" y="1138"/>
                  </a:cubicBezTo>
                  <a:lnTo>
                    <a:pt x="6382" y="1461"/>
                  </a:lnTo>
                  <a:close/>
                  <a:moveTo>
                    <a:pt x="6627" y="1510"/>
                  </a:moveTo>
                  <a:cubicBezTo>
                    <a:pt x="6569" y="1501"/>
                    <a:pt x="6513" y="1491"/>
                    <a:pt x="6460" y="1480"/>
                  </a:cubicBezTo>
                  <a:cubicBezTo>
                    <a:pt x="6460" y="1157"/>
                    <a:pt x="6460" y="1157"/>
                    <a:pt x="6460" y="1157"/>
                  </a:cubicBezTo>
                  <a:cubicBezTo>
                    <a:pt x="6513" y="1168"/>
                    <a:pt x="6569" y="1178"/>
                    <a:pt x="6627" y="1187"/>
                  </a:cubicBezTo>
                  <a:lnTo>
                    <a:pt x="6627" y="1510"/>
                  </a:lnTo>
                  <a:close/>
                  <a:moveTo>
                    <a:pt x="8127" y="1349"/>
                  </a:moveTo>
                  <a:cubicBezTo>
                    <a:pt x="8078" y="1374"/>
                    <a:pt x="8022" y="1398"/>
                    <a:pt x="7960" y="1419"/>
                  </a:cubicBezTo>
                  <a:cubicBezTo>
                    <a:pt x="7960" y="1096"/>
                    <a:pt x="7960" y="1096"/>
                    <a:pt x="7960" y="1096"/>
                  </a:cubicBezTo>
                  <a:cubicBezTo>
                    <a:pt x="8022" y="1075"/>
                    <a:pt x="8078" y="1051"/>
                    <a:pt x="8127" y="1026"/>
                  </a:cubicBezTo>
                  <a:lnTo>
                    <a:pt x="8127" y="1349"/>
                  </a:lnTo>
                  <a:close/>
                  <a:moveTo>
                    <a:pt x="7948" y="1031"/>
                  </a:moveTo>
                  <a:cubicBezTo>
                    <a:pt x="7723" y="1109"/>
                    <a:pt x="7422" y="1152"/>
                    <a:pt x="7100" y="1152"/>
                  </a:cubicBezTo>
                  <a:cubicBezTo>
                    <a:pt x="6779" y="1152"/>
                    <a:pt x="6478" y="1109"/>
                    <a:pt x="6253" y="1031"/>
                  </a:cubicBezTo>
                  <a:cubicBezTo>
                    <a:pt x="6048" y="959"/>
                    <a:pt x="5956" y="874"/>
                    <a:pt x="5956" y="821"/>
                  </a:cubicBezTo>
                  <a:cubicBezTo>
                    <a:pt x="5956" y="767"/>
                    <a:pt x="6048" y="682"/>
                    <a:pt x="6253" y="611"/>
                  </a:cubicBezTo>
                  <a:cubicBezTo>
                    <a:pt x="6478" y="532"/>
                    <a:pt x="6779" y="489"/>
                    <a:pt x="7100" y="489"/>
                  </a:cubicBezTo>
                  <a:cubicBezTo>
                    <a:pt x="7422" y="489"/>
                    <a:pt x="7723" y="532"/>
                    <a:pt x="7948" y="611"/>
                  </a:cubicBezTo>
                  <a:cubicBezTo>
                    <a:pt x="8153" y="682"/>
                    <a:pt x="8244" y="767"/>
                    <a:pt x="8244" y="821"/>
                  </a:cubicBezTo>
                  <a:cubicBezTo>
                    <a:pt x="8244" y="874"/>
                    <a:pt x="8153" y="959"/>
                    <a:pt x="7948" y="1031"/>
                  </a:cubicBezTo>
                  <a:close/>
                  <a:moveTo>
                    <a:pt x="8506" y="552"/>
                  </a:moveTo>
                  <a:cubicBezTo>
                    <a:pt x="8459" y="577"/>
                    <a:pt x="8405" y="600"/>
                    <a:pt x="8345" y="620"/>
                  </a:cubicBezTo>
                  <a:cubicBezTo>
                    <a:pt x="8345" y="309"/>
                    <a:pt x="8345" y="309"/>
                    <a:pt x="8345" y="309"/>
                  </a:cubicBezTo>
                  <a:cubicBezTo>
                    <a:pt x="8405" y="289"/>
                    <a:pt x="8459" y="266"/>
                    <a:pt x="8506" y="241"/>
                  </a:cubicBezTo>
                  <a:lnTo>
                    <a:pt x="8506" y="5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65">
              <a:extLst>
                <a:ext uri="{FF2B5EF4-FFF2-40B4-BE49-F238E27FC236}">
                  <a16:creationId xmlns:a16="http://schemas.microsoft.com/office/drawing/2014/main" id="{209D3CAF-B8A3-4197-B360-C378D60F657F}"/>
                </a:ext>
              </a:extLst>
            </p:cNvPr>
            <p:cNvSpPr>
              <a:spLocks noEditPoints="1"/>
            </p:cNvSpPr>
            <p:nvPr/>
          </p:nvSpPr>
          <p:spPr bwMode="auto">
            <a:xfrm>
              <a:off x="6825208" y="3812808"/>
              <a:ext cx="575558" cy="186504"/>
            </a:xfrm>
            <a:custGeom>
              <a:avLst/>
              <a:gdLst/>
              <a:ahLst/>
              <a:cxnLst>
                <a:cxn ang="0">
                  <a:pos x="1253" y="390"/>
                </a:cxn>
                <a:cxn ang="0">
                  <a:pos x="7" y="0"/>
                </a:cxn>
                <a:cxn ang="0">
                  <a:pos x="0" y="45"/>
                </a:cxn>
                <a:cxn ang="0">
                  <a:pos x="0" y="376"/>
                </a:cxn>
                <a:cxn ang="0">
                  <a:pos x="1253" y="812"/>
                </a:cxn>
                <a:cxn ang="0">
                  <a:pos x="2506" y="376"/>
                </a:cxn>
                <a:cxn ang="0">
                  <a:pos x="2506" y="45"/>
                </a:cxn>
                <a:cxn ang="0">
                  <a:pos x="2500" y="0"/>
                </a:cxn>
                <a:cxn ang="0">
                  <a:pos x="1253" y="390"/>
                </a:cxn>
                <a:cxn ang="0">
                  <a:pos x="285" y="607"/>
                </a:cxn>
                <a:cxn ang="0">
                  <a:pos x="117" y="511"/>
                </a:cxn>
                <a:cxn ang="0">
                  <a:pos x="117" y="186"/>
                </a:cxn>
                <a:cxn ang="0">
                  <a:pos x="285" y="282"/>
                </a:cxn>
                <a:cxn ang="0">
                  <a:pos x="285" y="607"/>
                </a:cxn>
                <a:cxn ang="0">
                  <a:pos x="531" y="689"/>
                </a:cxn>
                <a:cxn ang="0">
                  <a:pos x="363" y="638"/>
                </a:cxn>
                <a:cxn ang="0">
                  <a:pos x="363" y="313"/>
                </a:cxn>
                <a:cxn ang="0">
                  <a:pos x="531" y="365"/>
                </a:cxn>
                <a:cxn ang="0">
                  <a:pos x="531" y="689"/>
                </a:cxn>
                <a:cxn ang="0">
                  <a:pos x="777" y="738"/>
                </a:cxn>
                <a:cxn ang="0">
                  <a:pos x="610" y="708"/>
                </a:cxn>
                <a:cxn ang="0">
                  <a:pos x="610" y="383"/>
                </a:cxn>
                <a:cxn ang="0">
                  <a:pos x="777" y="413"/>
                </a:cxn>
                <a:cxn ang="0">
                  <a:pos x="777" y="738"/>
                </a:cxn>
                <a:cxn ang="0">
                  <a:pos x="2286" y="576"/>
                </a:cxn>
                <a:cxn ang="0">
                  <a:pos x="2118" y="647"/>
                </a:cxn>
                <a:cxn ang="0">
                  <a:pos x="2118" y="322"/>
                </a:cxn>
                <a:cxn ang="0">
                  <a:pos x="2286" y="251"/>
                </a:cxn>
                <a:cxn ang="0">
                  <a:pos x="2286" y="576"/>
                </a:cxn>
              </a:cxnLst>
              <a:rect l="0" t="0" r="r" b="b"/>
              <a:pathLst>
                <a:path w="2506" h="812">
                  <a:moveTo>
                    <a:pt x="1253" y="390"/>
                  </a:moveTo>
                  <a:cubicBezTo>
                    <a:pt x="605" y="390"/>
                    <a:pt x="72" y="219"/>
                    <a:pt x="7" y="0"/>
                  </a:cubicBezTo>
                  <a:cubicBezTo>
                    <a:pt x="2" y="15"/>
                    <a:pt x="0" y="30"/>
                    <a:pt x="0" y="45"/>
                  </a:cubicBezTo>
                  <a:cubicBezTo>
                    <a:pt x="0" y="376"/>
                    <a:pt x="0" y="376"/>
                    <a:pt x="0" y="376"/>
                  </a:cubicBezTo>
                  <a:cubicBezTo>
                    <a:pt x="0" y="617"/>
                    <a:pt x="561" y="812"/>
                    <a:pt x="1253" y="812"/>
                  </a:cubicBezTo>
                  <a:cubicBezTo>
                    <a:pt x="1945" y="812"/>
                    <a:pt x="2506" y="617"/>
                    <a:pt x="2506" y="376"/>
                  </a:cubicBezTo>
                  <a:cubicBezTo>
                    <a:pt x="2506" y="45"/>
                    <a:pt x="2506" y="45"/>
                    <a:pt x="2506" y="45"/>
                  </a:cubicBezTo>
                  <a:cubicBezTo>
                    <a:pt x="2506" y="30"/>
                    <a:pt x="2504" y="15"/>
                    <a:pt x="2500" y="0"/>
                  </a:cubicBezTo>
                  <a:cubicBezTo>
                    <a:pt x="2435" y="219"/>
                    <a:pt x="1901" y="390"/>
                    <a:pt x="1253" y="390"/>
                  </a:cubicBezTo>
                  <a:close/>
                  <a:moveTo>
                    <a:pt x="285" y="607"/>
                  </a:moveTo>
                  <a:cubicBezTo>
                    <a:pt x="219" y="577"/>
                    <a:pt x="162" y="545"/>
                    <a:pt x="117" y="511"/>
                  </a:cubicBezTo>
                  <a:cubicBezTo>
                    <a:pt x="117" y="186"/>
                    <a:pt x="117" y="186"/>
                    <a:pt x="117" y="186"/>
                  </a:cubicBezTo>
                  <a:cubicBezTo>
                    <a:pt x="162" y="220"/>
                    <a:pt x="219" y="253"/>
                    <a:pt x="285" y="282"/>
                  </a:cubicBezTo>
                  <a:lnTo>
                    <a:pt x="285" y="607"/>
                  </a:lnTo>
                  <a:close/>
                  <a:moveTo>
                    <a:pt x="531" y="689"/>
                  </a:moveTo>
                  <a:cubicBezTo>
                    <a:pt x="471" y="674"/>
                    <a:pt x="415" y="657"/>
                    <a:pt x="363" y="638"/>
                  </a:cubicBezTo>
                  <a:cubicBezTo>
                    <a:pt x="363" y="313"/>
                    <a:pt x="363" y="313"/>
                    <a:pt x="363" y="313"/>
                  </a:cubicBezTo>
                  <a:cubicBezTo>
                    <a:pt x="415" y="332"/>
                    <a:pt x="471" y="349"/>
                    <a:pt x="531" y="365"/>
                  </a:cubicBezTo>
                  <a:lnTo>
                    <a:pt x="531" y="689"/>
                  </a:lnTo>
                  <a:close/>
                  <a:moveTo>
                    <a:pt x="777" y="738"/>
                  </a:moveTo>
                  <a:cubicBezTo>
                    <a:pt x="719" y="730"/>
                    <a:pt x="663" y="719"/>
                    <a:pt x="610" y="708"/>
                  </a:cubicBezTo>
                  <a:cubicBezTo>
                    <a:pt x="610" y="383"/>
                    <a:pt x="610" y="383"/>
                    <a:pt x="610" y="383"/>
                  </a:cubicBezTo>
                  <a:cubicBezTo>
                    <a:pt x="663" y="395"/>
                    <a:pt x="719" y="405"/>
                    <a:pt x="777" y="413"/>
                  </a:cubicBezTo>
                  <a:lnTo>
                    <a:pt x="777" y="738"/>
                  </a:lnTo>
                  <a:close/>
                  <a:moveTo>
                    <a:pt x="2286" y="576"/>
                  </a:moveTo>
                  <a:cubicBezTo>
                    <a:pt x="2237" y="602"/>
                    <a:pt x="2181" y="626"/>
                    <a:pt x="2118" y="647"/>
                  </a:cubicBezTo>
                  <a:cubicBezTo>
                    <a:pt x="2118" y="322"/>
                    <a:pt x="2118" y="322"/>
                    <a:pt x="2118" y="322"/>
                  </a:cubicBezTo>
                  <a:cubicBezTo>
                    <a:pt x="2181" y="301"/>
                    <a:pt x="2237" y="277"/>
                    <a:pt x="2286" y="251"/>
                  </a:cubicBezTo>
                  <a:lnTo>
                    <a:pt x="2286" y="5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66">
              <a:extLst>
                <a:ext uri="{FF2B5EF4-FFF2-40B4-BE49-F238E27FC236}">
                  <a16:creationId xmlns:a16="http://schemas.microsoft.com/office/drawing/2014/main" id="{8742CA0A-F117-4571-A787-4B9CB2EDF14E}"/>
                </a:ext>
              </a:extLst>
            </p:cNvPr>
            <p:cNvSpPr>
              <a:spLocks noEditPoints="1"/>
            </p:cNvSpPr>
            <p:nvPr/>
          </p:nvSpPr>
          <p:spPr bwMode="auto">
            <a:xfrm>
              <a:off x="6825208" y="3581476"/>
              <a:ext cx="575558" cy="186504"/>
            </a:xfrm>
            <a:custGeom>
              <a:avLst/>
              <a:gdLst/>
              <a:ahLst/>
              <a:cxnLst>
                <a:cxn ang="0">
                  <a:pos x="1253" y="812"/>
                </a:cxn>
                <a:cxn ang="0">
                  <a:pos x="2506" y="376"/>
                </a:cxn>
                <a:cxn ang="0">
                  <a:pos x="2506" y="45"/>
                </a:cxn>
                <a:cxn ang="0">
                  <a:pos x="2500" y="0"/>
                </a:cxn>
                <a:cxn ang="0">
                  <a:pos x="1253" y="390"/>
                </a:cxn>
                <a:cxn ang="0">
                  <a:pos x="7" y="0"/>
                </a:cxn>
                <a:cxn ang="0">
                  <a:pos x="0" y="45"/>
                </a:cxn>
                <a:cxn ang="0">
                  <a:pos x="0" y="376"/>
                </a:cxn>
                <a:cxn ang="0">
                  <a:pos x="1253" y="812"/>
                </a:cxn>
                <a:cxn ang="0">
                  <a:pos x="2118" y="322"/>
                </a:cxn>
                <a:cxn ang="0">
                  <a:pos x="2286" y="251"/>
                </a:cxn>
                <a:cxn ang="0">
                  <a:pos x="2286" y="576"/>
                </a:cxn>
                <a:cxn ang="0">
                  <a:pos x="2118" y="647"/>
                </a:cxn>
                <a:cxn ang="0">
                  <a:pos x="2118" y="322"/>
                </a:cxn>
                <a:cxn ang="0">
                  <a:pos x="610" y="383"/>
                </a:cxn>
                <a:cxn ang="0">
                  <a:pos x="777" y="413"/>
                </a:cxn>
                <a:cxn ang="0">
                  <a:pos x="777" y="738"/>
                </a:cxn>
                <a:cxn ang="0">
                  <a:pos x="610" y="708"/>
                </a:cxn>
                <a:cxn ang="0">
                  <a:pos x="610" y="383"/>
                </a:cxn>
                <a:cxn ang="0">
                  <a:pos x="363" y="313"/>
                </a:cxn>
                <a:cxn ang="0">
                  <a:pos x="531" y="364"/>
                </a:cxn>
                <a:cxn ang="0">
                  <a:pos x="531" y="689"/>
                </a:cxn>
                <a:cxn ang="0">
                  <a:pos x="363" y="638"/>
                </a:cxn>
                <a:cxn ang="0">
                  <a:pos x="363" y="313"/>
                </a:cxn>
                <a:cxn ang="0">
                  <a:pos x="117" y="186"/>
                </a:cxn>
                <a:cxn ang="0">
                  <a:pos x="285" y="282"/>
                </a:cxn>
                <a:cxn ang="0">
                  <a:pos x="285" y="606"/>
                </a:cxn>
                <a:cxn ang="0">
                  <a:pos x="117" y="510"/>
                </a:cxn>
                <a:cxn ang="0">
                  <a:pos x="117" y="186"/>
                </a:cxn>
              </a:cxnLst>
              <a:rect l="0" t="0" r="r" b="b"/>
              <a:pathLst>
                <a:path w="2506" h="812">
                  <a:moveTo>
                    <a:pt x="1253" y="812"/>
                  </a:moveTo>
                  <a:cubicBezTo>
                    <a:pt x="1945" y="812"/>
                    <a:pt x="2506" y="617"/>
                    <a:pt x="2506" y="376"/>
                  </a:cubicBezTo>
                  <a:cubicBezTo>
                    <a:pt x="2506" y="45"/>
                    <a:pt x="2506" y="45"/>
                    <a:pt x="2506" y="45"/>
                  </a:cubicBezTo>
                  <a:cubicBezTo>
                    <a:pt x="2506" y="29"/>
                    <a:pt x="2504" y="14"/>
                    <a:pt x="2500" y="0"/>
                  </a:cubicBezTo>
                  <a:cubicBezTo>
                    <a:pt x="2435" y="219"/>
                    <a:pt x="1901" y="390"/>
                    <a:pt x="1253" y="390"/>
                  </a:cubicBezTo>
                  <a:cubicBezTo>
                    <a:pt x="605" y="390"/>
                    <a:pt x="72" y="219"/>
                    <a:pt x="7" y="0"/>
                  </a:cubicBezTo>
                  <a:cubicBezTo>
                    <a:pt x="2" y="14"/>
                    <a:pt x="0" y="29"/>
                    <a:pt x="0" y="45"/>
                  </a:cubicBezTo>
                  <a:cubicBezTo>
                    <a:pt x="0" y="376"/>
                    <a:pt x="0" y="376"/>
                    <a:pt x="0" y="376"/>
                  </a:cubicBezTo>
                  <a:cubicBezTo>
                    <a:pt x="0" y="617"/>
                    <a:pt x="561" y="812"/>
                    <a:pt x="1253" y="812"/>
                  </a:cubicBezTo>
                  <a:close/>
                  <a:moveTo>
                    <a:pt x="2118" y="322"/>
                  </a:moveTo>
                  <a:cubicBezTo>
                    <a:pt x="2181" y="301"/>
                    <a:pt x="2237" y="277"/>
                    <a:pt x="2286" y="251"/>
                  </a:cubicBezTo>
                  <a:cubicBezTo>
                    <a:pt x="2286" y="576"/>
                    <a:pt x="2286" y="576"/>
                    <a:pt x="2286" y="576"/>
                  </a:cubicBezTo>
                  <a:cubicBezTo>
                    <a:pt x="2237" y="602"/>
                    <a:pt x="2181" y="625"/>
                    <a:pt x="2118" y="647"/>
                  </a:cubicBezTo>
                  <a:lnTo>
                    <a:pt x="2118" y="322"/>
                  </a:lnTo>
                  <a:close/>
                  <a:moveTo>
                    <a:pt x="610" y="383"/>
                  </a:moveTo>
                  <a:cubicBezTo>
                    <a:pt x="663" y="394"/>
                    <a:pt x="719" y="405"/>
                    <a:pt x="777" y="413"/>
                  </a:cubicBezTo>
                  <a:cubicBezTo>
                    <a:pt x="777" y="738"/>
                    <a:pt x="777" y="738"/>
                    <a:pt x="777" y="738"/>
                  </a:cubicBezTo>
                  <a:cubicBezTo>
                    <a:pt x="719" y="729"/>
                    <a:pt x="663" y="719"/>
                    <a:pt x="610" y="708"/>
                  </a:cubicBezTo>
                  <a:lnTo>
                    <a:pt x="610" y="383"/>
                  </a:lnTo>
                  <a:close/>
                  <a:moveTo>
                    <a:pt x="363" y="313"/>
                  </a:moveTo>
                  <a:cubicBezTo>
                    <a:pt x="415" y="332"/>
                    <a:pt x="471" y="349"/>
                    <a:pt x="531" y="364"/>
                  </a:cubicBezTo>
                  <a:cubicBezTo>
                    <a:pt x="531" y="689"/>
                    <a:pt x="531" y="689"/>
                    <a:pt x="531" y="689"/>
                  </a:cubicBezTo>
                  <a:cubicBezTo>
                    <a:pt x="471" y="674"/>
                    <a:pt x="415" y="657"/>
                    <a:pt x="363" y="638"/>
                  </a:cubicBezTo>
                  <a:lnTo>
                    <a:pt x="363" y="313"/>
                  </a:lnTo>
                  <a:close/>
                  <a:moveTo>
                    <a:pt x="117" y="186"/>
                  </a:moveTo>
                  <a:cubicBezTo>
                    <a:pt x="162" y="220"/>
                    <a:pt x="219" y="252"/>
                    <a:pt x="285" y="282"/>
                  </a:cubicBezTo>
                  <a:cubicBezTo>
                    <a:pt x="285" y="606"/>
                    <a:pt x="285" y="606"/>
                    <a:pt x="285" y="606"/>
                  </a:cubicBezTo>
                  <a:cubicBezTo>
                    <a:pt x="219" y="577"/>
                    <a:pt x="162" y="545"/>
                    <a:pt x="117" y="510"/>
                  </a:cubicBezTo>
                  <a:lnTo>
                    <a:pt x="117" y="1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67">
              <a:extLst>
                <a:ext uri="{FF2B5EF4-FFF2-40B4-BE49-F238E27FC236}">
                  <a16:creationId xmlns:a16="http://schemas.microsoft.com/office/drawing/2014/main" id="{44425511-231D-4D09-B249-347CF9F06334}"/>
                </a:ext>
              </a:extLst>
            </p:cNvPr>
            <p:cNvSpPr>
              <a:spLocks noEditPoints="1"/>
            </p:cNvSpPr>
            <p:nvPr/>
          </p:nvSpPr>
          <p:spPr bwMode="auto">
            <a:xfrm>
              <a:off x="8744122" y="3691064"/>
              <a:ext cx="572349" cy="185337"/>
            </a:xfrm>
            <a:custGeom>
              <a:avLst/>
              <a:gdLst/>
              <a:ahLst/>
              <a:cxnLst>
                <a:cxn ang="0">
                  <a:pos x="1246" y="388"/>
                </a:cxn>
                <a:cxn ang="0">
                  <a:pos x="7" y="0"/>
                </a:cxn>
                <a:cxn ang="0">
                  <a:pos x="0" y="45"/>
                </a:cxn>
                <a:cxn ang="0">
                  <a:pos x="0" y="374"/>
                </a:cxn>
                <a:cxn ang="0">
                  <a:pos x="1246" y="807"/>
                </a:cxn>
                <a:cxn ang="0">
                  <a:pos x="2492" y="374"/>
                </a:cxn>
                <a:cxn ang="0">
                  <a:pos x="2492" y="45"/>
                </a:cxn>
                <a:cxn ang="0">
                  <a:pos x="2486" y="0"/>
                </a:cxn>
                <a:cxn ang="0">
                  <a:pos x="1246" y="388"/>
                </a:cxn>
                <a:cxn ang="0">
                  <a:pos x="284" y="603"/>
                </a:cxn>
                <a:cxn ang="0">
                  <a:pos x="117" y="508"/>
                </a:cxn>
                <a:cxn ang="0">
                  <a:pos x="117" y="185"/>
                </a:cxn>
                <a:cxn ang="0">
                  <a:pos x="284" y="280"/>
                </a:cxn>
                <a:cxn ang="0">
                  <a:pos x="284" y="603"/>
                </a:cxn>
                <a:cxn ang="0">
                  <a:pos x="528" y="686"/>
                </a:cxn>
                <a:cxn ang="0">
                  <a:pos x="362" y="635"/>
                </a:cxn>
                <a:cxn ang="0">
                  <a:pos x="362" y="312"/>
                </a:cxn>
                <a:cxn ang="0">
                  <a:pos x="528" y="363"/>
                </a:cxn>
                <a:cxn ang="0">
                  <a:pos x="528" y="686"/>
                </a:cxn>
                <a:cxn ang="0">
                  <a:pos x="773" y="734"/>
                </a:cxn>
                <a:cxn ang="0">
                  <a:pos x="607" y="704"/>
                </a:cxn>
                <a:cxn ang="0">
                  <a:pos x="607" y="381"/>
                </a:cxn>
                <a:cxn ang="0">
                  <a:pos x="773" y="411"/>
                </a:cxn>
                <a:cxn ang="0">
                  <a:pos x="773" y="734"/>
                </a:cxn>
                <a:cxn ang="0">
                  <a:pos x="2273" y="573"/>
                </a:cxn>
                <a:cxn ang="0">
                  <a:pos x="2106" y="644"/>
                </a:cxn>
                <a:cxn ang="0">
                  <a:pos x="2106" y="321"/>
                </a:cxn>
                <a:cxn ang="0">
                  <a:pos x="2273" y="250"/>
                </a:cxn>
                <a:cxn ang="0">
                  <a:pos x="2273" y="573"/>
                </a:cxn>
              </a:cxnLst>
              <a:rect l="0" t="0" r="r" b="b"/>
              <a:pathLst>
                <a:path w="2492" h="807">
                  <a:moveTo>
                    <a:pt x="1246" y="388"/>
                  </a:moveTo>
                  <a:cubicBezTo>
                    <a:pt x="602" y="388"/>
                    <a:pt x="72" y="218"/>
                    <a:pt x="7" y="0"/>
                  </a:cubicBezTo>
                  <a:cubicBezTo>
                    <a:pt x="3" y="15"/>
                    <a:pt x="0" y="30"/>
                    <a:pt x="0" y="45"/>
                  </a:cubicBezTo>
                  <a:cubicBezTo>
                    <a:pt x="0" y="374"/>
                    <a:pt x="0" y="374"/>
                    <a:pt x="0" y="374"/>
                  </a:cubicBezTo>
                  <a:cubicBezTo>
                    <a:pt x="0" y="613"/>
                    <a:pt x="558" y="807"/>
                    <a:pt x="1246" y="807"/>
                  </a:cubicBezTo>
                  <a:cubicBezTo>
                    <a:pt x="1934" y="807"/>
                    <a:pt x="2492" y="613"/>
                    <a:pt x="2492" y="374"/>
                  </a:cubicBezTo>
                  <a:cubicBezTo>
                    <a:pt x="2492" y="45"/>
                    <a:pt x="2492" y="45"/>
                    <a:pt x="2492" y="45"/>
                  </a:cubicBezTo>
                  <a:cubicBezTo>
                    <a:pt x="2492" y="30"/>
                    <a:pt x="2490" y="15"/>
                    <a:pt x="2486" y="0"/>
                  </a:cubicBezTo>
                  <a:cubicBezTo>
                    <a:pt x="2421" y="218"/>
                    <a:pt x="1891" y="388"/>
                    <a:pt x="1246" y="388"/>
                  </a:cubicBezTo>
                  <a:close/>
                  <a:moveTo>
                    <a:pt x="284" y="603"/>
                  </a:moveTo>
                  <a:cubicBezTo>
                    <a:pt x="218" y="574"/>
                    <a:pt x="162" y="542"/>
                    <a:pt x="117" y="508"/>
                  </a:cubicBezTo>
                  <a:cubicBezTo>
                    <a:pt x="117" y="185"/>
                    <a:pt x="117" y="185"/>
                    <a:pt x="117" y="185"/>
                  </a:cubicBezTo>
                  <a:cubicBezTo>
                    <a:pt x="162" y="219"/>
                    <a:pt x="218" y="251"/>
                    <a:pt x="284" y="280"/>
                  </a:cubicBezTo>
                  <a:lnTo>
                    <a:pt x="284" y="603"/>
                  </a:lnTo>
                  <a:close/>
                  <a:moveTo>
                    <a:pt x="528" y="686"/>
                  </a:moveTo>
                  <a:cubicBezTo>
                    <a:pt x="469" y="670"/>
                    <a:pt x="413" y="653"/>
                    <a:pt x="362" y="635"/>
                  </a:cubicBezTo>
                  <a:cubicBezTo>
                    <a:pt x="362" y="312"/>
                    <a:pt x="362" y="312"/>
                    <a:pt x="362" y="312"/>
                  </a:cubicBezTo>
                  <a:cubicBezTo>
                    <a:pt x="413" y="330"/>
                    <a:pt x="469" y="347"/>
                    <a:pt x="528" y="363"/>
                  </a:cubicBezTo>
                  <a:lnTo>
                    <a:pt x="528" y="686"/>
                  </a:lnTo>
                  <a:close/>
                  <a:moveTo>
                    <a:pt x="773" y="734"/>
                  </a:moveTo>
                  <a:cubicBezTo>
                    <a:pt x="715" y="726"/>
                    <a:pt x="659" y="716"/>
                    <a:pt x="607" y="704"/>
                  </a:cubicBezTo>
                  <a:cubicBezTo>
                    <a:pt x="607" y="381"/>
                    <a:pt x="607" y="381"/>
                    <a:pt x="607" y="381"/>
                  </a:cubicBezTo>
                  <a:cubicBezTo>
                    <a:pt x="659" y="393"/>
                    <a:pt x="715" y="403"/>
                    <a:pt x="773" y="411"/>
                  </a:cubicBezTo>
                  <a:lnTo>
                    <a:pt x="773" y="734"/>
                  </a:lnTo>
                  <a:close/>
                  <a:moveTo>
                    <a:pt x="2273" y="573"/>
                  </a:moveTo>
                  <a:cubicBezTo>
                    <a:pt x="2224" y="598"/>
                    <a:pt x="2168" y="622"/>
                    <a:pt x="2106" y="644"/>
                  </a:cubicBezTo>
                  <a:cubicBezTo>
                    <a:pt x="2106" y="321"/>
                    <a:pt x="2106" y="321"/>
                    <a:pt x="2106" y="321"/>
                  </a:cubicBezTo>
                  <a:cubicBezTo>
                    <a:pt x="2168" y="299"/>
                    <a:pt x="2224" y="276"/>
                    <a:pt x="2273" y="250"/>
                  </a:cubicBezTo>
                  <a:lnTo>
                    <a:pt x="2273" y="5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168">
              <a:extLst>
                <a:ext uri="{FF2B5EF4-FFF2-40B4-BE49-F238E27FC236}">
                  <a16:creationId xmlns:a16="http://schemas.microsoft.com/office/drawing/2014/main" id="{A00D62A2-AB1B-4A0C-A2CB-7F064F3063DD}"/>
                </a:ext>
              </a:extLst>
            </p:cNvPr>
            <p:cNvSpPr>
              <a:spLocks noEditPoints="1"/>
            </p:cNvSpPr>
            <p:nvPr/>
          </p:nvSpPr>
          <p:spPr bwMode="auto">
            <a:xfrm>
              <a:off x="6825208" y="3576225"/>
              <a:ext cx="2491263" cy="346365"/>
            </a:xfrm>
            <a:custGeom>
              <a:avLst/>
              <a:gdLst/>
              <a:ahLst/>
              <a:cxnLst>
                <a:cxn ang="0">
                  <a:pos x="8361" y="0"/>
                </a:cxn>
                <a:cxn ang="0">
                  <a:pos x="8361" y="0"/>
                </a:cxn>
                <a:cxn ang="0">
                  <a:pos x="3571" y="1138"/>
                </a:cxn>
                <a:cxn ang="0">
                  <a:pos x="2506" y="564"/>
                </a:cxn>
                <a:cxn ang="0">
                  <a:pos x="1253" y="916"/>
                </a:cxn>
                <a:cxn ang="0">
                  <a:pos x="0" y="571"/>
                </a:cxn>
                <a:cxn ang="0">
                  <a:pos x="1253" y="1338"/>
                </a:cxn>
                <a:cxn ang="0">
                  <a:pos x="2506" y="571"/>
                </a:cxn>
                <a:cxn ang="0">
                  <a:pos x="2506" y="571"/>
                </a:cxn>
                <a:cxn ang="0">
                  <a:pos x="2506" y="902"/>
                </a:cxn>
                <a:cxn ang="0">
                  <a:pos x="3599" y="1508"/>
                </a:cxn>
                <a:cxn ang="0">
                  <a:pos x="8354" y="374"/>
                </a:cxn>
                <a:cxn ang="0">
                  <a:pos x="9600" y="807"/>
                </a:cxn>
                <a:cxn ang="0">
                  <a:pos x="10846" y="45"/>
                </a:cxn>
                <a:cxn ang="0">
                  <a:pos x="9600" y="388"/>
                </a:cxn>
                <a:cxn ang="0">
                  <a:pos x="117" y="1037"/>
                </a:cxn>
                <a:cxn ang="0">
                  <a:pos x="285" y="808"/>
                </a:cxn>
                <a:cxn ang="0">
                  <a:pos x="531" y="1215"/>
                </a:cxn>
                <a:cxn ang="0">
                  <a:pos x="363" y="839"/>
                </a:cxn>
                <a:cxn ang="0">
                  <a:pos x="531" y="1215"/>
                </a:cxn>
                <a:cxn ang="0">
                  <a:pos x="610" y="1234"/>
                </a:cxn>
                <a:cxn ang="0">
                  <a:pos x="777" y="939"/>
                </a:cxn>
                <a:cxn ang="0">
                  <a:pos x="2286" y="1102"/>
                </a:cxn>
                <a:cxn ang="0">
                  <a:pos x="2118" y="848"/>
                </a:cxn>
                <a:cxn ang="0">
                  <a:pos x="2286" y="1102"/>
                </a:cxn>
                <a:cxn ang="0">
                  <a:pos x="8471" y="508"/>
                </a:cxn>
                <a:cxn ang="0">
                  <a:pos x="8638" y="280"/>
                </a:cxn>
                <a:cxn ang="0">
                  <a:pos x="8882" y="685"/>
                </a:cxn>
                <a:cxn ang="0">
                  <a:pos x="8716" y="312"/>
                </a:cxn>
                <a:cxn ang="0">
                  <a:pos x="8882" y="685"/>
                </a:cxn>
                <a:cxn ang="0">
                  <a:pos x="8961" y="704"/>
                </a:cxn>
                <a:cxn ang="0">
                  <a:pos x="9127" y="411"/>
                </a:cxn>
                <a:cxn ang="0">
                  <a:pos x="10627" y="573"/>
                </a:cxn>
                <a:cxn ang="0">
                  <a:pos x="10460" y="320"/>
                </a:cxn>
                <a:cxn ang="0">
                  <a:pos x="10627" y="573"/>
                </a:cxn>
              </a:cxnLst>
              <a:rect l="0" t="0" r="r" b="b"/>
              <a:pathLst>
                <a:path w="10846" h="1508">
                  <a:moveTo>
                    <a:pt x="9600" y="388"/>
                  </a:moveTo>
                  <a:cubicBezTo>
                    <a:pt x="8956" y="388"/>
                    <a:pt x="8426" y="218"/>
                    <a:pt x="8361" y="0"/>
                  </a:cubicBezTo>
                  <a:cubicBezTo>
                    <a:pt x="8359" y="6"/>
                    <a:pt x="8358" y="11"/>
                    <a:pt x="8357" y="17"/>
                  </a:cubicBezTo>
                  <a:cubicBezTo>
                    <a:pt x="8358" y="11"/>
                    <a:pt x="8359" y="6"/>
                    <a:pt x="8361" y="0"/>
                  </a:cubicBezTo>
                  <a:cubicBezTo>
                    <a:pt x="3644" y="1121"/>
                    <a:pt x="3644" y="1121"/>
                    <a:pt x="3644" y="1121"/>
                  </a:cubicBezTo>
                  <a:cubicBezTo>
                    <a:pt x="3571" y="1138"/>
                    <a:pt x="3571" y="1138"/>
                    <a:pt x="3571" y="1138"/>
                  </a:cubicBezTo>
                  <a:cubicBezTo>
                    <a:pt x="3505" y="1103"/>
                    <a:pt x="3505" y="1103"/>
                    <a:pt x="3505" y="1103"/>
                  </a:cubicBezTo>
                  <a:cubicBezTo>
                    <a:pt x="2506" y="564"/>
                    <a:pt x="2506" y="564"/>
                    <a:pt x="2506" y="564"/>
                  </a:cubicBezTo>
                  <a:cubicBezTo>
                    <a:pt x="2505" y="551"/>
                    <a:pt x="2503" y="538"/>
                    <a:pt x="2500" y="526"/>
                  </a:cubicBezTo>
                  <a:cubicBezTo>
                    <a:pt x="2435" y="745"/>
                    <a:pt x="1901" y="916"/>
                    <a:pt x="1253" y="916"/>
                  </a:cubicBezTo>
                  <a:cubicBezTo>
                    <a:pt x="605" y="916"/>
                    <a:pt x="72" y="745"/>
                    <a:pt x="7" y="526"/>
                  </a:cubicBezTo>
                  <a:cubicBezTo>
                    <a:pt x="2" y="540"/>
                    <a:pt x="0" y="555"/>
                    <a:pt x="0" y="571"/>
                  </a:cubicBezTo>
                  <a:cubicBezTo>
                    <a:pt x="0" y="902"/>
                    <a:pt x="0" y="902"/>
                    <a:pt x="0" y="902"/>
                  </a:cubicBezTo>
                  <a:cubicBezTo>
                    <a:pt x="0" y="1143"/>
                    <a:pt x="561" y="1338"/>
                    <a:pt x="1253" y="1338"/>
                  </a:cubicBezTo>
                  <a:cubicBezTo>
                    <a:pt x="1945" y="1338"/>
                    <a:pt x="2506" y="1143"/>
                    <a:pt x="2506" y="902"/>
                  </a:cubicBezTo>
                  <a:cubicBezTo>
                    <a:pt x="2506" y="571"/>
                    <a:pt x="2506" y="571"/>
                    <a:pt x="2506" y="571"/>
                  </a:cubicBezTo>
                  <a:cubicBezTo>
                    <a:pt x="2506" y="570"/>
                    <a:pt x="2506" y="569"/>
                    <a:pt x="2506" y="568"/>
                  </a:cubicBezTo>
                  <a:cubicBezTo>
                    <a:pt x="2506" y="569"/>
                    <a:pt x="2506" y="570"/>
                    <a:pt x="2506" y="571"/>
                  </a:cubicBezTo>
                  <a:cubicBezTo>
                    <a:pt x="2506" y="653"/>
                    <a:pt x="2506" y="653"/>
                    <a:pt x="2506" y="653"/>
                  </a:cubicBezTo>
                  <a:cubicBezTo>
                    <a:pt x="2506" y="902"/>
                    <a:pt x="2506" y="902"/>
                    <a:pt x="2506" y="902"/>
                  </a:cubicBezTo>
                  <a:cubicBezTo>
                    <a:pt x="2506" y="918"/>
                    <a:pt x="2506" y="918"/>
                    <a:pt x="2506" y="918"/>
                  </a:cubicBezTo>
                  <a:cubicBezTo>
                    <a:pt x="3599" y="1508"/>
                    <a:pt x="3599" y="1508"/>
                    <a:pt x="3599" y="1508"/>
                  </a:cubicBezTo>
                  <a:cubicBezTo>
                    <a:pt x="8354" y="377"/>
                    <a:pt x="8354" y="377"/>
                    <a:pt x="8354" y="377"/>
                  </a:cubicBezTo>
                  <a:cubicBezTo>
                    <a:pt x="8354" y="374"/>
                    <a:pt x="8354" y="374"/>
                    <a:pt x="8354" y="374"/>
                  </a:cubicBezTo>
                  <a:cubicBezTo>
                    <a:pt x="8354" y="460"/>
                    <a:pt x="8427" y="540"/>
                    <a:pt x="8551" y="607"/>
                  </a:cubicBezTo>
                  <a:cubicBezTo>
                    <a:pt x="8773" y="728"/>
                    <a:pt x="9160" y="807"/>
                    <a:pt x="9600" y="807"/>
                  </a:cubicBezTo>
                  <a:cubicBezTo>
                    <a:pt x="10288" y="807"/>
                    <a:pt x="10846" y="613"/>
                    <a:pt x="10846" y="374"/>
                  </a:cubicBezTo>
                  <a:cubicBezTo>
                    <a:pt x="10846" y="45"/>
                    <a:pt x="10846" y="45"/>
                    <a:pt x="10846" y="45"/>
                  </a:cubicBezTo>
                  <a:cubicBezTo>
                    <a:pt x="10846" y="30"/>
                    <a:pt x="10844" y="15"/>
                    <a:pt x="10840" y="0"/>
                  </a:cubicBezTo>
                  <a:cubicBezTo>
                    <a:pt x="10775" y="218"/>
                    <a:pt x="10245" y="388"/>
                    <a:pt x="9600" y="388"/>
                  </a:cubicBezTo>
                  <a:close/>
                  <a:moveTo>
                    <a:pt x="285" y="1132"/>
                  </a:moveTo>
                  <a:cubicBezTo>
                    <a:pt x="219" y="1103"/>
                    <a:pt x="162" y="1071"/>
                    <a:pt x="117" y="1037"/>
                  </a:cubicBezTo>
                  <a:cubicBezTo>
                    <a:pt x="117" y="712"/>
                    <a:pt x="117" y="712"/>
                    <a:pt x="117" y="712"/>
                  </a:cubicBezTo>
                  <a:cubicBezTo>
                    <a:pt x="162" y="746"/>
                    <a:pt x="219" y="779"/>
                    <a:pt x="285" y="808"/>
                  </a:cubicBezTo>
                  <a:lnTo>
                    <a:pt x="285" y="1132"/>
                  </a:lnTo>
                  <a:close/>
                  <a:moveTo>
                    <a:pt x="531" y="1215"/>
                  </a:moveTo>
                  <a:cubicBezTo>
                    <a:pt x="471" y="1200"/>
                    <a:pt x="415" y="1183"/>
                    <a:pt x="363" y="1164"/>
                  </a:cubicBezTo>
                  <a:cubicBezTo>
                    <a:pt x="363" y="839"/>
                    <a:pt x="363" y="839"/>
                    <a:pt x="363" y="839"/>
                  </a:cubicBezTo>
                  <a:cubicBezTo>
                    <a:pt x="415" y="858"/>
                    <a:pt x="471" y="875"/>
                    <a:pt x="531" y="890"/>
                  </a:cubicBezTo>
                  <a:lnTo>
                    <a:pt x="531" y="1215"/>
                  </a:lnTo>
                  <a:close/>
                  <a:moveTo>
                    <a:pt x="777" y="1264"/>
                  </a:moveTo>
                  <a:cubicBezTo>
                    <a:pt x="719" y="1255"/>
                    <a:pt x="663" y="1245"/>
                    <a:pt x="610" y="1234"/>
                  </a:cubicBezTo>
                  <a:cubicBezTo>
                    <a:pt x="610" y="909"/>
                    <a:pt x="610" y="909"/>
                    <a:pt x="610" y="909"/>
                  </a:cubicBezTo>
                  <a:cubicBezTo>
                    <a:pt x="663" y="920"/>
                    <a:pt x="719" y="931"/>
                    <a:pt x="777" y="939"/>
                  </a:cubicBezTo>
                  <a:lnTo>
                    <a:pt x="777" y="1264"/>
                  </a:lnTo>
                  <a:close/>
                  <a:moveTo>
                    <a:pt x="2286" y="1102"/>
                  </a:moveTo>
                  <a:cubicBezTo>
                    <a:pt x="2237" y="1128"/>
                    <a:pt x="2181" y="1151"/>
                    <a:pt x="2118" y="1173"/>
                  </a:cubicBezTo>
                  <a:cubicBezTo>
                    <a:pt x="2118" y="848"/>
                    <a:pt x="2118" y="848"/>
                    <a:pt x="2118" y="848"/>
                  </a:cubicBezTo>
                  <a:cubicBezTo>
                    <a:pt x="2181" y="827"/>
                    <a:pt x="2237" y="803"/>
                    <a:pt x="2286" y="777"/>
                  </a:cubicBezTo>
                  <a:lnTo>
                    <a:pt x="2286" y="1102"/>
                  </a:lnTo>
                  <a:close/>
                  <a:moveTo>
                    <a:pt x="8638" y="603"/>
                  </a:moveTo>
                  <a:cubicBezTo>
                    <a:pt x="8572" y="574"/>
                    <a:pt x="8516" y="542"/>
                    <a:pt x="8471" y="508"/>
                  </a:cubicBezTo>
                  <a:cubicBezTo>
                    <a:pt x="8471" y="185"/>
                    <a:pt x="8471" y="185"/>
                    <a:pt x="8471" y="185"/>
                  </a:cubicBezTo>
                  <a:cubicBezTo>
                    <a:pt x="8516" y="219"/>
                    <a:pt x="8572" y="251"/>
                    <a:pt x="8638" y="280"/>
                  </a:cubicBezTo>
                  <a:lnTo>
                    <a:pt x="8638" y="603"/>
                  </a:lnTo>
                  <a:close/>
                  <a:moveTo>
                    <a:pt x="8882" y="685"/>
                  </a:moveTo>
                  <a:cubicBezTo>
                    <a:pt x="8823" y="670"/>
                    <a:pt x="8767" y="653"/>
                    <a:pt x="8716" y="634"/>
                  </a:cubicBezTo>
                  <a:cubicBezTo>
                    <a:pt x="8716" y="312"/>
                    <a:pt x="8716" y="312"/>
                    <a:pt x="8716" y="312"/>
                  </a:cubicBezTo>
                  <a:cubicBezTo>
                    <a:pt x="8767" y="330"/>
                    <a:pt x="8823" y="347"/>
                    <a:pt x="8882" y="362"/>
                  </a:cubicBezTo>
                  <a:lnTo>
                    <a:pt x="8882" y="685"/>
                  </a:lnTo>
                  <a:close/>
                  <a:moveTo>
                    <a:pt x="9127" y="734"/>
                  </a:moveTo>
                  <a:cubicBezTo>
                    <a:pt x="9069" y="725"/>
                    <a:pt x="9013" y="715"/>
                    <a:pt x="8961" y="704"/>
                  </a:cubicBezTo>
                  <a:cubicBezTo>
                    <a:pt x="8961" y="381"/>
                    <a:pt x="8961" y="381"/>
                    <a:pt x="8961" y="381"/>
                  </a:cubicBezTo>
                  <a:cubicBezTo>
                    <a:pt x="9013" y="392"/>
                    <a:pt x="9069" y="402"/>
                    <a:pt x="9127" y="411"/>
                  </a:cubicBezTo>
                  <a:lnTo>
                    <a:pt x="9127" y="734"/>
                  </a:lnTo>
                  <a:close/>
                  <a:moveTo>
                    <a:pt x="10627" y="573"/>
                  </a:moveTo>
                  <a:cubicBezTo>
                    <a:pt x="10578" y="598"/>
                    <a:pt x="10522" y="622"/>
                    <a:pt x="10460" y="643"/>
                  </a:cubicBezTo>
                  <a:cubicBezTo>
                    <a:pt x="10460" y="320"/>
                    <a:pt x="10460" y="320"/>
                    <a:pt x="10460" y="320"/>
                  </a:cubicBezTo>
                  <a:cubicBezTo>
                    <a:pt x="10522" y="299"/>
                    <a:pt x="10578" y="275"/>
                    <a:pt x="10627" y="250"/>
                  </a:cubicBezTo>
                  <a:lnTo>
                    <a:pt x="10627" y="5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Freeform 169">
              <a:extLst>
                <a:ext uri="{FF2B5EF4-FFF2-40B4-BE49-F238E27FC236}">
                  <a16:creationId xmlns:a16="http://schemas.microsoft.com/office/drawing/2014/main" id="{425B403F-3661-4BC5-8F99-0A67B527F10B}"/>
                </a:ext>
              </a:extLst>
            </p:cNvPr>
            <p:cNvSpPr>
              <a:spLocks/>
            </p:cNvSpPr>
            <p:nvPr/>
          </p:nvSpPr>
          <p:spPr bwMode="auto">
            <a:xfrm>
              <a:off x="7411365" y="2584290"/>
              <a:ext cx="199826" cy="102976"/>
            </a:xfrm>
            <a:custGeom>
              <a:avLst/>
              <a:gdLst/>
              <a:ahLst/>
              <a:cxnLst>
                <a:cxn ang="0">
                  <a:pos x="79" y="448"/>
                </a:cxn>
                <a:cxn ang="0">
                  <a:pos x="476" y="448"/>
                </a:cxn>
                <a:cxn ang="0">
                  <a:pos x="803" y="433"/>
                </a:cxn>
                <a:cxn ang="0">
                  <a:pos x="870" y="355"/>
                </a:cxn>
                <a:cxn ang="0">
                  <a:pos x="870" y="274"/>
                </a:cxn>
                <a:cxn ang="0">
                  <a:pos x="526" y="274"/>
                </a:cxn>
                <a:cxn ang="0">
                  <a:pos x="526" y="355"/>
                </a:cxn>
                <a:cxn ang="0">
                  <a:pos x="524" y="362"/>
                </a:cxn>
                <a:cxn ang="0">
                  <a:pos x="524" y="363"/>
                </a:cxn>
                <a:cxn ang="0">
                  <a:pos x="508" y="374"/>
                </a:cxn>
                <a:cxn ang="0">
                  <a:pos x="455" y="377"/>
                </a:cxn>
                <a:cxn ang="0">
                  <a:pos x="442" y="377"/>
                </a:cxn>
                <a:cxn ang="0">
                  <a:pos x="427" y="377"/>
                </a:cxn>
                <a:cxn ang="0">
                  <a:pos x="427" y="245"/>
                </a:cxn>
                <a:cxn ang="0">
                  <a:pos x="774" y="245"/>
                </a:cxn>
                <a:cxn ang="0">
                  <a:pos x="774" y="170"/>
                </a:cxn>
                <a:cxn ang="0">
                  <a:pos x="423" y="170"/>
                </a:cxn>
                <a:cxn ang="0">
                  <a:pos x="423" y="96"/>
                </a:cxn>
                <a:cxn ang="0">
                  <a:pos x="434" y="78"/>
                </a:cxn>
                <a:cxn ang="0">
                  <a:pos x="474" y="74"/>
                </a:cxn>
                <a:cxn ang="0">
                  <a:pos x="514" y="79"/>
                </a:cxn>
                <a:cxn ang="0">
                  <a:pos x="526" y="96"/>
                </a:cxn>
                <a:cxn ang="0">
                  <a:pos x="526" y="140"/>
                </a:cxn>
                <a:cxn ang="0">
                  <a:pos x="870" y="140"/>
                </a:cxn>
                <a:cxn ang="0">
                  <a:pos x="870" y="93"/>
                </a:cxn>
                <a:cxn ang="0">
                  <a:pos x="802" y="16"/>
                </a:cxn>
                <a:cxn ang="0">
                  <a:pos x="474" y="0"/>
                </a:cxn>
                <a:cxn ang="0">
                  <a:pos x="147" y="15"/>
                </a:cxn>
                <a:cxn ang="0">
                  <a:pos x="79" y="93"/>
                </a:cxn>
                <a:cxn ang="0">
                  <a:pos x="79" y="170"/>
                </a:cxn>
                <a:cxn ang="0">
                  <a:pos x="0" y="170"/>
                </a:cxn>
                <a:cxn ang="0">
                  <a:pos x="0" y="245"/>
                </a:cxn>
                <a:cxn ang="0">
                  <a:pos x="79" y="245"/>
                </a:cxn>
                <a:cxn ang="0">
                  <a:pos x="79" y="448"/>
                </a:cxn>
              </a:cxnLst>
              <a:rect l="0" t="0" r="r" b="b"/>
              <a:pathLst>
                <a:path w="870" h="448">
                  <a:moveTo>
                    <a:pt x="79" y="448"/>
                  </a:moveTo>
                  <a:cubicBezTo>
                    <a:pt x="476" y="448"/>
                    <a:pt x="476" y="448"/>
                    <a:pt x="476" y="448"/>
                  </a:cubicBezTo>
                  <a:cubicBezTo>
                    <a:pt x="650" y="448"/>
                    <a:pt x="759" y="443"/>
                    <a:pt x="803" y="433"/>
                  </a:cubicBezTo>
                  <a:cubicBezTo>
                    <a:pt x="848" y="422"/>
                    <a:pt x="870" y="396"/>
                    <a:pt x="870" y="355"/>
                  </a:cubicBezTo>
                  <a:cubicBezTo>
                    <a:pt x="870" y="274"/>
                    <a:pt x="870" y="274"/>
                    <a:pt x="870" y="274"/>
                  </a:cubicBezTo>
                  <a:cubicBezTo>
                    <a:pt x="526" y="274"/>
                    <a:pt x="526" y="274"/>
                    <a:pt x="526" y="274"/>
                  </a:cubicBezTo>
                  <a:cubicBezTo>
                    <a:pt x="526" y="355"/>
                    <a:pt x="526" y="355"/>
                    <a:pt x="526" y="355"/>
                  </a:cubicBezTo>
                  <a:cubicBezTo>
                    <a:pt x="526" y="357"/>
                    <a:pt x="525" y="359"/>
                    <a:pt x="524" y="362"/>
                  </a:cubicBezTo>
                  <a:cubicBezTo>
                    <a:pt x="524" y="362"/>
                    <a:pt x="524" y="363"/>
                    <a:pt x="524" y="363"/>
                  </a:cubicBezTo>
                  <a:cubicBezTo>
                    <a:pt x="524" y="368"/>
                    <a:pt x="519" y="372"/>
                    <a:pt x="508" y="374"/>
                  </a:cubicBezTo>
                  <a:cubicBezTo>
                    <a:pt x="497" y="376"/>
                    <a:pt x="480" y="377"/>
                    <a:pt x="455" y="377"/>
                  </a:cubicBezTo>
                  <a:cubicBezTo>
                    <a:pt x="453" y="377"/>
                    <a:pt x="448" y="377"/>
                    <a:pt x="442" y="377"/>
                  </a:cubicBezTo>
                  <a:cubicBezTo>
                    <a:pt x="436" y="377"/>
                    <a:pt x="431" y="377"/>
                    <a:pt x="427" y="377"/>
                  </a:cubicBezTo>
                  <a:cubicBezTo>
                    <a:pt x="427" y="245"/>
                    <a:pt x="427" y="245"/>
                    <a:pt x="427" y="245"/>
                  </a:cubicBezTo>
                  <a:cubicBezTo>
                    <a:pt x="774" y="245"/>
                    <a:pt x="774" y="245"/>
                    <a:pt x="774" y="245"/>
                  </a:cubicBezTo>
                  <a:cubicBezTo>
                    <a:pt x="774" y="170"/>
                    <a:pt x="774" y="170"/>
                    <a:pt x="774" y="170"/>
                  </a:cubicBezTo>
                  <a:cubicBezTo>
                    <a:pt x="423" y="170"/>
                    <a:pt x="423" y="170"/>
                    <a:pt x="423" y="170"/>
                  </a:cubicBezTo>
                  <a:cubicBezTo>
                    <a:pt x="423" y="96"/>
                    <a:pt x="423" y="96"/>
                    <a:pt x="423" y="96"/>
                  </a:cubicBezTo>
                  <a:cubicBezTo>
                    <a:pt x="423" y="87"/>
                    <a:pt x="427" y="81"/>
                    <a:pt x="434" y="78"/>
                  </a:cubicBezTo>
                  <a:cubicBezTo>
                    <a:pt x="442" y="75"/>
                    <a:pt x="455" y="74"/>
                    <a:pt x="474" y="74"/>
                  </a:cubicBezTo>
                  <a:cubicBezTo>
                    <a:pt x="492" y="74"/>
                    <a:pt x="506" y="75"/>
                    <a:pt x="514" y="79"/>
                  </a:cubicBezTo>
                  <a:cubicBezTo>
                    <a:pt x="522" y="82"/>
                    <a:pt x="526" y="88"/>
                    <a:pt x="526" y="96"/>
                  </a:cubicBezTo>
                  <a:cubicBezTo>
                    <a:pt x="526" y="140"/>
                    <a:pt x="526" y="140"/>
                    <a:pt x="526" y="140"/>
                  </a:cubicBezTo>
                  <a:cubicBezTo>
                    <a:pt x="870" y="140"/>
                    <a:pt x="870" y="140"/>
                    <a:pt x="870" y="140"/>
                  </a:cubicBezTo>
                  <a:cubicBezTo>
                    <a:pt x="870" y="93"/>
                    <a:pt x="870" y="93"/>
                    <a:pt x="870" y="93"/>
                  </a:cubicBezTo>
                  <a:cubicBezTo>
                    <a:pt x="870" y="53"/>
                    <a:pt x="847" y="27"/>
                    <a:pt x="802" y="16"/>
                  </a:cubicBezTo>
                  <a:cubicBezTo>
                    <a:pt x="757" y="5"/>
                    <a:pt x="648" y="0"/>
                    <a:pt x="474" y="0"/>
                  </a:cubicBezTo>
                  <a:cubicBezTo>
                    <a:pt x="302" y="0"/>
                    <a:pt x="193" y="5"/>
                    <a:pt x="147" y="15"/>
                  </a:cubicBezTo>
                  <a:cubicBezTo>
                    <a:pt x="102" y="25"/>
                    <a:pt x="79" y="51"/>
                    <a:pt x="79" y="93"/>
                  </a:cubicBezTo>
                  <a:cubicBezTo>
                    <a:pt x="79" y="170"/>
                    <a:pt x="79" y="170"/>
                    <a:pt x="79" y="170"/>
                  </a:cubicBezTo>
                  <a:cubicBezTo>
                    <a:pt x="0" y="170"/>
                    <a:pt x="0" y="170"/>
                    <a:pt x="0" y="170"/>
                  </a:cubicBezTo>
                  <a:cubicBezTo>
                    <a:pt x="0" y="245"/>
                    <a:pt x="0" y="245"/>
                    <a:pt x="0" y="245"/>
                  </a:cubicBezTo>
                  <a:cubicBezTo>
                    <a:pt x="79" y="245"/>
                    <a:pt x="79" y="245"/>
                    <a:pt x="79" y="245"/>
                  </a:cubicBezTo>
                  <a:lnTo>
                    <a:pt x="79" y="4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170">
              <a:extLst>
                <a:ext uri="{FF2B5EF4-FFF2-40B4-BE49-F238E27FC236}">
                  <a16:creationId xmlns:a16="http://schemas.microsoft.com/office/drawing/2014/main" id="{95FFAFAB-F82F-467C-B08D-613108C431FD}"/>
                </a:ext>
              </a:extLst>
            </p:cNvPr>
            <p:cNvSpPr>
              <a:spLocks noEditPoints="1"/>
            </p:cNvSpPr>
            <p:nvPr/>
          </p:nvSpPr>
          <p:spPr bwMode="auto">
            <a:xfrm>
              <a:off x="6825208" y="2763696"/>
              <a:ext cx="2576542" cy="894501"/>
            </a:xfrm>
            <a:custGeom>
              <a:avLst/>
              <a:gdLst/>
              <a:ahLst/>
              <a:cxnLst>
                <a:cxn ang="0">
                  <a:pos x="7821" y="59"/>
                </a:cxn>
                <a:cxn ang="0">
                  <a:pos x="6279" y="375"/>
                </a:cxn>
                <a:cxn ang="0">
                  <a:pos x="5085" y="519"/>
                </a:cxn>
                <a:cxn ang="0">
                  <a:pos x="4230" y="442"/>
                </a:cxn>
                <a:cxn ang="0">
                  <a:pos x="2583" y="1303"/>
                </a:cxn>
                <a:cxn ang="0">
                  <a:pos x="1842" y="1478"/>
                </a:cxn>
                <a:cxn ang="0">
                  <a:pos x="3644" y="2961"/>
                </a:cxn>
                <a:cxn ang="0">
                  <a:pos x="3599" y="3347"/>
                </a:cxn>
                <a:cxn ang="0">
                  <a:pos x="1403" y="2355"/>
                </a:cxn>
                <a:cxn ang="0">
                  <a:pos x="1253" y="3881"/>
                </a:cxn>
                <a:cxn ang="0">
                  <a:pos x="2506" y="3183"/>
                </a:cxn>
                <a:cxn ang="0">
                  <a:pos x="11217" y="1799"/>
                </a:cxn>
                <a:cxn ang="0">
                  <a:pos x="11211" y="1237"/>
                </a:cxn>
                <a:cxn ang="0">
                  <a:pos x="11211" y="719"/>
                </a:cxn>
                <a:cxn ang="0">
                  <a:pos x="11217" y="244"/>
                </a:cxn>
                <a:cxn ang="0">
                  <a:pos x="5352" y="271"/>
                </a:cxn>
                <a:cxn ang="0">
                  <a:pos x="2108" y="1023"/>
                </a:cxn>
                <a:cxn ang="0">
                  <a:pos x="2580" y="1149"/>
                </a:cxn>
                <a:cxn ang="0">
                  <a:pos x="117" y="3580"/>
                </a:cxn>
                <a:cxn ang="0">
                  <a:pos x="363" y="3382"/>
                </a:cxn>
                <a:cxn ang="0">
                  <a:pos x="777" y="3482"/>
                </a:cxn>
                <a:cxn ang="0">
                  <a:pos x="2286" y="3645"/>
                </a:cxn>
                <a:cxn ang="0">
                  <a:pos x="1253" y="2781"/>
                </a:cxn>
                <a:cxn ang="0">
                  <a:pos x="2303" y="2876"/>
                </a:cxn>
                <a:cxn ang="0">
                  <a:pos x="2331" y="2891"/>
                </a:cxn>
                <a:cxn ang="0">
                  <a:pos x="2359" y="2909"/>
                </a:cxn>
                <a:cxn ang="0">
                  <a:pos x="2385" y="2926"/>
                </a:cxn>
                <a:cxn ang="0">
                  <a:pos x="2430" y="2964"/>
                </a:cxn>
                <a:cxn ang="0">
                  <a:pos x="2420" y="2954"/>
                </a:cxn>
                <a:cxn ang="0">
                  <a:pos x="2467" y="3006"/>
                </a:cxn>
                <a:cxn ang="0">
                  <a:pos x="2481" y="3027"/>
                </a:cxn>
                <a:cxn ang="0">
                  <a:pos x="2492" y="3048"/>
                </a:cxn>
                <a:cxn ang="0">
                  <a:pos x="11006" y="2307"/>
                </a:cxn>
                <a:cxn ang="0">
                  <a:pos x="10845" y="1857"/>
                </a:cxn>
                <a:cxn ang="0">
                  <a:pos x="10845" y="1028"/>
                </a:cxn>
                <a:cxn ang="0">
                  <a:pos x="5427" y="301"/>
                </a:cxn>
                <a:cxn ang="0">
                  <a:pos x="3865" y="751"/>
                </a:cxn>
                <a:cxn ang="0">
                  <a:pos x="2454" y="1334"/>
                </a:cxn>
                <a:cxn ang="0">
                  <a:pos x="1948" y="1138"/>
                </a:cxn>
                <a:cxn ang="0">
                  <a:pos x="2344" y="1310"/>
                </a:cxn>
                <a:cxn ang="0">
                  <a:pos x="3465" y="2383"/>
                </a:cxn>
                <a:cxn ang="0">
                  <a:pos x="4771" y="1637"/>
                </a:cxn>
                <a:cxn ang="0">
                  <a:pos x="5964" y="1769"/>
                </a:cxn>
                <a:cxn ang="0">
                  <a:pos x="4769" y="1109"/>
                </a:cxn>
                <a:cxn ang="0">
                  <a:pos x="5336" y="1194"/>
                </a:cxn>
                <a:cxn ang="0">
                  <a:pos x="5766" y="1280"/>
                </a:cxn>
                <a:cxn ang="0">
                  <a:pos x="6125" y="1614"/>
                </a:cxn>
                <a:cxn ang="0">
                  <a:pos x="6389" y="1551"/>
                </a:cxn>
                <a:cxn ang="0">
                  <a:pos x="6648" y="1190"/>
                </a:cxn>
                <a:cxn ang="0">
                  <a:pos x="7965" y="454"/>
                </a:cxn>
                <a:cxn ang="0">
                  <a:pos x="8929" y="379"/>
                </a:cxn>
                <a:cxn ang="0">
                  <a:pos x="9164" y="501"/>
                </a:cxn>
                <a:cxn ang="0">
                  <a:pos x="9561" y="597"/>
                </a:cxn>
                <a:cxn ang="0">
                  <a:pos x="11006" y="753"/>
                </a:cxn>
              </a:cxnLst>
              <a:rect l="0" t="0" r="r" b="b"/>
              <a:pathLst>
                <a:path w="11217" h="3894">
                  <a:moveTo>
                    <a:pt x="10017" y="575"/>
                  </a:moveTo>
                  <a:cubicBezTo>
                    <a:pt x="9396" y="575"/>
                    <a:pt x="8885" y="411"/>
                    <a:pt x="8823" y="201"/>
                  </a:cubicBezTo>
                  <a:cubicBezTo>
                    <a:pt x="8818" y="215"/>
                    <a:pt x="8816" y="230"/>
                    <a:pt x="8816" y="244"/>
                  </a:cubicBezTo>
                  <a:cubicBezTo>
                    <a:pt x="8816" y="561"/>
                    <a:pt x="8816" y="561"/>
                    <a:pt x="8816" y="561"/>
                  </a:cubicBezTo>
                  <a:cubicBezTo>
                    <a:pt x="8816" y="574"/>
                    <a:pt x="8818" y="586"/>
                    <a:pt x="8821" y="598"/>
                  </a:cubicBezTo>
                  <a:cubicBezTo>
                    <a:pt x="7821" y="59"/>
                    <a:pt x="7821" y="59"/>
                    <a:pt x="7821" y="59"/>
                  </a:cubicBezTo>
                  <a:cubicBezTo>
                    <a:pt x="7479" y="140"/>
                    <a:pt x="7479" y="140"/>
                    <a:pt x="7479" y="140"/>
                  </a:cubicBezTo>
                  <a:cubicBezTo>
                    <a:pt x="7479" y="44"/>
                    <a:pt x="7479" y="44"/>
                    <a:pt x="7479" y="44"/>
                  </a:cubicBezTo>
                  <a:cubicBezTo>
                    <a:pt x="7479" y="29"/>
                    <a:pt x="7477" y="15"/>
                    <a:pt x="7473" y="0"/>
                  </a:cubicBezTo>
                  <a:cubicBezTo>
                    <a:pt x="7453" y="69"/>
                    <a:pt x="7384" y="133"/>
                    <a:pt x="7280" y="187"/>
                  </a:cubicBezTo>
                  <a:cubicBezTo>
                    <a:pt x="6532" y="365"/>
                    <a:pt x="6532" y="365"/>
                    <a:pt x="6532" y="365"/>
                  </a:cubicBezTo>
                  <a:cubicBezTo>
                    <a:pt x="6451" y="371"/>
                    <a:pt x="6366" y="375"/>
                    <a:pt x="6279" y="375"/>
                  </a:cubicBezTo>
                  <a:cubicBezTo>
                    <a:pt x="5658" y="375"/>
                    <a:pt x="5147" y="211"/>
                    <a:pt x="5085" y="0"/>
                  </a:cubicBezTo>
                  <a:cubicBezTo>
                    <a:pt x="5081" y="15"/>
                    <a:pt x="5079" y="29"/>
                    <a:pt x="5079" y="44"/>
                  </a:cubicBezTo>
                  <a:cubicBezTo>
                    <a:pt x="5079" y="361"/>
                    <a:pt x="5079" y="361"/>
                    <a:pt x="5079" y="361"/>
                  </a:cubicBezTo>
                  <a:cubicBezTo>
                    <a:pt x="5079" y="467"/>
                    <a:pt x="5194" y="564"/>
                    <a:pt x="5382" y="638"/>
                  </a:cubicBezTo>
                  <a:cubicBezTo>
                    <a:pt x="5226" y="675"/>
                    <a:pt x="5226" y="675"/>
                    <a:pt x="5226" y="675"/>
                  </a:cubicBezTo>
                  <a:cubicBezTo>
                    <a:pt x="5152" y="628"/>
                    <a:pt x="5102" y="575"/>
                    <a:pt x="5085" y="519"/>
                  </a:cubicBezTo>
                  <a:cubicBezTo>
                    <a:pt x="5081" y="533"/>
                    <a:pt x="5079" y="547"/>
                    <a:pt x="5079" y="562"/>
                  </a:cubicBezTo>
                  <a:cubicBezTo>
                    <a:pt x="5079" y="710"/>
                    <a:pt x="5079" y="710"/>
                    <a:pt x="5079" y="710"/>
                  </a:cubicBezTo>
                  <a:cubicBezTo>
                    <a:pt x="4186" y="923"/>
                    <a:pt x="4186" y="923"/>
                    <a:pt x="4186" y="923"/>
                  </a:cubicBezTo>
                  <a:cubicBezTo>
                    <a:pt x="4218" y="885"/>
                    <a:pt x="4236" y="844"/>
                    <a:pt x="4236" y="803"/>
                  </a:cubicBezTo>
                  <a:cubicBezTo>
                    <a:pt x="4236" y="485"/>
                    <a:pt x="4236" y="485"/>
                    <a:pt x="4236" y="485"/>
                  </a:cubicBezTo>
                  <a:cubicBezTo>
                    <a:pt x="4236" y="471"/>
                    <a:pt x="4234" y="456"/>
                    <a:pt x="4230" y="442"/>
                  </a:cubicBezTo>
                  <a:cubicBezTo>
                    <a:pt x="4168" y="652"/>
                    <a:pt x="3657" y="816"/>
                    <a:pt x="3036" y="816"/>
                  </a:cubicBezTo>
                  <a:cubicBezTo>
                    <a:pt x="2415" y="816"/>
                    <a:pt x="1904" y="652"/>
                    <a:pt x="1842" y="442"/>
                  </a:cubicBezTo>
                  <a:cubicBezTo>
                    <a:pt x="1838" y="456"/>
                    <a:pt x="1836" y="471"/>
                    <a:pt x="1836" y="485"/>
                  </a:cubicBezTo>
                  <a:cubicBezTo>
                    <a:pt x="1836" y="803"/>
                    <a:pt x="1836" y="803"/>
                    <a:pt x="1836" y="803"/>
                  </a:cubicBezTo>
                  <a:cubicBezTo>
                    <a:pt x="1836" y="1022"/>
                    <a:pt x="2322" y="1202"/>
                    <a:pt x="2941" y="1218"/>
                  </a:cubicBezTo>
                  <a:cubicBezTo>
                    <a:pt x="2583" y="1303"/>
                    <a:pt x="2583" y="1303"/>
                    <a:pt x="2583" y="1303"/>
                  </a:cubicBezTo>
                  <a:cubicBezTo>
                    <a:pt x="2181" y="1246"/>
                    <a:pt x="1888" y="1116"/>
                    <a:pt x="1842" y="960"/>
                  </a:cubicBezTo>
                  <a:cubicBezTo>
                    <a:pt x="1838" y="974"/>
                    <a:pt x="1836" y="989"/>
                    <a:pt x="1836" y="1003"/>
                  </a:cubicBezTo>
                  <a:cubicBezTo>
                    <a:pt x="1836" y="1321"/>
                    <a:pt x="1836" y="1321"/>
                    <a:pt x="1836" y="1321"/>
                  </a:cubicBezTo>
                  <a:cubicBezTo>
                    <a:pt x="1836" y="1371"/>
                    <a:pt x="1861" y="1419"/>
                    <a:pt x="1908" y="1464"/>
                  </a:cubicBezTo>
                  <a:cubicBezTo>
                    <a:pt x="1842" y="1480"/>
                    <a:pt x="1842" y="1480"/>
                    <a:pt x="1842" y="1480"/>
                  </a:cubicBezTo>
                  <a:cubicBezTo>
                    <a:pt x="1842" y="1479"/>
                    <a:pt x="1842" y="1479"/>
                    <a:pt x="1842" y="1478"/>
                  </a:cubicBezTo>
                  <a:cubicBezTo>
                    <a:pt x="1842" y="1479"/>
                    <a:pt x="1842" y="1479"/>
                    <a:pt x="1842" y="1480"/>
                  </a:cubicBezTo>
                  <a:cubicBezTo>
                    <a:pt x="1403" y="1584"/>
                    <a:pt x="1403" y="1584"/>
                    <a:pt x="1403" y="1584"/>
                  </a:cubicBezTo>
                  <a:cubicBezTo>
                    <a:pt x="3599" y="2769"/>
                    <a:pt x="3599" y="2769"/>
                    <a:pt x="3599" y="2769"/>
                  </a:cubicBezTo>
                  <a:cubicBezTo>
                    <a:pt x="10017" y="1243"/>
                    <a:pt x="10017" y="1243"/>
                    <a:pt x="10017" y="1243"/>
                  </a:cubicBezTo>
                  <a:cubicBezTo>
                    <a:pt x="10017" y="1446"/>
                    <a:pt x="10017" y="1446"/>
                    <a:pt x="10017" y="1446"/>
                  </a:cubicBezTo>
                  <a:cubicBezTo>
                    <a:pt x="3644" y="2961"/>
                    <a:pt x="3644" y="2961"/>
                    <a:pt x="3644" y="2961"/>
                  </a:cubicBezTo>
                  <a:cubicBezTo>
                    <a:pt x="3571" y="2978"/>
                    <a:pt x="3571" y="2978"/>
                    <a:pt x="3571" y="2978"/>
                  </a:cubicBezTo>
                  <a:cubicBezTo>
                    <a:pt x="3505" y="2942"/>
                    <a:pt x="3505" y="2942"/>
                    <a:pt x="3505" y="2942"/>
                  </a:cubicBezTo>
                  <a:cubicBezTo>
                    <a:pt x="1403" y="1808"/>
                    <a:pt x="1403" y="1808"/>
                    <a:pt x="1403" y="1808"/>
                  </a:cubicBezTo>
                  <a:cubicBezTo>
                    <a:pt x="1403" y="1822"/>
                    <a:pt x="1403" y="1822"/>
                    <a:pt x="1403" y="1822"/>
                  </a:cubicBezTo>
                  <a:cubicBezTo>
                    <a:pt x="1403" y="2163"/>
                    <a:pt x="1403" y="2163"/>
                    <a:pt x="1403" y="2163"/>
                  </a:cubicBezTo>
                  <a:cubicBezTo>
                    <a:pt x="3599" y="3347"/>
                    <a:pt x="3599" y="3347"/>
                    <a:pt x="3599" y="3347"/>
                  </a:cubicBezTo>
                  <a:cubicBezTo>
                    <a:pt x="10017" y="1822"/>
                    <a:pt x="10017" y="1822"/>
                    <a:pt x="10017" y="1822"/>
                  </a:cubicBezTo>
                  <a:cubicBezTo>
                    <a:pt x="10017" y="1993"/>
                    <a:pt x="10017" y="1993"/>
                    <a:pt x="10017" y="1993"/>
                  </a:cubicBezTo>
                  <a:cubicBezTo>
                    <a:pt x="3644" y="3507"/>
                    <a:pt x="3644" y="3507"/>
                    <a:pt x="3644" y="3507"/>
                  </a:cubicBezTo>
                  <a:cubicBezTo>
                    <a:pt x="3571" y="3525"/>
                    <a:pt x="3571" y="3525"/>
                    <a:pt x="3571" y="3525"/>
                  </a:cubicBezTo>
                  <a:cubicBezTo>
                    <a:pt x="3505" y="3489"/>
                    <a:pt x="3505" y="3489"/>
                    <a:pt x="3505" y="3489"/>
                  </a:cubicBezTo>
                  <a:cubicBezTo>
                    <a:pt x="1403" y="2355"/>
                    <a:pt x="1403" y="2355"/>
                    <a:pt x="1403" y="2355"/>
                  </a:cubicBezTo>
                  <a:cubicBezTo>
                    <a:pt x="1403" y="2368"/>
                    <a:pt x="1403" y="2368"/>
                    <a:pt x="1403" y="2368"/>
                  </a:cubicBezTo>
                  <a:cubicBezTo>
                    <a:pt x="1403" y="2681"/>
                    <a:pt x="1403" y="2681"/>
                    <a:pt x="1403" y="2681"/>
                  </a:cubicBezTo>
                  <a:cubicBezTo>
                    <a:pt x="1354" y="2679"/>
                    <a:pt x="1304" y="2678"/>
                    <a:pt x="1253" y="2678"/>
                  </a:cubicBezTo>
                  <a:cubicBezTo>
                    <a:pt x="561" y="2678"/>
                    <a:pt x="0" y="2873"/>
                    <a:pt x="0" y="3114"/>
                  </a:cubicBezTo>
                  <a:cubicBezTo>
                    <a:pt x="0" y="3445"/>
                    <a:pt x="0" y="3445"/>
                    <a:pt x="0" y="3445"/>
                  </a:cubicBezTo>
                  <a:cubicBezTo>
                    <a:pt x="0" y="3686"/>
                    <a:pt x="561" y="3881"/>
                    <a:pt x="1253" y="3881"/>
                  </a:cubicBezTo>
                  <a:cubicBezTo>
                    <a:pt x="1945" y="3881"/>
                    <a:pt x="2506" y="3686"/>
                    <a:pt x="2506" y="3445"/>
                  </a:cubicBezTo>
                  <a:cubicBezTo>
                    <a:pt x="2506" y="3114"/>
                    <a:pt x="2506" y="3114"/>
                    <a:pt x="2506" y="3114"/>
                  </a:cubicBezTo>
                  <a:cubicBezTo>
                    <a:pt x="2506" y="3103"/>
                    <a:pt x="2505" y="3091"/>
                    <a:pt x="2503" y="3080"/>
                  </a:cubicBezTo>
                  <a:cubicBezTo>
                    <a:pt x="2505" y="3091"/>
                    <a:pt x="2506" y="3103"/>
                    <a:pt x="2506" y="3114"/>
                  </a:cubicBezTo>
                  <a:cubicBezTo>
                    <a:pt x="2506" y="3183"/>
                    <a:pt x="2506" y="3183"/>
                    <a:pt x="2506" y="3183"/>
                  </a:cubicBezTo>
                  <a:cubicBezTo>
                    <a:pt x="2506" y="3183"/>
                    <a:pt x="2506" y="3183"/>
                    <a:pt x="2506" y="3183"/>
                  </a:cubicBezTo>
                  <a:cubicBezTo>
                    <a:pt x="2506" y="3304"/>
                    <a:pt x="2506" y="3304"/>
                    <a:pt x="2506" y="3304"/>
                  </a:cubicBezTo>
                  <a:cubicBezTo>
                    <a:pt x="3599" y="3894"/>
                    <a:pt x="3599" y="3894"/>
                    <a:pt x="3599" y="3894"/>
                  </a:cubicBezTo>
                  <a:cubicBezTo>
                    <a:pt x="10017" y="2368"/>
                    <a:pt x="10017" y="2368"/>
                    <a:pt x="10017" y="2368"/>
                  </a:cubicBezTo>
                  <a:cubicBezTo>
                    <a:pt x="10017" y="2533"/>
                    <a:pt x="10017" y="2533"/>
                    <a:pt x="10017" y="2533"/>
                  </a:cubicBezTo>
                  <a:cubicBezTo>
                    <a:pt x="10680" y="2533"/>
                    <a:pt x="11217" y="2346"/>
                    <a:pt x="11217" y="2116"/>
                  </a:cubicBezTo>
                  <a:cubicBezTo>
                    <a:pt x="11217" y="1799"/>
                    <a:pt x="11217" y="1799"/>
                    <a:pt x="11217" y="1799"/>
                  </a:cubicBezTo>
                  <a:cubicBezTo>
                    <a:pt x="11217" y="1784"/>
                    <a:pt x="11215" y="1770"/>
                    <a:pt x="11211" y="1755"/>
                  </a:cubicBezTo>
                  <a:cubicBezTo>
                    <a:pt x="11148" y="1965"/>
                    <a:pt x="10638" y="2129"/>
                    <a:pt x="10017" y="2129"/>
                  </a:cubicBezTo>
                  <a:cubicBezTo>
                    <a:pt x="10017" y="2015"/>
                    <a:pt x="10017" y="2015"/>
                    <a:pt x="10017" y="2015"/>
                  </a:cubicBezTo>
                  <a:cubicBezTo>
                    <a:pt x="10680" y="2015"/>
                    <a:pt x="11217" y="1828"/>
                    <a:pt x="11217" y="1598"/>
                  </a:cubicBezTo>
                  <a:cubicBezTo>
                    <a:pt x="11217" y="1280"/>
                    <a:pt x="11217" y="1280"/>
                    <a:pt x="11217" y="1280"/>
                  </a:cubicBezTo>
                  <a:cubicBezTo>
                    <a:pt x="11217" y="1266"/>
                    <a:pt x="11215" y="1251"/>
                    <a:pt x="11211" y="1237"/>
                  </a:cubicBezTo>
                  <a:cubicBezTo>
                    <a:pt x="11148" y="1447"/>
                    <a:pt x="10638" y="1611"/>
                    <a:pt x="10017" y="1611"/>
                  </a:cubicBezTo>
                  <a:cubicBezTo>
                    <a:pt x="10017" y="1584"/>
                    <a:pt x="10017" y="1584"/>
                    <a:pt x="10017" y="1584"/>
                  </a:cubicBezTo>
                  <a:cubicBezTo>
                    <a:pt x="10017" y="1497"/>
                    <a:pt x="10017" y="1497"/>
                    <a:pt x="10017" y="1497"/>
                  </a:cubicBezTo>
                  <a:cubicBezTo>
                    <a:pt x="10680" y="1497"/>
                    <a:pt x="11217" y="1310"/>
                    <a:pt x="11217" y="1079"/>
                  </a:cubicBezTo>
                  <a:cubicBezTo>
                    <a:pt x="11217" y="762"/>
                    <a:pt x="11217" y="762"/>
                    <a:pt x="11217" y="762"/>
                  </a:cubicBezTo>
                  <a:cubicBezTo>
                    <a:pt x="11217" y="748"/>
                    <a:pt x="11215" y="733"/>
                    <a:pt x="11211" y="719"/>
                  </a:cubicBezTo>
                  <a:cubicBezTo>
                    <a:pt x="11148" y="929"/>
                    <a:pt x="10638" y="1093"/>
                    <a:pt x="10017" y="1093"/>
                  </a:cubicBezTo>
                  <a:cubicBezTo>
                    <a:pt x="9911" y="1093"/>
                    <a:pt x="9810" y="1088"/>
                    <a:pt x="9713" y="1079"/>
                  </a:cubicBezTo>
                  <a:cubicBezTo>
                    <a:pt x="9426" y="925"/>
                    <a:pt x="9426" y="925"/>
                    <a:pt x="9426" y="925"/>
                  </a:cubicBezTo>
                  <a:cubicBezTo>
                    <a:pt x="9600" y="959"/>
                    <a:pt x="9802" y="979"/>
                    <a:pt x="10017" y="979"/>
                  </a:cubicBezTo>
                  <a:cubicBezTo>
                    <a:pt x="10680" y="979"/>
                    <a:pt x="11217" y="792"/>
                    <a:pt x="11217" y="561"/>
                  </a:cubicBezTo>
                  <a:cubicBezTo>
                    <a:pt x="11217" y="244"/>
                    <a:pt x="11217" y="244"/>
                    <a:pt x="11217" y="244"/>
                  </a:cubicBezTo>
                  <a:cubicBezTo>
                    <a:pt x="11217" y="230"/>
                    <a:pt x="11215" y="215"/>
                    <a:pt x="11211" y="201"/>
                  </a:cubicBezTo>
                  <a:cubicBezTo>
                    <a:pt x="11148" y="411"/>
                    <a:pt x="10638" y="575"/>
                    <a:pt x="10017" y="575"/>
                  </a:cubicBezTo>
                  <a:close/>
                  <a:moveTo>
                    <a:pt x="5352" y="582"/>
                  </a:moveTo>
                  <a:cubicBezTo>
                    <a:pt x="5288" y="554"/>
                    <a:pt x="5234" y="523"/>
                    <a:pt x="5191" y="490"/>
                  </a:cubicBezTo>
                  <a:cubicBezTo>
                    <a:pt x="5191" y="179"/>
                    <a:pt x="5191" y="179"/>
                    <a:pt x="5191" y="179"/>
                  </a:cubicBezTo>
                  <a:cubicBezTo>
                    <a:pt x="5234" y="212"/>
                    <a:pt x="5288" y="243"/>
                    <a:pt x="5352" y="271"/>
                  </a:cubicBezTo>
                  <a:lnTo>
                    <a:pt x="5352" y="582"/>
                  </a:lnTo>
                  <a:close/>
                  <a:moveTo>
                    <a:pt x="2108" y="1023"/>
                  </a:moveTo>
                  <a:cubicBezTo>
                    <a:pt x="2045" y="995"/>
                    <a:pt x="1991" y="965"/>
                    <a:pt x="1948" y="932"/>
                  </a:cubicBezTo>
                  <a:cubicBezTo>
                    <a:pt x="1948" y="620"/>
                    <a:pt x="1948" y="620"/>
                    <a:pt x="1948" y="620"/>
                  </a:cubicBezTo>
                  <a:cubicBezTo>
                    <a:pt x="1991" y="653"/>
                    <a:pt x="2045" y="684"/>
                    <a:pt x="2108" y="712"/>
                  </a:cubicBezTo>
                  <a:lnTo>
                    <a:pt x="2108" y="1023"/>
                  </a:lnTo>
                  <a:close/>
                  <a:moveTo>
                    <a:pt x="2344" y="1103"/>
                  </a:moveTo>
                  <a:cubicBezTo>
                    <a:pt x="2287" y="1088"/>
                    <a:pt x="2233" y="1072"/>
                    <a:pt x="2184" y="1054"/>
                  </a:cubicBezTo>
                  <a:cubicBezTo>
                    <a:pt x="2184" y="742"/>
                    <a:pt x="2184" y="742"/>
                    <a:pt x="2184" y="742"/>
                  </a:cubicBezTo>
                  <a:cubicBezTo>
                    <a:pt x="2233" y="760"/>
                    <a:pt x="2287" y="777"/>
                    <a:pt x="2344" y="791"/>
                  </a:cubicBezTo>
                  <a:lnTo>
                    <a:pt x="2344" y="1103"/>
                  </a:lnTo>
                  <a:close/>
                  <a:moveTo>
                    <a:pt x="2580" y="1149"/>
                  </a:moveTo>
                  <a:cubicBezTo>
                    <a:pt x="2524" y="1141"/>
                    <a:pt x="2470" y="1132"/>
                    <a:pt x="2419" y="1120"/>
                  </a:cubicBezTo>
                  <a:cubicBezTo>
                    <a:pt x="2419" y="809"/>
                    <a:pt x="2419" y="809"/>
                    <a:pt x="2419" y="809"/>
                  </a:cubicBezTo>
                  <a:cubicBezTo>
                    <a:pt x="2470" y="820"/>
                    <a:pt x="2524" y="830"/>
                    <a:pt x="2580" y="838"/>
                  </a:cubicBezTo>
                  <a:lnTo>
                    <a:pt x="2580" y="1149"/>
                  </a:lnTo>
                  <a:close/>
                  <a:moveTo>
                    <a:pt x="285" y="3675"/>
                  </a:moveTo>
                  <a:cubicBezTo>
                    <a:pt x="219" y="3646"/>
                    <a:pt x="162" y="3614"/>
                    <a:pt x="117" y="3580"/>
                  </a:cubicBezTo>
                  <a:cubicBezTo>
                    <a:pt x="117" y="3255"/>
                    <a:pt x="117" y="3255"/>
                    <a:pt x="117" y="3255"/>
                  </a:cubicBezTo>
                  <a:cubicBezTo>
                    <a:pt x="162" y="3289"/>
                    <a:pt x="219" y="3321"/>
                    <a:pt x="285" y="3351"/>
                  </a:cubicBezTo>
                  <a:lnTo>
                    <a:pt x="285" y="3675"/>
                  </a:lnTo>
                  <a:close/>
                  <a:moveTo>
                    <a:pt x="531" y="3758"/>
                  </a:moveTo>
                  <a:cubicBezTo>
                    <a:pt x="471" y="3743"/>
                    <a:pt x="415" y="3726"/>
                    <a:pt x="363" y="3707"/>
                  </a:cubicBezTo>
                  <a:cubicBezTo>
                    <a:pt x="363" y="3382"/>
                    <a:pt x="363" y="3382"/>
                    <a:pt x="363" y="3382"/>
                  </a:cubicBezTo>
                  <a:cubicBezTo>
                    <a:pt x="415" y="3401"/>
                    <a:pt x="471" y="3418"/>
                    <a:pt x="531" y="3433"/>
                  </a:cubicBezTo>
                  <a:lnTo>
                    <a:pt x="531" y="3758"/>
                  </a:lnTo>
                  <a:close/>
                  <a:moveTo>
                    <a:pt x="777" y="3807"/>
                  </a:moveTo>
                  <a:cubicBezTo>
                    <a:pt x="719" y="3798"/>
                    <a:pt x="663" y="3788"/>
                    <a:pt x="610" y="3777"/>
                  </a:cubicBezTo>
                  <a:cubicBezTo>
                    <a:pt x="610" y="3452"/>
                    <a:pt x="610" y="3452"/>
                    <a:pt x="610" y="3452"/>
                  </a:cubicBezTo>
                  <a:cubicBezTo>
                    <a:pt x="663" y="3463"/>
                    <a:pt x="719" y="3474"/>
                    <a:pt x="777" y="3482"/>
                  </a:cubicBezTo>
                  <a:lnTo>
                    <a:pt x="777" y="3807"/>
                  </a:lnTo>
                  <a:close/>
                  <a:moveTo>
                    <a:pt x="2286" y="3645"/>
                  </a:moveTo>
                  <a:cubicBezTo>
                    <a:pt x="2237" y="3671"/>
                    <a:pt x="2181" y="3694"/>
                    <a:pt x="2118" y="3716"/>
                  </a:cubicBezTo>
                  <a:cubicBezTo>
                    <a:pt x="2118" y="3391"/>
                    <a:pt x="2118" y="3391"/>
                    <a:pt x="2118" y="3391"/>
                  </a:cubicBezTo>
                  <a:cubicBezTo>
                    <a:pt x="2181" y="3370"/>
                    <a:pt x="2237" y="3346"/>
                    <a:pt x="2286" y="3320"/>
                  </a:cubicBezTo>
                  <a:lnTo>
                    <a:pt x="2286" y="3645"/>
                  </a:lnTo>
                  <a:close/>
                  <a:moveTo>
                    <a:pt x="2106" y="3325"/>
                  </a:moveTo>
                  <a:cubicBezTo>
                    <a:pt x="1879" y="3404"/>
                    <a:pt x="1577" y="3447"/>
                    <a:pt x="1253" y="3447"/>
                  </a:cubicBezTo>
                  <a:cubicBezTo>
                    <a:pt x="930" y="3447"/>
                    <a:pt x="627" y="3404"/>
                    <a:pt x="401" y="3325"/>
                  </a:cubicBezTo>
                  <a:cubicBezTo>
                    <a:pt x="195" y="3253"/>
                    <a:pt x="103" y="3167"/>
                    <a:pt x="103" y="3114"/>
                  </a:cubicBezTo>
                  <a:cubicBezTo>
                    <a:pt x="103" y="3060"/>
                    <a:pt x="195" y="2974"/>
                    <a:pt x="401" y="2903"/>
                  </a:cubicBezTo>
                  <a:cubicBezTo>
                    <a:pt x="627" y="2824"/>
                    <a:pt x="930" y="2781"/>
                    <a:pt x="1253" y="2781"/>
                  </a:cubicBezTo>
                  <a:cubicBezTo>
                    <a:pt x="1577" y="2781"/>
                    <a:pt x="1879" y="2824"/>
                    <a:pt x="2106" y="2903"/>
                  </a:cubicBezTo>
                  <a:cubicBezTo>
                    <a:pt x="2311" y="2974"/>
                    <a:pt x="2404" y="3060"/>
                    <a:pt x="2404" y="3114"/>
                  </a:cubicBezTo>
                  <a:cubicBezTo>
                    <a:pt x="2404" y="3167"/>
                    <a:pt x="2311" y="3253"/>
                    <a:pt x="2106" y="3325"/>
                  </a:cubicBezTo>
                  <a:close/>
                  <a:moveTo>
                    <a:pt x="2303" y="2876"/>
                  </a:moveTo>
                  <a:cubicBezTo>
                    <a:pt x="2304" y="2877"/>
                    <a:pt x="2305" y="2877"/>
                    <a:pt x="2307" y="2878"/>
                  </a:cubicBezTo>
                  <a:cubicBezTo>
                    <a:pt x="2305" y="2877"/>
                    <a:pt x="2304" y="2877"/>
                    <a:pt x="2303" y="2876"/>
                  </a:cubicBezTo>
                  <a:close/>
                  <a:moveTo>
                    <a:pt x="2317" y="2883"/>
                  </a:moveTo>
                  <a:cubicBezTo>
                    <a:pt x="2319" y="2884"/>
                    <a:pt x="2320" y="2885"/>
                    <a:pt x="2322" y="2886"/>
                  </a:cubicBezTo>
                  <a:cubicBezTo>
                    <a:pt x="2320" y="2885"/>
                    <a:pt x="2319" y="2884"/>
                    <a:pt x="2317" y="2883"/>
                  </a:cubicBezTo>
                  <a:close/>
                  <a:moveTo>
                    <a:pt x="2331" y="2891"/>
                  </a:moveTo>
                  <a:cubicBezTo>
                    <a:pt x="2333" y="2893"/>
                    <a:pt x="2335" y="2894"/>
                    <a:pt x="2337" y="2895"/>
                  </a:cubicBezTo>
                  <a:cubicBezTo>
                    <a:pt x="2335" y="2894"/>
                    <a:pt x="2333" y="2893"/>
                    <a:pt x="2331" y="2891"/>
                  </a:cubicBezTo>
                  <a:close/>
                  <a:moveTo>
                    <a:pt x="2345" y="2900"/>
                  </a:moveTo>
                  <a:cubicBezTo>
                    <a:pt x="2347" y="2901"/>
                    <a:pt x="2350" y="2903"/>
                    <a:pt x="2352" y="2904"/>
                  </a:cubicBezTo>
                  <a:cubicBezTo>
                    <a:pt x="2350" y="2903"/>
                    <a:pt x="2347" y="2901"/>
                    <a:pt x="2345" y="2900"/>
                  </a:cubicBezTo>
                  <a:close/>
                  <a:moveTo>
                    <a:pt x="2359" y="2909"/>
                  </a:moveTo>
                  <a:cubicBezTo>
                    <a:pt x="2361" y="2910"/>
                    <a:pt x="2364" y="2912"/>
                    <a:pt x="2366" y="2913"/>
                  </a:cubicBezTo>
                  <a:cubicBezTo>
                    <a:pt x="2364" y="2912"/>
                    <a:pt x="2361" y="2910"/>
                    <a:pt x="2359" y="2909"/>
                  </a:cubicBezTo>
                  <a:close/>
                  <a:moveTo>
                    <a:pt x="2372" y="2917"/>
                  </a:moveTo>
                  <a:cubicBezTo>
                    <a:pt x="2375" y="2919"/>
                    <a:pt x="2377" y="2921"/>
                    <a:pt x="2380" y="2923"/>
                  </a:cubicBezTo>
                  <a:cubicBezTo>
                    <a:pt x="2377" y="2921"/>
                    <a:pt x="2375" y="2919"/>
                    <a:pt x="2372" y="2917"/>
                  </a:cubicBezTo>
                  <a:close/>
                  <a:moveTo>
                    <a:pt x="2385" y="2926"/>
                  </a:moveTo>
                  <a:cubicBezTo>
                    <a:pt x="2387" y="2928"/>
                    <a:pt x="2390" y="2930"/>
                    <a:pt x="2393" y="2932"/>
                  </a:cubicBezTo>
                  <a:cubicBezTo>
                    <a:pt x="2390" y="2930"/>
                    <a:pt x="2387" y="2928"/>
                    <a:pt x="2385" y="2926"/>
                  </a:cubicBezTo>
                  <a:close/>
                  <a:moveTo>
                    <a:pt x="2397" y="2936"/>
                  </a:moveTo>
                  <a:cubicBezTo>
                    <a:pt x="2400" y="2938"/>
                    <a:pt x="2402" y="2940"/>
                    <a:pt x="2405" y="2942"/>
                  </a:cubicBezTo>
                  <a:cubicBezTo>
                    <a:pt x="2402" y="2940"/>
                    <a:pt x="2400" y="2938"/>
                    <a:pt x="2397" y="2936"/>
                  </a:cubicBezTo>
                  <a:close/>
                  <a:moveTo>
                    <a:pt x="2430" y="2964"/>
                  </a:moveTo>
                  <a:cubicBezTo>
                    <a:pt x="2444" y="2977"/>
                    <a:pt x="2456" y="2991"/>
                    <a:pt x="2467" y="3005"/>
                  </a:cubicBezTo>
                  <a:cubicBezTo>
                    <a:pt x="2456" y="2991"/>
                    <a:pt x="2444" y="2977"/>
                    <a:pt x="2430" y="2964"/>
                  </a:cubicBezTo>
                  <a:close/>
                  <a:moveTo>
                    <a:pt x="2409" y="2945"/>
                  </a:moveTo>
                  <a:cubicBezTo>
                    <a:pt x="2412" y="2947"/>
                    <a:pt x="2414" y="2950"/>
                    <a:pt x="2417" y="2952"/>
                  </a:cubicBezTo>
                  <a:cubicBezTo>
                    <a:pt x="2414" y="2950"/>
                    <a:pt x="2412" y="2947"/>
                    <a:pt x="2409" y="2945"/>
                  </a:cubicBezTo>
                  <a:close/>
                  <a:moveTo>
                    <a:pt x="2420" y="2954"/>
                  </a:moveTo>
                  <a:cubicBezTo>
                    <a:pt x="2423" y="2957"/>
                    <a:pt x="2427" y="2960"/>
                    <a:pt x="2430" y="2964"/>
                  </a:cubicBezTo>
                  <a:cubicBezTo>
                    <a:pt x="2427" y="2960"/>
                    <a:pt x="2423" y="2957"/>
                    <a:pt x="2420" y="2954"/>
                  </a:cubicBezTo>
                  <a:close/>
                  <a:moveTo>
                    <a:pt x="2500" y="3070"/>
                  </a:moveTo>
                  <a:cubicBezTo>
                    <a:pt x="2501" y="3073"/>
                    <a:pt x="2502" y="3076"/>
                    <a:pt x="2502" y="3080"/>
                  </a:cubicBezTo>
                  <a:cubicBezTo>
                    <a:pt x="2502" y="3076"/>
                    <a:pt x="2501" y="3073"/>
                    <a:pt x="2500" y="3070"/>
                  </a:cubicBezTo>
                  <a:close/>
                  <a:moveTo>
                    <a:pt x="2467" y="3006"/>
                  </a:moveTo>
                  <a:cubicBezTo>
                    <a:pt x="2470" y="3009"/>
                    <a:pt x="2472" y="3012"/>
                    <a:pt x="2474" y="3015"/>
                  </a:cubicBezTo>
                  <a:cubicBezTo>
                    <a:pt x="2472" y="3012"/>
                    <a:pt x="2470" y="3009"/>
                    <a:pt x="2467" y="3006"/>
                  </a:cubicBezTo>
                  <a:close/>
                  <a:moveTo>
                    <a:pt x="2475" y="3016"/>
                  </a:moveTo>
                  <a:cubicBezTo>
                    <a:pt x="2477" y="3019"/>
                    <a:pt x="2479" y="3022"/>
                    <a:pt x="2480" y="3025"/>
                  </a:cubicBezTo>
                  <a:cubicBezTo>
                    <a:pt x="2479" y="3022"/>
                    <a:pt x="2477" y="3019"/>
                    <a:pt x="2475" y="3016"/>
                  </a:cubicBezTo>
                  <a:close/>
                  <a:moveTo>
                    <a:pt x="2481" y="3027"/>
                  </a:moveTo>
                  <a:cubicBezTo>
                    <a:pt x="2483" y="3030"/>
                    <a:pt x="2485" y="3033"/>
                    <a:pt x="2486" y="3036"/>
                  </a:cubicBezTo>
                  <a:cubicBezTo>
                    <a:pt x="2485" y="3033"/>
                    <a:pt x="2483" y="3030"/>
                    <a:pt x="2481" y="3027"/>
                  </a:cubicBezTo>
                  <a:close/>
                  <a:moveTo>
                    <a:pt x="2487" y="3038"/>
                  </a:moveTo>
                  <a:cubicBezTo>
                    <a:pt x="2489" y="3041"/>
                    <a:pt x="2490" y="3043"/>
                    <a:pt x="2491" y="3046"/>
                  </a:cubicBezTo>
                  <a:cubicBezTo>
                    <a:pt x="2490" y="3043"/>
                    <a:pt x="2489" y="3041"/>
                    <a:pt x="2487" y="3038"/>
                  </a:cubicBezTo>
                  <a:close/>
                  <a:moveTo>
                    <a:pt x="2492" y="3048"/>
                  </a:moveTo>
                  <a:cubicBezTo>
                    <a:pt x="2493" y="3051"/>
                    <a:pt x="2495" y="3054"/>
                    <a:pt x="2496" y="3057"/>
                  </a:cubicBezTo>
                  <a:cubicBezTo>
                    <a:pt x="2495" y="3054"/>
                    <a:pt x="2493" y="3051"/>
                    <a:pt x="2492" y="3048"/>
                  </a:cubicBezTo>
                  <a:close/>
                  <a:moveTo>
                    <a:pt x="2496" y="3059"/>
                  </a:moveTo>
                  <a:cubicBezTo>
                    <a:pt x="2498" y="3062"/>
                    <a:pt x="2499" y="3065"/>
                    <a:pt x="2499" y="3068"/>
                  </a:cubicBezTo>
                  <a:cubicBezTo>
                    <a:pt x="2499" y="3065"/>
                    <a:pt x="2498" y="3062"/>
                    <a:pt x="2496" y="3059"/>
                  </a:cubicBezTo>
                  <a:close/>
                  <a:moveTo>
                    <a:pt x="10845" y="2064"/>
                  </a:moveTo>
                  <a:cubicBezTo>
                    <a:pt x="10905" y="2044"/>
                    <a:pt x="10959" y="2021"/>
                    <a:pt x="11006" y="1996"/>
                  </a:cubicBezTo>
                  <a:cubicBezTo>
                    <a:pt x="11006" y="2307"/>
                    <a:pt x="11006" y="2307"/>
                    <a:pt x="11006" y="2307"/>
                  </a:cubicBezTo>
                  <a:cubicBezTo>
                    <a:pt x="10959" y="2332"/>
                    <a:pt x="10905" y="2355"/>
                    <a:pt x="10845" y="2375"/>
                  </a:cubicBezTo>
                  <a:lnTo>
                    <a:pt x="10845" y="2064"/>
                  </a:lnTo>
                  <a:close/>
                  <a:moveTo>
                    <a:pt x="10845" y="1546"/>
                  </a:moveTo>
                  <a:cubicBezTo>
                    <a:pt x="10905" y="1525"/>
                    <a:pt x="10959" y="1503"/>
                    <a:pt x="11006" y="1478"/>
                  </a:cubicBezTo>
                  <a:cubicBezTo>
                    <a:pt x="11006" y="1789"/>
                    <a:pt x="11006" y="1789"/>
                    <a:pt x="11006" y="1789"/>
                  </a:cubicBezTo>
                  <a:cubicBezTo>
                    <a:pt x="10959" y="1814"/>
                    <a:pt x="10905" y="1837"/>
                    <a:pt x="10845" y="1857"/>
                  </a:cubicBezTo>
                  <a:lnTo>
                    <a:pt x="10845" y="1546"/>
                  </a:lnTo>
                  <a:close/>
                  <a:moveTo>
                    <a:pt x="10845" y="1028"/>
                  </a:moveTo>
                  <a:cubicBezTo>
                    <a:pt x="10905" y="1007"/>
                    <a:pt x="10959" y="985"/>
                    <a:pt x="11006" y="960"/>
                  </a:cubicBezTo>
                  <a:cubicBezTo>
                    <a:pt x="11006" y="1271"/>
                    <a:pt x="11006" y="1271"/>
                    <a:pt x="11006" y="1271"/>
                  </a:cubicBezTo>
                  <a:cubicBezTo>
                    <a:pt x="10959" y="1296"/>
                    <a:pt x="10905" y="1318"/>
                    <a:pt x="10845" y="1339"/>
                  </a:cubicBezTo>
                  <a:lnTo>
                    <a:pt x="10845" y="1028"/>
                  </a:lnTo>
                  <a:close/>
                  <a:moveTo>
                    <a:pt x="5663" y="368"/>
                  </a:moveTo>
                  <a:cubicBezTo>
                    <a:pt x="5714" y="379"/>
                    <a:pt x="5767" y="388"/>
                    <a:pt x="5823" y="397"/>
                  </a:cubicBezTo>
                  <a:cubicBezTo>
                    <a:pt x="5823" y="533"/>
                    <a:pt x="5823" y="533"/>
                    <a:pt x="5823" y="533"/>
                  </a:cubicBezTo>
                  <a:cubicBezTo>
                    <a:pt x="5663" y="572"/>
                    <a:pt x="5663" y="572"/>
                    <a:pt x="5663" y="572"/>
                  </a:cubicBezTo>
                  <a:lnTo>
                    <a:pt x="5663" y="368"/>
                  </a:lnTo>
                  <a:close/>
                  <a:moveTo>
                    <a:pt x="5427" y="301"/>
                  </a:moveTo>
                  <a:cubicBezTo>
                    <a:pt x="5476" y="319"/>
                    <a:pt x="5530" y="335"/>
                    <a:pt x="5587" y="350"/>
                  </a:cubicBezTo>
                  <a:cubicBezTo>
                    <a:pt x="5587" y="589"/>
                    <a:pt x="5587" y="589"/>
                    <a:pt x="5587" y="589"/>
                  </a:cubicBezTo>
                  <a:cubicBezTo>
                    <a:pt x="5454" y="621"/>
                    <a:pt x="5454" y="621"/>
                    <a:pt x="5454" y="621"/>
                  </a:cubicBezTo>
                  <a:cubicBezTo>
                    <a:pt x="5445" y="618"/>
                    <a:pt x="5436" y="615"/>
                    <a:pt x="5427" y="612"/>
                  </a:cubicBezTo>
                  <a:lnTo>
                    <a:pt x="5427" y="301"/>
                  </a:lnTo>
                  <a:close/>
                  <a:moveTo>
                    <a:pt x="3865" y="751"/>
                  </a:moveTo>
                  <a:cubicBezTo>
                    <a:pt x="3924" y="730"/>
                    <a:pt x="3978" y="708"/>
                    <a:pt x="4025" y="683"/>
                  </a:cubicBezTo>
                  <a:cubicBezTo>
                    <a:pt x="4025" y="961"/>
                    <a:pt x="4025" y="961"/>
                    <a:pt x="4025" y="961"/>
                  </a:cubicBezTo>
                  <a:cubicBezTo>
                    <a:pt x="3865" y="999"/>
                    <a:pt x="3865" y="999"/>
                    <a:pt x="3865" y="999"/>
                  </a:cubicBezTo>
                  <a:lnTo>
                    <a:pt x="3865" y="751"/>
                  </a:lnTo>
                  <a:close/>
                  <a:moveTo>
                    <a:pt x="2419" y="1327"/>
                  </a:moveTo>
                  <a:cubicBezTo>
                    <a:pt x="2431" y="1330"/>
                    <a:pt x="2442" y="1332"/>
                    <a:pt x="2454" y="1334"/>
                  </a:cubicBezTo>
                  <a:cubicBezTo>
                    <a:pt x="2419" y="1342"/>
                    <a:pt x="2419" y="1342"/>
                    <a:pt x="2419" y="1342"/>
                  </a:cubicBezTo>
                  <a:lnTo>
                    <a:pt x="2419" y="1327"/>
                  </a:lnTo>
                  <a:close/>
                  <a:moveTo>
                    <a:pt x="2108" y="1416"/>
                  </a:moveTo>
                  <a:cubicBezTo>
                    <a:pt x="1953" y="1453"/>
                    <a:pt x="1953" y="1453"/>
                    <a:pt x="1953" y="1453"/>
                  </a:cubicBezTo>
                  <a:cubicBezTo>
                    <a:pt x="1951" y="1452"/>
                    <a:pt x="1950" y="1451"/>
                    <a:pt x="1948" y="1450"/>
                  </a:cubicBezTo>
                  <a:cubicBezTo>
                    <a:pt x="1948" y="1138"/>
                    <a:pt x="1948" y="1138"/>
                    <a:pt x="1948" y="1138"/>
                  </a:cubicBezTo>
                  <a:cubicBezTo>
                    <a:pt x="1991" y="1172"/>
                    <a:pt x="2045" y="1202"/>
                    <a:pt x="2108" y="1230"/>
                  </a:cubicBezTo>
                  <a:lnTo>
                    <a:pt x="2108" y="1416"/>
                  </a:lnTo>
                  <a:close/>
                  <a:moveTo>
                    <a:pt x="2344" y="1360"/>
                  </a:moveTo>
                  <a:cubicBezTo>
                    <a:pt x="2184" y="1398"/>
                    <a:pt x="2184" y="1398"/>
                    <a:pt x="2184" y="1398"/>
                  </a:cubicBezTo>
                  <a:cubicBezTo>
                    <a:pt x="2184" y="1260"/>
                    <a:pt x="2184" y="1260"/>
                    <a:pt x="2184" y="1260"/>
                  </a:cubicBezTo>
                  <a:cubicBezTo>
                    <a:pt x="2233" y="1278"/>
                    <a:pt x="2287" y="1295"/>
                    <a:pt x="2344" y="1310"/>
                  </a:cubicBezTo>
                  <a:lnTo>
                    <a:pt x="2344" y="1360"/>
                  </a:lnTo>
                  <a:close/>
                  <a:moveTo>
                    <a:pt x="4163" y="2426"/>
                  </a:moveTo>
                  <a:cubicBezTo>
                    <a:pt x="4162" y="2426"/>
                    <a:pt x="4161" y="2425"/>
                    <a:pt x="4160" y="2425"/>
                  </a:cubicBezTo>
                  <a:cubicBezTo>
                    <a:pt x="4067" y="2375"/>
                    <a:pt x="3913" y="2347"/>
                    <a:pt x="3756" y="2347"/>
                  </a:cubicBezTo>
                  <a:cubicBezTo>
                    <a:pt x="3664" y="2347"/>
                    <a:pt x="3571" y="2357"/>
                    <a:pt x="3489" y="2376"/>
                  </a:cubicBezTo>
                  <a:cubicBezTo>
                    <a:pt x="3481" y="2378"/>
                    <a:pt x="3473" y="2381"/>
                    <a:pt x="3465" y="2383"/>
                  </a:cubicBezTo>
                  <a:cubicBezTo>
                    <a:pt x="2358" y="1786"/>
                    <a:pt x="2358" y="1786"/>
                    <a:pt x="2358" y="1786"/>
                  </a:cubicBezTo>
                  <a:cubicBezTo>
                    <a:pt x="2367" y="1784"/>
                    <a:pt x="2375" y="1782"/>
                    <a:pt x="2384" y="1780"/>
                  </a:cubicBezTo>
                  <a:cubicBezTo>
                    <a:pt x="2607" y="1727"/>
                    <a:pt x="2667" y="1619"/>
                    <a:pt x="2520" y="1540"/>
                  </a:cubicBezTo>
                  <a:cubicBezTo>
                    <a:pt x="2514" y="1537"/>
                    <a:pt x="2508" y="1534"/>
                    <a:pt x="2502" y="1531"/>
                  </a:cubicBezTo>
                  <a:cubicBezTo>
                    <a:pt x="4637" y="1024"/>
                    <a:pt x="4637" y="1024"/>
                    <a:pt x="4637" y="1024"/>
                  </a:cubicBezTo>
                  <a:cubicBezTo>
                    <a:pt x="4334" y="1172"/>
                    <a:pt x="4373" y="1422"/>
                    <a:pt x="4771" y="1637"/>
                  </a:cubicBezTo>
                  <a:cubicBezTo>
                    <a:pt x="5112" y="1821"/>
                    <a:pt x="5624" y="1928"/>
                    <a:pt x="6078" y="1928"/>
                  </a:cubicBezTo>
                  <a:cubicBezTo>
                    <a:pt x="6153" y="1928"/>
                    <a:pt x="6226" y="1925"/>
                    <a:pt x="6297" y="1919"/>
                  </a:cubicBezTo>
                  <a:lnTo>
                    <a:pt x="4163" y="2426"/>
                  </a:lnTo>
                  <a:close/>
                  <a:moveTo>
                    <a:pt x="6554" y="1674"/>
                  </a:moveTo>
                  <a:cubicBezTo>
                    <a:pt x="6545" y="1694"/>
                    <a:pt x="6465" y="1712"/>
                    <a:pt x="6312" y="1729"/>
                  </a:cubicBezTo>
                  <a:cubicBezTo>
                    <a:pt x="5964" y="1769"/>
                    <a:pt x="5964" y="1769"/>
                    <a:pt x="5964" y="1769"/>
                  </a:cubicBezTo>
                  <a:cubicBezTo>
                    <a:pt x="5375" y="1462"/>
                    <a:pt x="5375" y="1462"/>
                    <a:pt x="5375" y="1462"/>
                  </a:cubicBezTo>
                  <a:cubicBezTo>
                    <a:pt x="5306" y="1470"/>
                    <a:pt x="5306" y="1470"/>
                    <a:pt x="5306" y="1470"/>
                  </a:cubicBezTo>
                  <a:cubicBezTo>
                    <a:pt x="5089" y="1357"/>
                    <a:pt x="5089" y="1357"/>
                    <a:pt x="5089" y="1357"/>
                  </a:cubicBezTo>
                  <a:cubicBezTo>
                    <a:pt x="5158" y="1349"/>
                    <a:pt x="5158" y="1349"/>
                    <a:pt x="5158" y="1349"/>
                  </a:cubicBezTo>
                  <a:cubicBezTo>
                    <a:pt x="4934" y="1233"/>
                    <a:pt x="4934" y="1233"/>
                    <a:pt x="4934" y="1233"/>
                  </a:cubicBezTo>
                  <a:cubicBezTo>
                    <a:pt x="4814" y="1170"/>
                    <a:pt x="4758" y="1129"/>
                    <a:pt x="4769" y="1109"/>
                  </a:cubicBezTo>
                  <a:cubicBezTo>
                    <a:pt x="4779" y="1089"/>
                    <a:pt x="4859" y="1070"/>
                    <a:pt x="5010" y="1053"/>
                  </a:cubicBezTo>
                  <a:cubicBezTo>
                    <a:pt x="5162" y="1036"/>
                    <a:pt x="5274" y="1034"/>
                    <a:pt x="5345" y="1046"/>
                  </a:cubicBezTo>
                  <a:cubicBezTo>
                    <a:pt x="5417" y="1058"/>
                    <a:pt x="5511" y="1094"/>
                    <a:pt x="5628" y="1155"/>
                  </a:cubicBezTo>
                  <a:cubicBezTo>
                    <a:pt x="5763" y="1225"/>
                    <a:pt x="5763" y="1225"/>
                    <a:pt x="5763" y="1225"/>
                  </a:cubicBezTo>
                  <a:cubicBezTo>
                    <a:pt x="5462" y="1259"/>
                    <a:pt x="5462" y="1259"/>
                    <a:pt x="5462" y="1259"/>
                  </a:cubicBezTo>
                  <a:cubicBezTo>
                    <a:pt x="5336" y="1194"/>
                    <a:pt x="5336" y="1194"/>
                    <a:pt x="5336" y="1194"/>
                  </a:cubicBezTo>
                  <a:cubicBezTo>
                    <a:pt x="5311" y="1181"/>
                    <a:pt x="5291" y="1173"/>
                    <a:pt x="5274" y="1168"/>
                  </a:cubicBezTo>
                  <a:cubicBezTo>
                    <a:pt x="5257" y="1164"/>
                    <a:pt x="5241" y="1163"/>
                    <a:pt x="5225" y="1165"/>
                  </a:cubicBezTo>
                  <a:cubicBezTo>
                    <a:pt x="5208" y="1167"/>
                    <a:pt x="5201" y="1170"/>
                    <a:pt x="5202" y="1175"/>
                  </a:cubicBezTo>
                  <a:cubicBezTo>
                    <a:pt x="5204" y="1180"/>
                    <a:pt x="5218" y="1190"/>
                    <a:pt x="5245" y="1204"/>
                  </a:cubicBezTo>
                  <a:cubicBezTo>
                    <a:pt x="5459" y="1315"/>
                    <a:pt x="5459" y="1315"/>
                    <a:pt x="5459" y="1315"/>
                  </a:cubicBezTo>
                  <a:cubicBezTo>
                    <a:pt x="5766" y="1280"/>
                    <a:pt x="5766" y="1280"/>
                    <a:pt x="5766" y="1280"/>
                  </a:cubicBezTo>
                  <a:cubicBezTo>
                    <a:pt x="5984" y="1394"/>
                    <a:pt x="5984" y="1394"/>
                    <a:pt x="5984" y="1394"/>
                  </a:cubicBezTo>
                  <a:cubicBezTo>
                    <a:pt x="5680" y="1428"/>
                    <a:pt x="5680" y="1428"/>
                    <a:pt x="5680" y="1428"/>
                  </a:cubicBezTo>
                  <a:cubicBezTo>
                    <a:pt x="6063" y="1627"/>
                    <a:pt x="6063" y="1627"/>
                    <a:pt x="6063" y="1627"/>
                  </a:cubicBezTo>
                  <a:cubicBezTo>
                    <a:pt x="6066" y="1626"/>
                    <a:pt x="6071" y="1626"/>
                    <a:pt x="6077" y="1626"/>
                  </a:cubicBezTo>
                  <a:cubicBezTo>
                    <a:pt x="6083" y="1625"/>
                    <a:pt x="6087" y="1625"/>
                    <a:pt x="6089" y="1625"/>
                  </a:cubicBezTo>
                  <a:cubicBezTo>
                    <a:pt x="6110" y="1622"/>
                    <a:pt x="6122" y="1619"/>
                    <a:pt x="6125" y="1614"/>
                  </a:cubicBezTo>
                  <a:cubicBezTo>
                    <a:pt x="6128" y="1610"/>
                    <a:pt x="6122" y="1604"/>
                    <a:pt x="6107" y="1596"/>
                  </a:cubicBezTo>
                  <a:cubicBezTo>
                    <a:pt x="6106" y="1595"/>
                    <a:pt x="6105" y="1595"/>
                    <a:pt x="6103" y="1594"/>
                  </a:cubicBezTo>
                  <a:cubicBezTo>
                    <a:pt x="6097" y="1590"/>
                    <a:pt x="6091" y="1587"/>
                    <a:pt x="6086" y="1584"/>
                  </a:cubicBezTo>
                  <a:cubicBezTo>
                    <a:pt x="5852" y="1462"/>
                    <a:pt x="5852" y="1462"/>
                    <a:pt x="5852" y="1462"/>
                  </a:cubicBezTo>
                  <a:cubicBezTo>
                    <a:pt x="6153" y="1428"/>
                    <a:pt x="6153" y="1428"/>
                    <a:pt x="6153" y="1428"/>
                  </a:cubicBezTo>
                  <a:cubicBezTo>
                    <a:pt x="6389" y="1551"/>
                    <a:pt x="6389" y="1551"/>
                    <a:pt x="6389" y="1551"/>
                  </a:cubicBezTo>
                  <a:cubicBezTo>
                    <a:pt x="6507" y="1612"/>
                    <a:pt x="6562" y="1653"/>
                    <a:pt x="6554" y="1674"/>
                  </a:cubicBezTo>
                  <a:close/>
                  <a:moveTo>
                    <a:pt x="9070" y="1050"/>
                  </a:moveTo>
                  <a:cubicBezTo>
                    <a:pt x="8847" y="1103"/>
                    <a:pt x="8786" y="1210"/>
                    <a:pt x="8934" y="1290"/>
                  </a:cubicBezTo>
                  <a:cubicBezTo>
                    <a:pt x="8935" y="1291"/>
                    <a:pt x="8936" y="1291"/>
                    <a:pt x="8937" y="1292"/>
                  </a:cubicBezTo>
                  <a:cubicBezTo>
                    <a:pt x="6782" y="1804"/>
                    <a:pt x="6782" y="1804"/>
                    <a:pt x="6782" y="1804"/>
                  </a:cubicBezTo>
                  <a:cubicBezTo>
                    <a:pt x="7085" y="1656"/>
                    <a:pt x="7046" y="1405"/>
                    <a:pt x="6648" y="1190"/>
                  </a:cubicBezTo>
                  <a:cubicBezTo>
                    <a:pt x="6307" y="1006"/>
                    <a:pt x="5795" y="899"/>
                    <a:pt x="5342" y="899"/>
                  </a:cubicBezTo>
                  <a:cubicBezTo>
                    <a:pt x="5267" y="899"/>
                    <a:pt x="5193" y="902"/>
                    <a:pt x="5123" y="908"/>
                  </a:cubicBezTo>
                  <a:cubicBezTo>
                    <a:pt x="7278" y="396"/>
                    <a:pt x="7278" y="396"/>
                    <a:pt x="7278" y="396"/>
                  </a:cubicBezTo>
                  <a:cubicBezTo>
                    <a:pt x="7283" y="399"/>
                    <a:pt x="7288" y="402"/>
                    <a:pt x="7294" y="405"/>
                  </a:cubicBezTo>
                  <a:cubicBezTo>
                    <a:pt x="7387" y="455"/>
                    <a:pt x="7541" y="483"/>
                    <a:pt x="7697" y="483"/>
                  </a:cubicBezTo>
                  <a:cubicBezTo>
                    <a:pt x="7789" y="483"/>
                    <a:pt x="7882" y="473"/>
                    <a:pt x="7965" y="454"/>
                  </a:cubicBezTo>
                  <a:cubicBezTo>
                    <a:pt x="7966" y="453"/>
                    <a:pt x="7968" y="453"/>
                    <a:pt x="7969" y="452"/>
                  </a:cubicBezTo>
                  <a:cubicBezTo>
                    <a:pt x="9075" y="1049"/>
                    <a:pt x="9075" y="1049"/>
                    <a:pt x="9075" y="1049"/>
                  </a:cubicBezTo>
                  <a:cubicBezTo>
                    <a:pt x="9073" y="1049"/>
                    <a:pt x="9072" y="1050"/>
                    <a:pt x="9070" y="1050"/>
                  </a:cubicBezTo>
                  <a:close/>
                  <a:moveTo>
                    <a:pt x="9089" y="743"/>
                  </a:moveTo>
                  <a:cubicBezTo>
                    <a:pt x="8929" y="656"/>
                    <a:pt x="8929" y="656"/>
                    <a:pt x="8929" y="656"/>
                  </a:cubicBezTo>
                  <a:cubicBezTo>
                    <a:pt x="8929" y="379"/>
                    <a:pt x="8929" y="379"/>
                    <a:pt x="8929" y="379"/>
                  </a:cubicBezTo>
                  <a:cubicBezTo>
                    <a:pt x="8972" y="412"/>
                    <a:pt x="9026" y="443"/>
                    <a:pt x="9089" y="471"/>
                  </a:cubicBezTo>
                  <a:lnTo>
                    <a:pt x="9089" y="743"/>
                  </a:lnTo>
                  <a:close/>
                  <a:moveTo>
                    <a:pt x="9325" y="861"/>
                  </a:moveTo>
                  <a:cubicBezTo>
                    <a:pt x="9313" y="859"/>
                    <a:pt x="9303" y="855"/>
                    <a:pt x="9291" y="852"/>
                  </a:cubicBezTo>
                  <a:cubicBezTo>
                    <a:pt x="9164" y="784"/>
                    <a:pt x="9164" y="784"/>
                    <a:pt x="9164" y="784"/>
                  </a:cubicBezTo>
                  <a:cubicBezTo>
                    <a:pt x="9164" y="501"/>
                    <a:pt x="9164" y="501"/>
                    <a:pt x="9164" y="501"/>
                  </a:cubicBezTo>
                  <a:cubicBezTo>
                    <a:pt x="9214" y="519"/>
                    <a:pt x="9267" y="536"/>
                    <a:pt x="9325" y="550"/>
                  </a:cubicBezTo>
                  <a:lnTo>
                    <a:pt x="9325" y="861"/>
                  </a:lnTo>
                  <a:close/>
                  <a:moveTo>
                    <a:pt x="9561" y="908"/>
                  </a:moveTo>
                  <a:cubicBezTo>
                    <a:pt x="9505" y="900"/>
                    <a:pt x="9451" y="890"/>
                    <a:pt x="9400" y="879"/>
                  </a:cubicBezTo>
                  <a:cubicBezTo>
                    <a:pt x="9400" y="568"/>
                    <a:pt x="9400" y="568"/>
                    <a:pt x="9400" y="568"/>
                  </a:cubicBezTo>
                  <a:cubicBezTo>
                    <a:pt x="9451" y="579"/>
                    <a:pt x="9505" y="589"/>
                    <a:pt x="9561" y="597"/>
                  </a:cubicBezTo>
                  <a:lnTo>
                    <a:pt x="9561" y="908"/>
                  </a:lnTo>
                  <a:close/>
                  <a:moveTo>
                    <a:pt x="11006" y="753"/>
                  </a:moveTo>
                  <a:cubicBezTo>
                    <a:pt x="10959" y="778"/>
                    <a:pt x="10905" y="800"/>
                    <a:pt x="10845" y="821"/>
                  </a:cubicBezTo>
                  <a:cubicBezTo>
                    <a:pt x="10845" y="510"/>
                    <a:pt x="10845" y="510"/>
                    <a:pt x="10845" y="510"/>
                  </a:cubicBezTo>
                  <a:cubicBezTo>
                    <a:pt x="10905" y="489"/>
                    <a:pt x="10959" y="466"/>
                    <a:pt x="11006" y="442"/>
                  </a:cubicBezTo>
                  <a:lnTo>
                    <a:pt x="11006" y="7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Freeform 171">
              <a:extLst>
                <a:ext uri="{FF2B5EF4-FFF2-40B4-BE49-F238E27FC236}">
                  <a16:creationId xmlns:a16="http://schemas.microsoft.com/office/drawing/2014/main" id="{447020C4-4EEF-45A4-A966-26E32D122F5A}"/>
                </a:ext>
              </a:extLst>
            </p:cNvPr>
            <p:cNvSpPr>
              <a:spLocks/>
            </p:cNvSpPr>
            <p:nvPr/>
          </p:nvSpPr>
          <p:spPr bwMode="auto">
            <a:xfrm>
              <a:off x="8167301" y="2245510"/>
              <a:ext cx="199826" cy="102879"/>
            </a:xfrm>
            <a:custGeom>
              <a:avLst/>
              <a:gdLst/>
              <a:ahLst/>
              <a:cxnLst>
                <a:cxn ang="0">
                  <a:pos x="79" y="448"/>
                </a:cxn>
                <a:cxn ang="0">
                  <a:pos x="476" y="448"/>
                </a:cxn>
                <a:cxn ang="0">
                  <a:pos x="803" y="433"/>
                </a:cxn>
                <a:cxn ang="0">
                  <a:pos x="870" y="356"/>
                </a:cxn>
                <a:cxn ang="0">
                  <a:pos x="870" y="274"/>
                </a:cxn>
                <a:cxn ang="0">
                  <a:pos x="526" y="274"/>
                </a:cxn>
                <a:cxn ang="0">
                  <a:pos x="526" y="355"/>
                </a:cxn>
                <a:cxn ang="0">
                  <a:pos x="524" y="362"/>
                </a:cxn>
                <a:cxn ang="0">
                  <a:pos x="524" y="363"/>
                </a:cxn>
                <a:cxn ang="0">
                  <a:pos x="508" y="374"/>
                </a:cxn>
                <a:cxn ang="0">
                  <a:pos x="455" y="378"/>
                </a:cxn>
                <a:cxn ang="0">
                  <a:pos x="442" y="377"/>
                </a:cxn>
                <a:cxn ang="0">
                  <a:pos x="427" y="377"/>
                </a:cxn>
                <a:cxn ang="0">
                  <a:pos x="427" y="245"/>
                </a:cxn>
                <a:cxn ang="0">
                  <a:pos x="773" y="245"/>
                </a:cxn>
                <a:cxn ang="0">
                  <a:pos x="773" y="170"/>
                </a:cxn>
                <a:cxn ang="0">
                  <a:pos x="423" y="170"/>
                </a:cxn>
                <a:cxn ang="0">
                  <a:pos x="423" y="96"/>
                </a:cxn>
                <a:cxn ang="0">
                  <a:pos x="434" y="78"/>
                </a:cxn>
                <a:cxn ang="0">
                  <a:pos x="474" y="74"/>
                </a:cxn>
                <a:cxn ang="0">
                  <a:pos x="514" y="79"/>
                </a:cxn>
                <a:cxn ang="0">
                  <a:pos x="526" y="96"/>
                </a:cxn>
                <a:cxn ang="0">
                  <a:pos x="526" y="140"/>
                </a:cxn>
                <a:cxn ang="0">
                  <a:pos x="870" y="140"/>
                </a:cxn>
                <a:cxn ang="0">
                  <a:pos x="870" y="93"/>
                </a:cxn>
                <a:cxn ang="0">
                  <a:pos x="802" y="16"/>
                </a:cxn>
                <a:cxn ang="0">
                  <a:pos x="474" y="0"/>
                </a:cxn>
                <a:cxn ang="0">
                  <a:pos x="147" y="15"/>
                </a:cxn>
                <a:cxn ang="0">
                  <a:pos x="79" y="93"/>
                </a:cxn>
                <a:cxn ang="0">
                  <a:pos x="79" y="170"/>
                </a:cxn>
                <a:cxn ang="0">
                  <a:pos x="0" y="170"/>
                </a:cxn>
                <a:cxn ang="0">
                  <a:pos x="0" y="245"/>
                </a:cxn>
                <a:cxn ang="0">
                  <a:pos x="79" y="245"/>
                </a:cxn>
                <a:cxn ang="0">
                  <a:pos x="79" y="448"/>
                </a:cxn>
              </a:cxnLst>
              <a:rect l="0" t="0" r="r" b="b"/>
              <a:pathLst>
                <a:path w="870" h="448">
                  <a:moveTo>
                    <a:pt x="79" y="448"/>
                  </a:moveTo>
                  <a:cubicBezTo>
                    <a:pt x="476" y="448"/>
                    <a:pt x="476" y="448"/>
                    <a:pt x="476" y="448"/>
                  </a:cubicBezTo>
                  <a:cubicBezTo>
                    <a:pt x="649" y="448"/>
                    <a:pt x="758" y="443"/>
                    <a:pt x="803" y="433"/>
                  </a:cubicBezTo>
                  <a:cubicBezTo>
                    <a:pt x="847" y="422"/>
                    <a:pt x="870" y="397"/>
                    <a:pt x="870" y="356"/>
                  </a:cubicBezTo>
                  <a:cubicBezTo>
                    <a:pt x="870" y="274"/>
                    <a:pt x="870" y="274"/>
                    <a:pt x="870" y="274"/>
                  </a:cubicBezTo>
                  <a:cubicBezTo>
                    <a:pt x="526" y="274"/>
                    <a:pt x="526" y="274"/>
                    <a:pt x="526" y="274"/>
                  </a:cubicBezTo>
                  <a:cubicBezTo>
                    <a:pt x="526" y="355"/>
                    <a:pt x="526" y="355"/>
                    <a:pt x="526" y="355"/>
                  </a:cubicBezTo>
                  <a:cubicBezTo>
                    <a:pt x="526" y="357"/>
                    <a:pt x="525" y="359"/>
                    <a:pt x="524" y="362"/>
                  </a:cubicBezTo>
                  <a:cubicBezTo>
                    <a:pt x="524" y="362"/>
                    <a:pt x="524" y="363"/>
                    <a:pt x="524" y="363"/>
                  </a:cubicBezTo>
                  <a:cubicBezTo>
                    <a:pt x="524" y="368"/>
                    <a:pt x="518" y="372"/>
                    <a:pt x="508" y="374"/>
                  </a:cubicBezTo>
                  <a:cubicBezTo>
                    <a:pt x="497" y="376"/>
                    <a:pt x="479" y="378"/>
                    <a:pt x="455" y="378"/>
                  </a:cubicBezTo>
                  <a:cubicBezTo>
                    <a:pt x="452" y="378"/>
                    <a:pt x="448" y="377"/>
                    <a:pt x="442" y="377"/>
                  </a:cubicBezTo>
                  <a:cubicBezTo>
                    <a:pt x="436" y="377"/>
                    <a:pt x="431" y="377"/>
                    <a:pt x="427" y="377"/>
                  </a:cubicBezTo>
                  <a:cubicBezTo>
                    <a:pt x="427" y="245"/>
                    <a:pt x="427" y="245"/>
                    <a:pt x="427" y="245"/>
                  </a:cubicBezTo>
                  <a:cubicBezTo>
                    <a:pt x="773" y="245"/>
                    <a:pt x="773" y="245"/>
                    <a:pt x="773" y="245"/>
                  </a:cubicBezTo>
                  <a:cubicBezTo>
                    <a:pt x="773" y="170"/>
                    <a:pt x="773" y="170"/>
                    <a:pt x="773" y="170"/>
                  </a:cubicBezTo>
                  <a:cubicBezTo>
                    <a:pt x="423" y="170"/>
                    <a:pt x="423" y="170"/>
                    <a:pt x="423" y="170"/>
                  </a:cubicBezTo>
                  <a:cubicBezTo>
                    <a:pt x="423" y="96"/>
                    <a:pt x="423" y="96"/>
                    <a:pt x="423" y="96"/>
                  </a:cubicBezTo>
                  <a:cubicBezTo>
                    <a:pt x="423" y="87"/>
                    <a:pt x="426" y="81"/>
                    <a:pt x="434" y="78"/>
                  </a:cubicBezTo>
                  <a:cubicBezTo>
                    <a:pt x="441" y="75"/>
                    <a:pt x="455" y="74"/>
                    <a:pt x="474" y="74"/>
                  </a:cubicBezTo>
                  <a:cubicBezTo>
                    <a:pt x="492" y="74"/>
                    <a:pt x="505" y="75"/>
                    <a:pt x="514" y="79"/>
                  </a:cubicBezTo>
                  <a:cubicBezTo>
                    <a:pt x="522" y="82"/>
                    <a:pt x="526" y="88"/>
                    <a:pt x="526" y="96"/>
                  </a:cubicBezTo>
                  <a:cubicBezTo>
                    <a:pt x="526" y="140"/>
                    <a:pt x="526" y="140"/>
                    <a:pt x="526" y="140"/>
                  </a:cubicBezTo>
                  <a:cubicBezTo>
                    <a:pt x="870" y="140"/>
                    <a:pt x="870" y="140"/>
                    <a:pt x="870" y="140"/>
                  </a:cubicBezTo>
                  <a:cubicBezTo>
                    <a:pt x="870" y="93"/>
                    <a:pt x="870" y="93"/>
                    <a:pt x="870" y="93"/>
                  </a:cubicBezTo>
                  <a:cubicBezTo>
                    <a:pt x="870" y="53"/>
                    <a:pt x="847" y="27"/>
                    <a:pt x="802" y="16"/>
                  </a:cubicBezTo>
                  <a:cubicBezTo>
                    <a:pt x="757" y="5"/>
                    <a:pt x="647" y="0"/>
                    <a:pt x="474" y="0"/>
                  </a:cubicBezTo>
                  <a:cubicBezTo>
                    <a:pt x="301" y="0"/>
                    <a:pt x="193" y="5"/>
                    <a:pt x="147" y="15"/>
                  </a:cubicBezTo>
                  <a:cubicBezTo>
                    <a:pt x="102" y="25"/>
                    <a:pt x="79" y="51"/>
                    <a:pt x="79" y="93"/>
                  </a:cubicBezTo>
                  <a:cubicBezTo>
                    <a:pt x="79" y="170"/>
                    <a:pt x="79" y="170"/>
                    <a:pt x="79" y="170"/>
                  </a:cubicBezTo>
                  <a:cubicBezTo>
                    <a:pt x="0" y="170"/>
                    <a:pt x="0" y="170"/>
                    <a:pt x="0" y="170"/>
                  </a:cubicBezTo>
                  <a:cubicBezTo>
                    <a:pt x="0" y="245"/>
                    <a:pt x="0" y="245"/>
                    <a:pt x="0" y="245"/>
                  </a:cubicBezTo>
                  <a:cubicBezTo>
                    <a:pt x="79" y="245"/>
                    <a:pt x="79" y="245"/>
                    <a:pt x="79" y="245"/>
                  </a:cubicBezTo>
                  <a:lnTo>
                    <a:pt x="79" y="4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172">
              <a:extLst>
                <a:ext uri="{FF2B5EF4-FFF2-40B4-BE49-F238E27FC236}">
                  <a16:creationId xmlns:a16="http://schemas.microsoft.com/office/drawing/2014/main" id="{53A727AD-9696-472B-B176-C403027BFB8F}"/>
                </a:ext>
              </a:extLst>
            </p:cNvPr>
            <p:cNvSpPr>
              <a:spLocks/>
            </p:cNvSpPr>
            <p:nvPr/>
          </p:nvSpPr>
          <p:spPr bwMode="auto">
            <a:xfrm>
              <a:off x="9023393" y="2528767"/>
              <a:ext cx="199632" cy="102879"/>
            </a:xfrm>
            <a:custGeom>
              <a:avLst/>
              <a:gdLst/>
              <a:ahLst/>
              <a:cxnLst>
                <a:cxn ang="0">
                  <a:pos x="802" y="16"/>
                </a:cxn>
                <a:cxn ang="0">
                  <a:pos x="473" y="0"/>
                </a:cxn>
                <a:cxn ang="0">
                  <a:pos x="147" y="15"/>
                </a:cxn>
                <a:cxn ang="0">
                  <a:pos x="78" y="93"/>
                </a:cxn>
                <a:cxn ang="0">
                  <a:pos x="78" y="170"/>
                </a:cxn>
                <a:cxn ang="0">
                  <a:pos x="0" y="170"/>
                </a:cxn>
                <a:cxn ang="0">
                  <a:pos x="0" y="245"/>
                </a:cxn>
                <a:cxn ang="0">
                  <a:pos x="78" y="245"/>
                </a:cxn>
                <a:cxn ang="0">
                  <a:pos x="78" y="448"/>
                </a:cxn>
                <a:cxn ang="0">
                  <a:pos x="475" y="448"/>
                </a:cxn>
                <a:cxn ang="0">
                  <a:pos x="803" y="433"/>
                </a:cxn>
                <a:cxn ang="0">
                  <a:pos x="869" y="355"/>
                </a:cxn>
                <a:cxn ang="0">
                  <a:pos x="869" y="274"/>
                </a:cxn>
                <a:cxn ang="0">
                  <a:pos x="526" y="274"/>
                </a:cxn>
                <a:cxn ang="0">
                  <a:pos x="526" y="355"/>
                </a:cxn>
                <a:cxn ang="0">
                  <a:pos x="524" y="362"/>
                </a:cxn>
                <a:cxn ang="0">
                  <a:pos x="524" y="363"/>
                </a:cxn>
                <a:cxn ang="0">
                  <a:pos x="507" y="374"/>
                </a:cxn>
                <a:cxn ang="0">
                  <a:pos x="455" y="377"/>
                </a:cxn>
                <a:cxn ang="0">
                  <a:pos x="442" y="377"/>
                </a:cxn>
                <a:cxn ang="0">
                  <a:pos x="426" y="377"/>
                </a:cxn>
                <a:cxn ang="0">
                  <a:pos x="426" y="245"/>
                </a:cxn>
                <a:cxn ang="0">
                  <a:pos x="773" y="245"/>
                </a:cxn>
                <a:cxn ang="0">
                  <a:pos x="773" y="170"/>
                </a:cxn>
                <a:cxn ang="0">
                  <a:pos x="422" y="170"/>
                </a:cxn>
                <a:cxn ang="0">
                  <a:pos x="422" y="96"/>
                </a:cxn>
                <a:cxn ang="0">
                  <a:pos x="434" y="78"/>
                </a:cxn>
                <a:cxn ang="0">
                  <a:pos x="473" y="74"/>
                </a:cxn>
                <a:cxn ang="0">
                  <a:pos x="513" y="79"/>
                </a:cxn>
                <a:cxn ang="0">
                  <a:pos x="526" y="96"/>
                </a:cxn>
                <a:cxn ang="0">
                  <a:pos x="526" y="140"/>
                </a:cxn>
                <a:cxn ang="0">
                  <a:pos x="869" y="140"/>
                </a:cxn>
                <a:cxn ang="0">
                  <a:pos x="869" y="93"/>
                </a:cxn>
                <a:cxn ang="0">
                  <a:pos x="802" y="16"/>
                </a:cxn>
              </a:cxnLst>
              <a:rect l="0" t="0" r="r" b="b"/>
              <a:pathLst>
                <a:path w="869" h="448">
                  <a:moveTo>
                    <a:pt x="802" y="16"/>
                  </a:moveTo>
                  <a:cubicBezTo>
                    <a:pt x="756" y="5"/>
                    <a:pt x="647" y="0"/>
                    <a:pt x="473" y="0"/>
                  </a:cubicBezTo>
                  <a:cubicBezTo>
                    <a:pt x="301" y="0"/>
                    <a:pt x="192" y="5"/>
                    <a:pt x="147" y="15"/>
                  </a:cubicBezTo>
                  <a:cubicBezTo>
                    <a:pt x="101" y="25"/>
                    <a:pt x="78" y="51"/>
                    <a:pt x="78" y="93"/>
                  </a:cubicBezTo>
                  <a:cubicBezTo>
                    <a:pt x="78" y="170"/>
                    <a:pt x="78" y="170"/>
                    <a:pt x="78" y="170"/>
                  </a:cubicBezTo>
                  <a:cubicBezTo>
                    <a:pt x="0" y="170"/>
                    <a:pt x="0" y="170"/>
                    <a:pt x="0" y="170"/>
                  </a:cubicBezTo>
                  <a:cubicBezTo>
                    <a:pt x="0" y="245"/>
                    <a:pt x="0" y="245"/>
                    <a:pt x="0" y="245"/>
                  </a:cubicBezTo>
                  <a:cubicBezTo>
                    <a:pt x="78" y="245"/>
                    <a:pt x="78" y="245"/>
                    <a:pt x="78" y="245"/>
                  </a:cubicBezTo>
                  <a:cubicBezTo>
                    <a:pt x="78" y="448"/>
                    <a:pt x="78" y="448"/>
                    <a:pt x="78" y="448"/>
                  </a:cubicBezTo>
                  <a:cubicBezTo>
                    <a:pt x="475" y="448"/>
                    <a:pt x="475" y="448"/>
                    <a:pt x="475" y="448"/>
                  </a:cubicBezTo>
                  <a:cubicBezTo>
                    <a:pt x="649" y="448"/>
                    <a:pt x="758" y="443"/>
                    <a:pt x="803" y="433"/>
                  </a:cubicBezTo>
                  <a:cubicBezTo>
                    <a:pt x="847" y="422"/>
                    <a:pt x="869" y="396"/>
                    <a:pt x="869" y="355"/>
                  </a:cubicBezTo>
                  <a:cubicBezTo>
                    <a:pt x="869" y="274"/>
                    <a:pt x="869" y="274"/>
                    <a:pt x="869" y="274"/>
                  </a:cubicBezTo>
                  <a:cubicBezTo>
                    <a:pt x="526" y="274"/>
                    <a:pt x="526" y="274"/>
                    <a:pt x="526" y="274"/>
                  </a:cubicBezTo>
                  <a:cubicBezTo>
                    <a:pt x="526" y="355"/>
                    <a:pt x="526" y="355"/>
                    <a:pt x="526" y="355"/>
                  </a:cubicBezTo>
                  <a:cubicBezTo>
                    <a:pt x="526" y="357"/>
                    <a:pt x="525" y="359"/>
                    <a:pt x="524" y="362"/>
                  </a:cubicBezTo>
                  <a:cubicBezTo>
                    <a:pt x="524" y="362"/>
                    <a:pt x="524" y="363"/>
                    <a:pt x="524" y="363"/>
                  </a:cubicBezTo>
                  <a:cubicBezTo>
                    <a:pt x="524" y="368"/>
                    <a:pt x="518" y="372"/>
                    <a:pt x="507" y="374"/>
                  </a:cubicBezTo>
                  <a:cubicBezTo>
                    <a:pt x="497" y="376"/>
                    <a:pt x="479" y="377"/>
                    <a:pt x="455" y="377"/>
                  </a:cubicBezTo>
                  <a:cubicBezTo>
                    <a:pt x="452" y="377"/>
                    <a:pt x="448" y="377"/>
                    <a:pt x="442" y="377"/>
                  </a:cubicBezTo>
                  <a:cubicBezTo>
                    <a:pt x="435" y="377"/>
                    <a:pt x="430" y="377"/>
                    <a:pt x="426" y="377"/>
                  </a:cubicBezTo>
                  <a:cubicBezTo>
                    <a:pt x="426" y="245"/>
                    <a:pt x="426" y="245"/>
                    <a:pt x="426" y="245"/>
                  </a:cubicBezTo>
                  <a:cubicBezTo>
                    <a:pt x="773" y="245"/>
                    <a:pt x="773" y="245"/>
                    <a:pt x="773" y="245"/>
                  </a:cubicBezTo>
                  <a:cubicBezTo>
                    <a:pt x="773" y="170"/>
                    <a:pt x="773" y="170"/>
                    <a:pt x="773" y="170"/>
                  </a:cubicBezTo>
                  <a:cubicBezTo>
                    <a:pt x="422" y="170"/>
                    <a:pt x="422" y="170"/>
                    <a:pt x="422" y="170"/>
                  </a:cubicBezTo>
                  <a:cubicBezTo>
                    <a:pt x="422" y="96"/>
                    <a:pt x="422" y="96"/>
                    <a:pt x="422" y="96"/>
                  </a:cubicBezTo>
                  <a:cubicBezTo>
                    <a:pt x="422" y="87"/>
                    <a:pt x="426" y="81"/>
                    <a:pt x="434" y="78"/>
                  </a:cubicBezTo>
                  <a:cubicBezTo>
                    <a:pt x="441" y="75"/>
                    <a:pt x="454" y="74"/>
                    <a:pt x="473" y="74"/>
                  </a:cubicBezTo>
                  <a:cubicBezTo>
                    <a:pt x="492" y="74"/>
                    <a:pt x="505" y="75"/>
                    <a:pt x="513" y="79"/>
                  </a:cubicBezTo>
                  <a:cubicBezTo>
                    <a:pt x="521" y="82"/>
                    <a:pt x="526" y="88"/>
                    <a:pt x="526" y="96"/>
                  </a:cubicBezTo>
                  <a:cubicBezTo>
                    <a:pt x="526" y="140"/>
                    <a:pt x="526" y="140"/>
                    <a:pt x="526" y="140"/>
                  </a:cubicBezTo>
                  <a:cubicBezTo>
                    <a:pt x="869" y="140"/>
                    <a:pt x="869" y="140"/>
                    <a:pt x="869" y="140"/>
                  </a:cubicBezTo>
                  <a:cubicBezTo>
                    <a:pt x="869" y="93"/>
                    <a:pt x="869" y="93"/>
                    <a:pt x="869" y="93"/>
                  </a:cubicBezTo>
                  <a:cubicBezTo>
                    <a:pt x="869" y="53"/>
                    <a:pt x="847" y="27"/>
                    <a:pt x="802"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173">
              <a:extLst>
                <a:ext uri="{FF2B5EF4-FFF2-40B4-BE49-F238E27FC236}">
                  <a16:creationId xmlns:a16="http://schemas.microsoft.com/office/drawing/2014/main" id="{69DD3CED-3CD3-4657-9597-BADF7DCEA7B7}"/>
                </a:ext>
              </a:extLst>
            </p:cNvPr>
            <p:cNvSpPr>
              <a:spLocks/>
            </p:cNvSpPr>
            <p:nvPr/>
          </p:nvSpPr>
          <p:spPr bwMode="auto">
            <a:xfrm>
              <a:off x="8922361" y="3419573"/>
              <a:ext cx="199534" cy="102879"/>
            </a:xfrm>
            <a:custGeom>
              <a:avLst/>
              <a:gdLst/>
              <a:ahLst/>
              <a:cxnLst>
                <a:cxn ang="0">
                  <a:pos x="801" y="16"/>
                </a:cxn>
                <a:cxn ang="0">
                  <a:pos x="473" y="0"/>
                </a:cxn>
                <a:cxn ang="0">
                  <a:pos x="146" y="15"/>
                </a:cxn>
                <a:cxn ang="0">
                  <a:pos x="78" y="93"/>
                </a:cxn>
                <a:cxn ang="0">
                  <a:pos x="78" y="170"/>
                </a:cxn>
                <a:cxn ang="0">
                  <a:pos x="0" y="170"/>
                </a:cxn>
                <a:cxn ang="0">
                  <a:pos x="0" y="245"/>
                </a:cxn>
                <a:cxn ang="0">
                  <a:pos x="78" y="245"/>
                </a:cxn>
                <a:cxn ang="0">
                  <a:pos x="78" y="448"/>
                </a:cxn>
                <a:cxn ang="0">
                  <a:pos x="475" y="448"/>
                </a:cxn>
                <a:cxn ang="0">
                  <a:pos x="802" y="433"/>
                </a:cxn>
                <a:cxn ang="0">
                  <a:pos x="869" y="356"/>
                </a:cxn>
                <a:cxn ang="0">
                  <a:pos x="869" y="274"/>
                </a:cxn>
                <a:cxn ang="0">
                  <a:pos x="525" y="274"/>
                </a:cxn>
                <a:cxn ang="0">
                  <a:pos x="525" y="355"/>
                </a:cxn>
                <a:cxn ang="0">
                  <a:pos x="523" y="362"/>
                </a:cxn>
                <a:cxn ang="0">
                  <a:pos x="523" y="363"/>
                </a:cxn>
                <a:cxn ang="0">
                  <a:pos x="507" y="374"/>
                </a:cxn>
                <a:cxn ang="0">
                  <a:pos x="454" y="378"/>
                </a:cxn>
                <a:cxn ang="0">
                  <a:pos x="441" y="377"/>
                </a:cxn>
                <a:cxn ang="0">
                  <a:pos x="426" y="377"/>
                </a:cxn>
                <a:cxn ang="0">
                  <a:pos x="426" y="245"/>
                </a:cxn>
                <a:cxn ang="0">
                  <a:pos x="773" y="245"/>
                </a:cxn>
                <a:cxn ang="0">
                  <a:pos x="773" y="170"/>
                </a:cxn>
                <a:cxn ang="0">
                  <a:pos x="422" y="170"/>
                </a:cxn>
                <a:cxn ang="0">
                  <a:pos x="422" y="96"/>
                </a:cxn>
                <a:cxn ang="0">
                  <a:pos x="433" y="78"/>
                </a:cxn>
                <a:cxn ang="0">
                  <a:pos x="473" y="74"/>
                </a:cxn>
                <a:cxn ang="0">
                  <a:pos x="513" y="79"/>
                </a:cxn>
                <a:cxn ang="0">
                  <a:pos x="525" y="96"/>
                </a:cxn>
                <a:cxn ang="0">
                  <a:pos x="525" y="140"/>
                </a:cxn>
                <a:cxn ang="0">
                  <a:pos x="869" y="140"/>
                </a:cxn>
                <a:cxn ang="0">
                  <a:pos x="869" y="93"/>
                </a:cxn>
                <a:cxn ang="0">
                  <a:pos x="801" y="16"/>
                </a:cxn>
              </a:cxnLst>
              <a:rect l="0" t="0" r="r" b="b"/>
              <a:pathLst>
                <a:path w="869" h="448">
                  <a:moveTo>
                    <a:pt x="801" y="16"/>
                  </a:moveTo>
                  <a:cubicBezTo>
                    <a:pt x="756" y="5"/>
                    <a:pt x="647" y="0"/>
                    <a:pt x="473" y="0"/>
                  </a:cubicBezTo>
                  <a:cubicBezTo>
                    <a:pt x="301" y="0"/>
                    <a:pt x="192" y="5"/>
                    <a:pt x="146" y="15"/>
                  </a:cubicBezTo>
                  <a:cubicBezTo>
                    <a:pt x="101" y="25"/>
                    <a:pt x="78" y="51"/>
                    <a:pt x="78" y="93"/>
                  </a:cubicBezTo>
                  <a:cubicBezTo>
                    <a:pt x="78" y="170"/>
                    <a:pt x="78" y="170"/>
                    <a:pt x="78" y="170"/>
                  </a:cubicBezTo>
                  <a:cubicBezTo>
                    <a:pt x="0" y="170"/>
                    <a:pt x="0" y="170"/>
                    <a:pt x="0" y="170"/>
                  </a:cubicBezTo>
                  <a:cubicBezTo>
                    <a:pt x="0" y="245"/>
                    <a:pt x="0" y="245"/>
                    <a:pt x="0" y="245"/>
                  </a:cubicBezTo>
                  <a:cubicBezTo>
                    <a:pt x="78" y="245"/>
                    <a:pt x="78" y="245"/>
                    <a:pt x="78" y="245"/>
                  </a:cubicBezTo>
                  <a:cubicBezTo>
                    <a:pt x="78" y="448"/>
                    <a:pt x="78" y="448"/>
                    <a:pt x="78" y="448"/>
                  </a:cubicBezTo>
                  <a:cubicBezTo>
                    <a:pt x="475" y="448"/>
                    <a:pt x="475" y="448"/>
                    <a:pt x="475" y="448"/>
                  </a:cubicBezTo>
                  <a:cubicBezTo>
                    <a:pt x="649" y="448"/>
                    <a:pt x="758" y="443"/>
                    <a:pt x="802" y="433"/>
                  </a:cubicBezTo>
                  <a:cubicBezTo>
                    <a:pt x="847" y="422"/>
                    <a:pt x="869" y="396"/>
                    <a:pt x="869" y="356"/>
                  </a:cubicBezTo>
                  <a:cubicBezTo>
                    <a:pt x="869" y="274"/>
                    <a:pt x="869" y="274"/>
                    <a:pt x="869" y="274"/>
                  </a:cubicBezTo>
                  <a:cubicBezTo>
                    <a:pt x="525" y="274"/>
                    <a:pt x="525" y="274"/>
                    <a:pt x="525" y="274"/>
                  </a:cubicBezTo>
                  <a:cubicBezTo>
                    <a:pt x="525" y="355"/>
                    <a:pt x="525" y="355"/>
                    <a:pt x="525" y="355"/>
                  </a:cubicBezTo>
                  <a:cubicBezTo>
                    <a:pt x="525" y="357"/>
                    <a:pt x="525" y="359"/>
                    <a:pt x="523" y="362"/>
                  </a:cubicBezTo>
                  <a:cubicBezTo>
                    <a:pt x="523" y="362"/>
                    <a:pt x="523" y="363"/>
                    <a:pt x="523" y="363"/>
                  </a:cubicBezTo>
                  <a:cubicBezTo>
                    <a:pt x="523" y="368"/>
                    <a:pt x="518" y="372"/>
                    <a:pt x="507" y="374"/>
                  </a:cubicBezTo>
                  <a:cubicBezTo>
                    <a:pt x="496" y="376"/>
                    <a:pt x="479" y="378"/>
                    <a:pt x="454" y="378"/>
                  </a:cubicBezTo>
                  <a:cubicBezTo>
                    <a:pt x="452" y="378"/>
                    <a:pt x="447" y="377"/>
                    <a:pt x="441" y="377"/>
                  </a:cubicBezTo>
                  <a:cubicBezTo>
                    <a:pt x="435" y="377"/>
                    <a:pt x="430" y="377"/>
                    <a:pt x="426" y="377"/>
                  </a:cubicBezTo>
                  <a:cubicBezTo>
                    <a:pt x="426" y="245"/>
                    <a:pt x="426" y="245"/>
                    <a:pt x="426" y="245"/>
                  </a:cubicBezTo>
                  <a:cubicBezTo>
                    <a:pt x="773" y="245"/>
                    <a:pt x="773" y="245"/>
                    <a:pt x="773" y="245"/>
                  </a:cubicBezTo>
                  <a:cubicBezTo>
                    <a:pt x="773" y="170"/>
                    <a:pt x="773" y="170"/>
                    <a:pt x="773" y="170"/>
                  </a:cubicBezTo>
                  <a:cubicBezTo>
                    <a:pt x="422" y="170"/>
                    <a:pt x="422" y="170"/>
                    <a:pt x="422" y="170"/>
                  </a:cubicBezTo>
                  <a:cubicBezTo>
                    <a:pt x="422" y="96"/>
                    <a:pt x="422" y="96"/>
                    <a:pt x="422" y="96"/>
                  </a:cubicBezTo>
                  <a:cubicBezTo>
                    <a:pt x="422" y="87"/>
                    <a:pt x="426" y="81"/>
                    <a:pt x="433" y="78"/>
                  </a:cubicBezTo>
                  <a:cubicBezTo>
                    <a:pt x="441" y="75"/>
                    <a:pt x="454" y="74"/>
                    <a:pt x="473" y="74"/>
                  </a:cubicBezTo>
                  <a:cubicBezTo>
                    <a:pt x="491" y="74"/>
                    <a:pt x="505" y="75"/>
                    <a:pt x="513" y="79"/>
                  </a:cubicBezTo>
                  <a:cubicBezTo>
                    <a:pt x="521" y="82"/>
                    <a:pt x="525" y="88"/>
                    <a:pt x="525" y="96"/>
                  </a:cubicBezTo>
                  <a:cubicBezTo>
                    <a:pt x="525" y="140"/>
                    <a:pt x="525" y="140"/>
                    <a:pt x="525" y="140"/>
                  </a:cubicBezTo>
                  <a:cubicBezTo>
                    <a:pt x="869" y="140"/>
                    <a:pt x="869" y="140"/>
                    <a:pt x="869" y="140"/>
                  </a:cubicBezTo>
                  <a:cubicBezTo>
                    <a:pt x="869" y="93"/>
                    <a:pt x="869" y="93"/>
                    <a:pt x="869" y="93"/>
                  </a:cubicBezTo>
                  <a:cubicBezTo>
                    <a:pt x="869" y="53"/>
                    <a:pt x="846" y="27"/>
                    <a:pt x="801"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174">
              <a:extLst>
                <a:ext uri="{FF2B5EF4-FFF2-40B4-BE49-F238E27FC236}">
                  <a16:creationId xmlns:a16="http://schemas.microsoft.com/office/drawing/2014/main" id="{1D349BD4-D960-43C7-BA7C-9B24CEDED195}"/>
                </a:ext>
              </a:extLst>
            </p:cNvPr>
            <p:cNvSpPr>
              <a:spLocks/>
            </p:cNvSpPr>
            <p:nvPr/>
          </p:nvSpPr>
          <p:spPr bwMode="auto">
            <a:xfrm>
              <a:off x="6994501" y="3424143"/>
              <a:ext cx="199534" cy="102879"/>
            </a:xfrm>
            <a:custGeom>
              <a:avLst/>
              <a:gdLst/>
              <a:ahLst/>
              <a:cxnLst>
                <a:cxn ang="0">
                  <a:pos x="801" y="16"/>
                </a:cxn>
                <a:cxn ang="0">
                  <a:pos x="473" y="0"/>
                </a:cxn>
                <a:cxn ang="0">
                  <a:pos x="146" y="15"/>
                </a:cxn>
                <a:cxn ang="0">
                  <a:pos x="78" y="93"/>
                </a:cxn>
                <a:cxn ang="0">
                  <a:pos x="78" y="170"/>
                </a:cxn>
                <a:cxn ang="0">
                  <a:pos x="0" y="170"/>
                </a:cxn>
                <a:cxn ang="0">
                  <a:pos x="0" y="245"/>
                </a:cxn>
                <a:cxn ang="0">
                  <a:pos x="78" y="245"/>
                </a:cxn>
                <a:cxn ang="0">
                  <a:pos x="78" y="448"/>
                </a:cxn>
                <a:cxn ang="0">
                  <a:pos x="475" y="448"/>
                </a:cxn>
                <a:cxn ang="0">
                  <a:pos x="802" y="433"/>
                </a:cxn>
                <a:cxn ang="0">
                  <a:pos x="869" y="356"/>
                </a:cxn>
                <a:cxn ang="0">
                  <a:pos x="869" y="274"/>
                </a:cxn>
                <a:cxn ang="0">
                  <a:pos x="525" y="274"/>
                </a:cxn>
                <a:cxn ang="0">
                  <a:pos x="525" y="355"/>
                </a:cxn>
                <a:cxn ang="0">
                  <a:pos x="523" y="362"/>
                </a:cxn>
                <a:cxn ang="0">
                  <a:pos x="523" y="363"/>
                </a:cxn>
                <a:cxn ang="0">
                  <a:pos x="507" y="374"/>
                </a:cxn>
                <a:cxn ang="0">
                  <a:pos x="454" y="378"/>
                </a:cxn>
                <a:cxn ang="0">
                  <a:pos x="441" y="377"/>
                </a:cxn>
                <a:cxn ang="0">
                  <a:pos x="426" y="377"/>
                </a:cxn>
                <a:cxn ang="0">
                  <a:pos x="426" y="245"/>
                </a:cxn>
                <a:cxn ang="0">
                  <a:pos x="773" y="245"/>
                </a:cxn>
                <a:cxn ang="0">
                  <a:pos x="773" y="170"/>
                </a:cxn>
                <a:cxn ang="0">
                  <a:pos x="422" y="170"/>
                </a:cxn>
                <a:cxn ang="0">
                  <a:pos x="422" y="96"/>
                </a:cxn>
                <a:cxn ang="0">
                  <a:pos x="433" y="78"/>
                </a:cxn>
                <a:cxn ang="0">
                  <a:pos x="473" y="74"/>
                </a:cxn>
                <a:cxn ang="0">
                  <a:pos x="513" y="79"/>
                </a:cxn>
                <a:cxn ang="0">
                  <a:pos x="525" y="96"/>
                </a:cxn>
                <a:cxn ang="0">
                  <a:pos x="525" y="140"/>
                </a:cxn>
                <a:cxn ang="0">
                  <a:pos x="869" y="140"/>
                </a:cxn>
                <a:cxn ang="0">
                  <a:pos x="869" y="93"/>
                </a:cxn>
                <a:cxn ang="0">
                  <a:pos x="801" y="16"/>
                </a:cxn>
              </a:cxnLst>
              <a:rect l="0" t="0" r="r" b="b"/>
              <a:pathLst>
                <a:path w="869" h="448">
                  <a:moveTo>
                    <a:pt x="801" y="16"/>
                  </a:moveTo>
                  <a:cubicBezTo>
                    <a:pt x="756" y="5"/>
                    <a:pt x="647" y="0"/>
                    <a:pt x="473" y="0"/>
                  </a:cubicBezTo>
                  <a:cubicBezTo>
                    <a:pt x="301" y="0"/>
                    <a:pt x="192" y="5"/>
                    <a:pt x="146" y="15"/>
                  </a:cubicBezTo>
                  <a:cubicBezTo>
                    <a:pt x="101" y="25"/>
                    <a:pt x="78" y="51"/>
                    <a:pt x="78" y="93"/>
                  </a:cubicBezTo>
                  <a:cubicBezTo>
                    <a:pt x="78" y="170"/>
                    <a:pt x="78" y="170"/>
                    <a:pt x="78" y="170"/>
                  </a:cubicBezTo>
                  <a:cubicBezTo>
                    <a:pt x="0" y="170"/>
                    <a:pt x="0" y="170"/>
                    <a:pt x="0" y="170"/>
                  </a:cubicBezTo>
                  <a:cubicBezTo>
                    <a:pt x="0" y="245"/>
                    <a:pt x="0" y="245"/>
                    <a:pt x="0" y="245"/>
                  </a:cubicBezTo>
                  <a:cubicBezTo>
                    <a:pt x="78" y="245"/>
                    <a:pt x="78" y="245"/>
                    <a:pt x="78" y="245"/>
                  </a:cubicBezTo>
                  <a:cubicBezTo>
                    <a:pt x="78" y="448"/>
                    <a:pt x="78" y="448"/>
                    <a:pt x="78" y="448"/>
                  </a:cubicBezTo>
                  <a:cubicBezTo>
                    <a:pt x="475" y="448"/>
                    <a:pt x="475" y="448"/>
                    <a:pt x="475" y="448"/>
                  </a:cubicBezTo>
                  <a:cubicBezTo>
                    <a:pt x="649" y="448"/>
                    <a:pt x="758" y="443"/>
                    <a:pt x="802" y="433"/>
                  </a:cubicBezTo>
                  <a:cubicBezTo>
                    <a:pt x="847" y="422"/>
                    <a:pt x="869" y="396"/>
                    <a:pt x="869" y="356"/>
                  </a:cubicBezTo>
                  <a:cubicBezTo>
                    <a:pt x="869" y="274"/>
                    <a:pt x="869" y="274"/>
                    <a:pt x="869" y="274"/>
                  </a:cubicBezTo>
                  <a:cubicBezTo>
                    <a:pt x="525" y="274"/>
                    <a:pt x="525" y="274"/>
                    <a:pt x="525" y="274"/>
                  </a:cubicBezTo>
                  <a:cubicBezTo>
                    <a:pt x="525" y="355"/>
                    <a:pt x="525" y="355"/>
                    <a:pt x="525" y="355"/>
                  </a:cubicBezTo>
                  <a:cubicBezTo>
                    <a:pt x="525" y="357"/>
                    <a:pt x="525" y="359"/>
                    <a:pt x="523" y="362"/>
                  </a:cubicBezTo>
                  <a:cubicBezTo>
                    <a:pt x="523" y="362"/>
                    <a:pt x="523" y="363"/>
                    <a:pt x="523" y="363"/>
                  </a:cubicBezTo>
                  <a:cubicBezTo>
                    <a:pt x="523" y="368"/>
                    <a:pt x="518" y="372"/>
                    <a:pt x="507" y="374"/>
                  </a:cubicBezTo>
                  <a:cubicBezTo>
                    <a:pt x="496" y="376"/>
                    <a:pt x="479" y="378"/>
                    <a:pt x="454" y="378"/>
                  </a:cubicBezTo>
                  <a:cubicBezTo>
                    <a:pt x="452" y="378"/>
                    <a:pt x="447" y="377"/>
                    <a:pt x="441" y="377"/>
                  </a:cubicBezTo>
                  <a:cubicBezTo>
                    <a:pt x="435" y="377"/>
                    <a:pt x="430" y="377"/>
                    <a:pt x="426" y="377"/>
                  </a:cubicBezTo>
                  <a:cubicBezTo>
                    <a:pt x="426" y="245"/>
                    <a:pt x="426" y="245"/>
                    <a:pt x="426" y="245"/>
                  </a:cubicBezTo>
                  <a:cubicBezTo>
                    <a:pt x="773" y="245"/>
                    <a:pt x="773" y="245"/>
                    <a:pt x="773" y="245"/>
                  </a:cubicBezTo>
                  <a:cubicBezTo>
                    <a:pt x="773" y="170"/>
                    <a:pt x="773" y="170"/>
                    <a:pt x="773" y="170"/>
                  </a:cubicBezTo>
                  <a:cubicBezTo>
                    <a:pt x="422" y="170"/>
                    <a:pt x="422" y="170"/>
                    <a:pt x="422" y="170"/>
                  </a:cubicBezTo>
                  <a:cubicBezTo>
                    <a:pt x="422" y="96"/>
                    <a:pt x="422" y="96"/>
                    <a:pt x="422" y="96"/>
                  </a:cubicBezTo>
                  <a:cubicBezTo>
                    <a:pt x="422" y="87"/>
                    <a:pt x="426" y="81"/>
                    <a:pt x="433" y="78"/>
                  </a:cubicBezTo>
                  <a:cubicBezTo>
                    <a:pt x="441" y="75"/>
                    <a:pt x="454" y="74"/>
                    <a:pt x="473" y="74"/>
                  </a:cubicBezTo>
                  <a:cubicBezTo>
                    <a:pt x="491" y="74"/>
                    <a:pt x="505" y="75"/>
                    <a:pt x="513" y="79"/>
                  </a:cubicBezTo>
                  <a:cubicBezTo>
                    <a:pt x="521" y="82"/>
                    <a:pt x="525" y="88"/>
                    <a:pt x="525" y="96"/>
                  </a:cubicBezTo>
                  <a:cubicBezTo>
                    <a:pt x="525" y="140"/>
                    <a:pt x="525" y="140"/>
                    <a:pt x="525" y="140"/>
                  </a:cubicBezTo>
                  <a:cubicBezTo>
                    <a:pt x="869" y="140"/>
                    <a:pt x="869" y="140"/>
                    <a:pt x="869" y="140"/>
                  </a:cubicBezTo>
                  <a:cubicBezTo>
                    <a:pt x="869" y="93"/>
                    <a:pt x="869" y="93"/>
                    <a:pt x="869" y="93"/>
                  </a:cubicBezTo>
                  <a:cubicBezTo>
                    <a:pt x="869" y="53"/>
                    <a:pt x="846" y="27"/>
                    <a:pt x="801"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72" name="Content Placeholder 4">
            <a:extLst>
              <a:ext uri="{FF2B5EF4-FFF2-40B4-BE49-F238E27FC236}">
                <a16:creationId xmlns:a16="http://schemas.microsoft.com/office/drawing/2014/main" id="{97F10ACA-28BB-48E6-A150-99325310E3FF}"/>
              </a:ext>
            </a:extLst>
          </p:cNvPr>
          <p:cNvGraphicFramePr>
            <a:graphicFrameLocks/>
          </p:cNvGraphicFramePr>
          <p:nvPr>
            <p:extLst>
              <p:ext uri="{D42A27DB-BD31-4B8C-83A1-F6EECF244321}">
                <p14:modId xmlns:p14="http://schemas.microsoft.com/office/powerpoint/2010/main" val="343388081"/>
              </p:ext>
            </p:extLst>
          </p:nvPr>
        </p:nvGraphicFramePr>
        <p:xfrm>
          <a:off x="7531874" y="1629603"/>
          <a:ext cx="5147627" cy="3405505"/>
        </p:xfrm>
        <a:graphic>
          <a:graphicData uri="http://schemas.openxmlformats.org/drawingml/2006/chart">
            <c:chart xmlns:c="http://schemas.openxmlformats.org/drawingml/2006/chart" xmlns:r="http://schemas.openxmlformats.org/officeDocument/2006/relationships" r:id="rId4"/>
          </a:graphicData>
        </a:graphic>
      </p:graphicFrame>
      <p:grpSp>
        <p:nvGrpSpPr>
          <p:cNvPr id="73" name="Group 72">
            <a:extLst>
              <a:ext uri="{FF2B5EF4-FFF2-40B4-BE49-F238E27FC236}">
                <a16:creationId xmlns:a16="http://schemas.microsoft.com/office/drawing/2014/main" id="{5E214A4B-4CB6-4BC0-A56D-EADACDA5C2C3}"/>
              </a:ext>
            </a:extLst>
          </p:cNvPr>
          <p:cNvGrpSpPr>
            <a:grpSpLocks noChangeAspect="1"/>
          </p:cNvGrpSpPr>
          <p:nvPr/>
        </p:nvGrpSpPr>
        <p:grpSpPr>
          <a:xfrm>
            <a:off x="9466724" y="5214550"/>
            <a:ext cx="573288" cy="540000"/>
            <a:chOff x="6478588" y="5773739"/>
            <a:chExt cx="492125" cy="463550"/>
          </a:xfrm>
          <a:solidFill>
            <a:schemeClr val="accent4"/>
          </a:solidFill>
        </p:grpSpPr>
        <p:sp>
          <p:nvSpPr>
            <p:cNvPr id="74" name="Freeform 196">
              <a:extLst>
                <a:ext uri="{FF2B5EF4-FFF2-40B4-BE49-F238E27FC236}">
                  <a16:creationId xmlns:a16="http://schemas.microsoft.com/office/drawing/2014/main" id="{3CF922FD-F647-4169-8641-2F99464182E4}"/>
                </a:ext>
              </a:extLst>
            </p:cNvPr>
            <p:cNvSpPr>
              <a:spLocks/>
            </p:cNvSpPr>
            <p:nvPr/>
          </p:nvSpPr>
          <p:spPr bwMode="auto">
            <a:xfrm>
              <a:off x="6478588" y="5773739"/>
              <a:ext cx="492125" cy="139700"/>
            </a:xfrm>
            <a:custGeom>
              <a:avLst/>
              <a:gdLst/>
              <a:ahLst/>
              <a:cxnLst>
                <a:cxn ang="0">
                  <a:pos x="236" y="89"/>
                </a:cxn>
                <a:cxn ang="0">
                  <a:pos x="206" y="89"/>
                </a:cxn>
                <a:cxn ang="0">
                  <a:pos x="43" y="66"/>
                </a:cxn>
                <a:cxn ang="0">
                  <a:pos x="189" y="125"/>
                </a:cxn>
                <a:cxn ang="0">
                  <a:pos x="252" y="125"/>
                </a:cxn>
                <a:cxn ang="0">
                  <a:pos x="399" y="66"/>
                </a:cxn>
                <a:cxn ang="0">
                  <a:pos x="236" y="89"/>
                </a:cxn>
              </a:cxnLst>
              <a:rect l="0" t="0" r="r" b="b"/>
              <a:pathLst>
                <a:path w="442" h="125">
                  <a:moveTo>
                    <a:pt x="236" y="89"/>
                  </a:moveTo>
                  <a:cubicBezTo>
                    <a:pt x="227" y="103"/>
                    <a:pt x="215" y="103"/>
                    <a:pt x="206" y="89"/>
                  </a:cubicBezTo>
                  <a:cubicBezTo>
                    <a:pt x="150" y="0"/>
                    <a:pt x="94" y="69"/>
                    <a:pt x="43" y="66"/>
                  </a:cubicBezTo>
                  <a:cubicBezTo>
                    <a:pt x="0" y="64"/>
                    <a:pt x="86" y="121"/>
                    <a:pt x="189" y="125"/>
                  </a:cubicBezTo>
                  <a:cubicBezTo>
                    <a:pt x="207" y="125"/>
                    <a:pt x="235" y="125"/>
                    <a:pt x="252" y="125"/>
                  </a:cubicBezTo>
                  <a:cubicBezTo>
                    <a:pt x="356" y="121"/>
                    <a:pt x="442" y="64"/>
                    <a:pt x="399" y="66"/>
                  </a:cubicBezTo>
                  <a:cubicBezTo>
                    <a:pt x="348" y="69"/>
                    <a:pt x="292" y="0"/>
                    <a:pt x="236" y="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Oval 197">
              <a:extLst>
                <a:ext uri="{FF2B5EF4-FFF2-40B4-BE49-F238E27FC236}">
                  <a16:creationId xmlns:a16="http://schemas.microsoft.com/office/drawing/2014/main" id="{289B3E6A-6119-4032-A98C-2BA6B06F1D58}"/>
                </a:ext>
              </a:extLst>
            </p:cNvPr>
            <p:cNvSpPr>
              <a:spLocks noChangeArrowheads="1"/>
            </p:cNvSpPr>
            <p:nvPr/>
          </p:nvSpPr>
          <p:spPr bwMode="auto">
            <a:xfrm>
              <a:off x="6694488" y="5792789"/>
              <a:ext cx="60325" cy="587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198">
              <a:extLst>
                <a:ext uri="{FF2B5EF4-FFF2-40B4-BE49-F238E27FC236}">
                  <a16:creationId xmlns:a16="http://schemas.microsoft.com/office/drawing/2014/main" id="{1B3C168A-9230-4519-AB69-52EB2EE1D672}"/>
                </a:ext>
              </a:extLst>
            </p:cNvPr>
            <p:cNvSpPr>
              <a:spLocks/>
            </p:cNvSpPr>
            <p:nvPr/>
          </p:nvSpPr>
          <p:spPr bwMode="auto">
            <a:xfrm>
              <a:off x="6721476" y="6211889"/>
              <a:ext cx="6350" cy="25400"/>
            </a:xfrm>
            <a:custGeom>
              <a:avLst/>
              <a:gdLst/>
              <a:ahLst/>
              <a:cxnLst>
                <a:cxn ang="0">
                  <a:pos x="5" y="1"/>
                </a:cxn>
                <a:cxn ang="0">
                  <a:pos x="0" y="3"/>
                </a:cxn>
                <a:cxn ang="0">
                  <a:pos x="0" y="23"/>
                </a:cxn>
                <a:cxn ang="0">
                  <a:pos x="6" y="23"/>
                </a:cxn>
                <a:cxn ang="0">
                  <a:pos x="6" y="0"/>
                </a:cxn>
                <a:cxn ang="0">
                  <a:pos x="5" y="1"/>
                </a:cxn>
              </a:cxnLst>
              <a:rect l="0" t="0" r="r" b="b"/>
              <a:pathLst>
                <a:path w="6" h="23">
                  <a:moveTo>
                    <a:pt x="5" y="1"/>
                  </a:moveTo>
                  <a:cubicBezTo>
                    <a:pt x="4" y="1"/>
                    <a:pt x="2" y="2"/>
                    <a:pt x="0" y="3"/>
                  </a:cubicBezTo>
                  <a:cubicBezTo>
                    <a:pt x="0" y="23"/>
                    <a:pt x="0" y="23"/>
                    <a:pt x="0" y="23"/>
                  </a:cubicBezTo>
                  <a:cubicBezTo>
                    <a:pt x="6" y="23"/>
                    <a:pt x="6" y="23"/>
                    <a:pt x="6" y="23"/>
                  </a:cubicBezTo>
                  <a:cubicBezTo>
                    <a:pt x="6" y="0"/>
                    <a:pt x="6" y="0"/>
                    <a:pt x="6" y="0"/>
                  </a:cubicBezTo>
                  <a:lnTo>
                    <a:pt x="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199">
              <a:extLst>
                <a:ext uri="{FF2B5EF4-FFF2-40B4-BE49-F238E27FC236}">
                  <a16:creationId xmlns:a16="http://schemas.microsoft.com/office/drawing/2014/main" id="{C322C2C3-0E29-46CE-9BFF-79AD34497D80}"/>
                </a:ext>
              </a:extLst>
            </p:cNvPr>
            <p:cNvSpPr>
              <a:spLocks/>
            </p:cNvSpPr>
            <p:nvPr/>
          </p:nvSpPr>
          <p:spPr bwMode="auto">
            <a:xfrm>
              <a:off x="6742113" y="6205539"/>
              <a:ext cx="15875" cy="19050"/>
            </a:xfrm>
            <a:custGeom>
              <a:avLst/>
              <a:gdLst/>
              <a:ahLst/>
              <a:cxnLst>
                <a:cxn ang="0">
                  <a:pos x="8" y="0"/>
                </a:cxn>
                <a:cxn ang="0">
                  <a:pos x="0" y="2"/>
                </a:cxn>
                <a:cxn ang="0">
                  <a:pos x="5" y="8"/>
                </a:cxn>
                <a:cxn ang="0">
                  <a:pos x="8" y="17"/>
                </a:cxn>
                <a:cxn ang="0">
                  <a:pos x="9" y="17"/>
                </a:cxn>
                <a:cxn ang="0">
                  <a:pos x="10" y="17"/>
                </a:cxn>
                <a:cxn ang="0">
                  <a:pos x="13" y="17"/>
                </a:cxn>
                <a:cxn ang="0">
                  <a:pos x="13" y="17"/>
                </a:cxn>
                <a:cxn ang="0">
                  <a:pos x="13" y="16"/>
                </a:cxn>
                <a:cxn ang="0">
                  <a:pos x="13" y="13"/>
                </a:cxn>
                <a:cxn ang="0">
                  <a:pos x="8" y="0"/>
                </a:cxn>
              </a:cxnLst>
              <a:rect l="0" t="0" r="r" b="b"/>
              <a:pathLst>
                <a:path w="14" h="18">
                  <a:moveTo>
                    <a:pt x="8" y="0"/>
                  </a:moveTo>
                  <a:cubicBezTo>
                    <a:pt x="5" y="1"/>
                    <a:pt x="3" y="1"/>
                    <a:pt x="0" y="2"/>
                  </a:cubicBezTo>
                  <a:cubicBezTo>
                    <a:pt x="2" y="4"/>
                    <a:pt x="4" y="6"/>
                    <a:pt x="5" y="8"/>
                  </a:cubicBezTo>
                  <a:cubicBezTo>
                    <a:pt x="7" y="11"/>
                    <a:pt x="8" y="14"/>
                    <a:pt x="8" y="17"/>
                  </a:cubicBezTo>
                  <a:cubicBezTo>
                    <a:pt x="9" y="17"/>
                    <a:pt x="9" y="17"/>
                    <a:pt x="9" y="17"/>
                  </a:cubicBezTo>
                  <a:cubicBezTo>
                    <a:pt x="9" y="17"/>
                    <a:pt x="9" y="17"/>
                    <a:pt x="10" y="17"/>
                  </a:cubicBezTo>
                  <a:cubicBezTo>
                    <a:pt x="11" y="17"/>
                    <a:pt x="12" y="17"/>
                    <a:pt x="13" y="17"/>
                  </a:cubicBezTo>
                  <a:cubicBezTo>
                    <a:pt x="13" y="17"/>
                    <a:pt x="13" y="18"/>
                    <a:pt x="13" y="17"/>
                  </a:cubicBezTo>
                  <a:cubicBezTo>
                    <a:pt x="13" y="17"/>
                    <a:pt x="13" y="16"/>
                    <a:pt x="13" y="16"/>
                  </a:cubicBezTo>
                  <a:cubicBezTo>
                    <a:pt x="14" y="15"/>
                    <a:pt x="13" y="14"/>
                    <a:pt x="13" y="13"/>
                  </a:cubicBezTo>
                  <a:cubicBezTo>
                    <a:pt x="13" y="8"/>
                    <a:pt x="11" y="3"/>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200">
              <a:extLst>
                <a:ext uri="{FF2B5EF4-FFF2-40B4-BE49-F238E27FC236}">
                  <a16:creationId xmlns:a16="http://schemas.microsoft.com/office/drawing/2014/main" id="{07252430-7D45-4FA2-BEED-94A73D7DE71A}"/>
                </a:ext>
              </a:extLst>
            </p:cNvPr>
            <p:cNvSpPr>
              <a:spLocks/>
            </p:cNvSpPr>
            <p:nvPr/>
          </p:nvSpPr>
          <p:spPr bwMode="auto">
            <a:xfrm>
              <a:off x="6613526" y="5935664"/>
              <a:ext cx="77788" cy="92075"/>
            </a:xfrm>
            <a:custGeom>
              <a:avLst/>
              <a:gdLst/>
              <a:ahLst/>
              <a:cxnLst>
                <a:cxn ang="0">
                  <a:pos x="35" y="63"/>
                </a:cxn>
                <a:cxn ang="0">
                  <a:pos x="17" y="51"/>
                </a:cxn>
                <a:cxn ang="0">
                  <a:pos x="15" y="33"/>
                </a:cxn>
                <a:cxn ang="0">
                  <a:pos x="25" y="22"/>
                </a:cxn>
                <a:cxn ang="0">
                  <a:pos x="39" y="16"/>
                </a:cxn>
                <a:cxn ang="0">
                  <a:pos x="57" y="13"/>
                </a:cxn>
                <a:cxn ang="0">
                  <a:pos x="57" y="0"/>
                </a:cxn>
                <a:cxn ang="0">
                  <a:pos x="34" y="4"/>
                </a:cxn>
                <a:cxn ang="0">
                  <a:pos x="14" y="14"/>
                </a:cxn>
                <a:cxn ang="0">
                  <a:pos x="2" y="29"/>
                </a:cxn>
                <a:cxn ang="0">
                  <a:pos x="2" y="51"/>
                </a:cxn>
                <a:cxn ang="0">
                  <a:pos x="27" y="75"/>
                </a:cxn>
                <a:cxn ang="0">
                  <a:pos x="46" y="82"/>
                </a:cxn>
                <a:cxn ang="0">
                  <a:pos x="54" y="79"/>
                </a:cxn>
                <a:cxn ang="0">
                  <a:pos x="70" y="73"/>
                </a:cxn>
                <a:cxn ang="0">
                  <a:pos x="57" y="70"/>
                </a:cxn>
                <a:cxn ang="0">
                  <a:pos x="35" y="63"/>
                </a:cxn>
              </a:cxnLst>
              <a:rect l="0" t="0" r="r" b="b"/>
              <a:pathLst>
                <a:path w="70" h="82">
                  <a:moveTo>
                    <a:pt x="35" y="63"/>
                  </a:moveTo>
                  <a:cubicBezTo>
                    <a:pt x="28" y="60"/>
                    <a:pt x="21" y="56"/>
                    <a:pt x="17" y="51"/>
                  </a:cubicBezTo>
                  <a:cubicBezTo>
                    <a:pt x="14" y="45"/>
                    <a:pt x="13" y="38"/>
                    <a:pt x="15" y="33"/>
                  </a:cubicBezTo>
                  <a:cubicBezTo>
                    <a:pt x="17" y="28"/>
                    <a:pt x="21" y="25"/>
                    <a:pt x="25" y="22"/>
                  </a:cubicBezTo>
                  <a:cubicBezTo>
                    <a:pt x="30" y="20"/>
                    <a:pt x="35" y="18"/>
                    <a:pt x="39" y="16"/>
                  </a:cubicBezTo>
                  <a:cubicBezTo>
                    <a:pt x="45" y="15"/>
                    <a:pt x="51" y="14"/>
                    <a:pt x="57" y="13"/>
                  </a:cubicBezTo>
                  <a:cubicBezTo>
                    <a:pt x="57" y="0"/>
                    <a:pt x="57" y="0"/>
                    <a:pt x="57" y="0"/>
                  </a:cubicBezTo>
                  <a:cubicBezTo>
                    <a:pt x="49" y="1"/>
                    <a:pt x="41" y="2"/>
                    <a:pt x="34" y="4"/>
                  </a:cubicBezTo>
                  <a:cubicBezTo>
                    <a:pt x="27" y="6"/>
                    <a:pt x="20" y="9"/>
                    <a:pt x="14" y="14"/>
                  </a:cubicBezTo>
                  <a:cubicBezTo>
                    <a:pt x="8" y="18"/>
                    <a:pt x="4" y="23"/>
                    <a:pt x="2" y="29"/>
                  </a:cubicBezTo>
                  <a:cubicBezTo>
                    <a:pt x="0" y="36"/>
                    <a:pt x="0" y="44"/>
                    <a:pt x="2" y="51"/>
                  </a:cubicBezTo>
                  <a:cubicBezTo>
                    <a:pt x="6" y="63"/>
                    <a:pt x="17" y="70"/>
                    <a:pt x="27" y="75"/>
                  </a:cubicBezTo>
                  <a:cubicBezTo>
                    <a:pt x="33" y="78"/>
                    <a:pt x="40" y="80"/>
                    <a:pt x="46" y="82"/>
                  </a:cubicBezTo>
                  <a:cubicBezTo>
                    <a:pt x="48" y="81"/>
                    <a:pt x="51" y="80"/>
                    <a:pt x="54" y="79"/>
                  </a:cubicBezTo>
                  <a:cubicBezTo>
                    <a:pt x="59" y="77"/>
                    <a:pt x="64" y="75"/>
                    <a:pt x="70" y="73"/>
                  </a:cubicBezTo>
                  <a:cubicBezTo>
                    <a:pt x="65" y="72"/>
                    <a:pt x="61" y="71"/>
                    <a:pt x="57" y="70"/>
                  </a:cubicBezTo>
                  <a:cubicBezTo>
                    <a:pt x="49" y="68"/>
                    <a:pt x="42" y="66"/>
                    <a:pt x="35"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201">
              <a:extLst>
                <a:ext uri="{FF2B5EF4-FFF2-40B4-BE49-F238E27FC236}">
                  <a16:creationId xmlns:a16="http://schemas.microsoft.com/office/drawing/2014/main" id="{F1D52152-1B96-400C-B3D0-F32779AF13A0}"/>
                </a:ext>
              </a:extLst>
            </p:cNvPr>
            <p:cNvSpPr>
              <a:spLocks/>
            </p:cNvSpPr>
            <p:nvPr/>
          </p:nvSpPr>
          <p:spPr bwMode="auto">
            <a:xfrm>
              <a:off x="6716713" y="5845176"/>
              <a:ext cx="15875" cy="165100"/>
            </a:xfrm>
            <a:custGeom>
              <a:avLst/>
              <a:gdLst/>
              <a:ahLst/>
              <a:cxnLst>
                <a:cxn ang="0">
                  <a:pos x="0" y="0"/>
                </a:cxn>
                <a:cxn ang="0">
                  <a:pos x="2" y="149"/>
                </a:cxn>
                <a:cxn ang="0">
                  <a:pos x="10" y="148"/>
                </a:cxn>
                <a:cxn ang="0">
                  <a:pos x="12" y="147"/>
                </a:cxn>
                <a:cxn ang="0">
                  <a:pos x="14" y="0"/>
                </a:cxn>
                <a:cxn ang="0">
                  <a:pos x="0" y="0"/>
                </a:cxn>
              </a:cxnLst>
              <a:rect l="0" t="0" r="r" b="b"/>
              <a:pathLst>
                <a:path w="14" h="149">
                  <a:moveTo>
                    <a:pt x="0" y="0"/>
                  </a:moveTo>
                  <a:cubicBezTo>
                    <a:pt x="2" y="149"/>
                    <a:pt x="2" y="149"/>
                    <a:pt x="2" y="149"/>
                  </a:cubicBezTo>
                  <a:cubicBezTo>
                    <a:pt x="4" y="149"/>
                    <a:pt x="7" y="148"/>
                    <a:pt x="10" y="148"/>
                  </a:cubicBezTo>
                  <a:cubicBezTo>
                    <a:pt x="11" y="148"/>
                    <a:pt x="12" y="147"/>
                    <a:pt x="12" y="147"/>
                  </a:cubicBezTo>
                  <a:cubicBezTo>
                    <a:pt x="14" y="0"/>
                    <a:pt x="14" y="0"/>
                    <a:pt x="14"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202">
              <a:extLst>
                <a:ext uri="{FF2B5EF4-FFF2-40B4-BE49-F238E27FC236}">
                  <a16:creationId xmlns:a16="http://schemas.microsoft.com/office/drawing/2014/main" id="{B56AF790-5703-4AEF-8061-F0A272C3A194}"/>
                </a:ext>
              </a:extLst>
            </p:cNvPr>
            <p:cNvSpPr>
              <a:spLocks/>
            </p:cNvSpPr>
            <p:nvPr/>
          </p:nvSpPr>
          <p:spPr bwMode="auto">
            <a:xfrm>
              <a:off x="6667501" y="6042026"/>
              <a:ext cx="134938" cy="146050"/>
            </a:xfrm>
            <a:custGeom>
              <a:avLst/>
              <a:gdLst/>
              <a:ahLst/>
              <a:cxnLst>
                <a:cxn ang="0">
                  <a:pos x="121" y="20"/>
                </a:cxn>
                <a:cxn ang="0">
                  <a:pos x="113" y="6"/>
                </a:cxn>
                <a:cxn ang="0">
                  <a:pos x="104" y="0"/>
                </a:cxn>
                <a:cxn ang="0">
                  <a:pos x="81" y="5"/>
                </a:cxn>
                <a:cxn ang="0">
                  <a:pos x="92" y="9"/>
                </a:cxn>
                <a:cxn ang="0">
                  <a:pos x="101" y="14"/>
                </a:cxn>
                <a:cxn ang="0">
                  <a:pos x="107" y="22"/>
                </a:cxn>
                <a:cxn ang="0">
                  <a:pos x="108" y="30"/>
                </a:cxn>
                <a:cxn ang="0">
                  <a:pos x="108" y="33"/>
                </a:cxn>
                <a:cxn ang="0">
                  <a:pos x="102" y="42"/>
                </a:cxn>
                <a:cxn ang="0">
                  <a:pos x="83" y="53"/>
                </a:cxn>
                <a:cxn ang="0">
                  <a:pos x="38" y="68"/>
                </a:cxn>
                <a:cxn ang="0">
                  <a:pos x="17" y="76"/>
                </a:cxn>
                <a:cxn ang="0">
                  <a:pos x="2" y="91"/>
                </a:cxn>
                <a:cxn ang="0">
                  <a:pos x="0" y="104"/>
                </a:cxn>
                <a:cxn ang="0">
                  <a:pos x="1" y="110"/>
                </a:cxn>
                <a:cxn ang="0">
                  <a:pos x="14" y="126"/>
                </a:cxn>
                <a:cxn ang="0">
                  <a:pos x="25" y="131"/>
                </a:cxn>
                <a:cxn ang="0">
                  <a:pos x="36" y="123"/>
                </a:cxn>
                <a:cxn ang="0">
                  <a:pos x="32" y="122"/>
                </a:cxn>
                <a:cxn ang="0">
                  <a:pos x="21" y="116"/>
                </a:cxn>
                <a:cxn ang="0">
                  <a:pos x="14" y="109"/>
                </a:cxn>
                <a:cxn ang="0">
                  <a:pos x="12" y="104"/>
                </a:cxn>
                <a:cxn ang="0">
                  <a:pos x="13" y="99"/>
                </a:cxn>
                <a:cxn ang="0">
                  <a:pos x="19" y="91"/>
                </a:cxn>
                <a:cxn ang="0">
                  <a:pos x="39" y="81"/>
                </a:cxn>
                <a:cxn ang="0">
                  <a:pos x="86" y="67"/>
                </a:cxn>
                <a:cxn ang="0">
                  <a:pos x="119" y="42"/>
                </a:cxn>
                <a:cxn ang="0">
                  <a:pos x="122" y="30"/>
                </a:cxn>
                <a:cxn ang="0">
                  <a:pos x="121" y="20"/>
                </a:cxn>
              </a:cxnLst>
              <a:rect l="0" t="0" r="r" b="b"/>
              <a:pathLst>
                <a:path w="122" h="131">
                  <a:moveTo>
                    <a:pt x="121" y="20"/>
                  </a:moveTo>
                  <a:cubicBezTo>
                    <a:pt x="120" y="15"/>
                    <a:pt x="117" y="10"/>
                    <a:pt x="113" y="6"/>
                  </a:cubicBezTo>
                  <a:cubicBezTo>
                    <a:pt x="110" y="3"/>
                    <a:pt x="107" y="1"/>
                    <a:pt x="104" y="0"/>
                  </a:cubicBezTo>
                  <a:cubicBezTo>
                    <a:pt x="97" y="2"/>
                    <a:pt x="89" y="3"/>
                    <a:pt x="81" y="5"/>
                  </a:cubicBezTo>
                  <a:cubicBezTo>
                    <a:pt x="85" y="6"/>
                    <a:pt x="88" y="7"/>
                    <a:pt x="92" y="9"/>
                  </a:cubicBezTo>
                  <a:cubicBezTo>
                    <a:pt x="95" y="10"/>
                    <a:pt x="98" y="12"/>
                    <a:pt x="101" y="14"/>
                  </a:cubicBezTo>
                  <a:cubicBezTo>
                    <a:pt x="103" y="16"/>
                    <a:pt x="106" y="19"/>
                    <a:pt x="107" y="22"/>
                  </a:cubicBezTo>
                  <a:cubicBezTo>
                    <a:pt x="108" y="24"/>
                    <a:pt x="108" y="27"/>
                    <a:pt x="108" y="30"/>
                  </a:cubicBezTo>
                  <a:cubicBezTo>
                    <a:pt x="108" y="31"/>
                    <a:pt x="108" y="32"/>
                    <a:pt x="108" y="33"/>
                  </a:cubicBezTo>
                  <a:cubicBezTo>
                    <a:pt x="107" y="37"/>
                    <a:pt x="105" y="39"/>
                    <a:pt x="102" y="42"/>
                  </a:cubicBezTo>
                  <a:cubicBezTo>
                    <a:pt x="97" y="47"/>
                    <a:pt x="90" y="51"/>
                    <a:pt x="83" y="53"/>
                  </a:cubicBezTo>
                  <a:cubicBezTo>
                    <a:pt x="68" y="59"/>
                    <a:pt x="53" y="63"/>
                    <a:pt x="38" y="68"/>
                  </a:cubicBezTo>
                  <a:cubicBezTo>
                    <a:pt x="31" y="70"/>
                    <a:pt x="24" y="73"/>
                    <a:pt x="17" y="76"/>
                  </a:cubicBezTo>
                  <a:cubicBezTo>
                    <a:pt x="11" y="80"/>
                    <a:pt x="5" y="84"/>
                    <a:pt x="2" y="91"/>
                  </a:cubicBezTo>
                  <a:cubicBezTo>
                    <a:pt x="0" y="95"/>
                    <a:pt x="0" y="99"/>
                    <a:pt x="0" y="104"/>
                  </a:cubicBezTo>
                  <a:cubicBezTo>
                    <a:pt x="0" y="106"/>
                    <a:pt x="0" y="108"/>
                    <a:pt x="1" y="110"/>
                  </a:cubicBezTo>
                  <a:cubicBezTo>
                    <a:pt x="3" y="117"/>
                    <a:pt x="8" y="122"/>
                    <a:pt x="14" y="126"/>
                  </a:cubicBezTo>
                  <a:cubicBezTo>
                    <a:pt x="17" y="128"/>
                    <a:pt x="21" y="129"/>
                    <a:pt x="25" y="131"/>
                  </a:cubicBezTo>
                  <a:cubicBezTo>
                    <a:pt x="28" y="128"/>
                    <a:pt x="32" y="125"/>
                    <a:pt x="36" y="123"/>
                  </a:cubicBezTo>
                  <a:cubicBezTo>
                    <a:pt x="34" y="123"/>
                    <a:pt x="33" y="122"/>
                    <a:pt x="32" y="122"/>
                  </a:cubicBezTo>
                  <a:cubicBezTo>
                    <a:pt x="28" y="120"/>
                    <a:pt x="25" y="118"/>
                    <a:pt x="21" y="116"/>
                  </a:cubicBezTo>
                  <a:cubicBezTo>
                    <a:pt x="18" y="114"/>
                    <a:pt x="16" y="112"/>
                    <a:pt x="14" y="109"/>
                  </a:cubicBezTo>
                  <a:cubicBezTo>
                    <a:pt x="13" y="107"/>
                    <a:pt x="13" y="105"/>
                    <a:pt x="12" y="104"/>
                  </a:cubicBezTo>
                  <a:cubicBezTo>
                    <a:pt x="12" y="102"/>
                    <a:pt x="12" y="101"/>
                    <a:pt x="13" y="99"/>
                  </a:cubicBezTo>
                  <a:cubicBezTo>
                    <a:pt x="13" y="96"/>
                    <a:pt x="16" y="93"/>
                    <a:pt x="19" y="91"/>
                  </a:cubicBezTo>
                  <a:cubicBezTo>
                    <a:pt x="25" y="86"/>
                    <a:pt x="32" y="83"/>
                    <a:pt x="39" y="81"/>
                  </a:cubicBezTo>
                  <a:cubicBezTo>
                    <a:pt x="54" y="76"/>
                    <a:pt x="70" y="73"/>
                    <a:pt x="86" y="67"/>
                  </a:cubicBezTo>
                  <a:cubicBezTo>
                    <a:pt x="99" y="62"/>
                    <a:pt x="113" y="55"/>
                    <a:pt x="119" y="42"/>
                  </a:cubicBezTo>
                  <a:cubicBezTo>
                    <a:pt x="121" y="38"/>
                    <a:pt x="122" y="34"/>
                    <a:pt x="122" y="30"/>
                  </a:cubicBezTo>
                  <a:cubicBezTo>
                    <a:pt x="122" y="27"/>
                    <a:pt x="122" y="23"/>
                    <a:pt x="1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203">
              <a:extLst>
                <a:ext uri="{FF2B5EF4-FFF2-40B4-BE49-F238E27FC236}">
                  <a16:creationId xmlns:a16="http://schemas.microsoft.com/office/drawing/2014/main" id="{9A5B8CA7-86E6-4C26-8CC9-1AF0FDECA98E}"/>
                </a:ext>
              </a:extLst>
            </p:cNvPr>
            <p:cNvSpPr>
              <a:spLocks/>
            </p:cNvSpPr>
            <p:nvPr/>
          </p:nvSpPr>
          <p:spPr bwMode="auto">
            <a:xfrm>
              <a:off x="6719888" y="6053139"/>
              <a:ext cx="11113" cy="46038"/>
            </a:xfrm>
            <a:custGeom>
              <a:avLst/>
              <a:gdLst/>
              <a:ahLst/>
              <a:cxnLst>
                <a:cxn ang="0">
                  <a:pos x="0" y="2"/>
                </a:cxn>
                <a:cxn ang="0">
                  <a:pos x="1" y="41"/>
                </a:cxn>
                <a:cxn ang="0">
                  <a:pos x="5" y="40"/>
                </a:cxn>
                <a:cxn ang="0">
                  <a:pos x="9" y="39"/>
                </a:cxn>
                <a:cxn ang="0">
                  <a:pos x="10" y="0"/>
                </a:cxn>
                <a:cxn ang="0">
                  <a:pos x="0" y="2"/>
                </a:cxn>
              </a:cxnLst>
              <a:rect l="0" t="0" r="r" b="b"/>
              <a:pathLst>
                <a:path w="10" h="41">
                  <a:moveTo>
                    <a:pt x="0" y="2"/>
                  </a:moveTo>
                  <a:cubicBezTo>
                    <a:pt x="1" y="41"/>
                    <a:pt x="1" y="41"/>
                    <a:pt x="1" y="41"/>
                  </a:cubicBezTo>
                  <a:cubicBezTo>
                    <a:pt x="2" y="41"/>
                    <a:pt x="4" y="40"/>
                    <a:pt x="5" y="40"/>
                  </a:cubicBezTo>
                  <a:cubicBezTo>
                    <a:pt x="7" y="40"/>
                    <a:pt x="8" y="39"/>
                    <a:pt x="9" y="39"/>
                  </a:cubicBezTo>
                  <a:cubicBezTo>
                    <a:pt x="10" y="0"/>
                    <a:pt x="10" y="0"/>
                    <a:pt x="10" y="0"/>
                  </a:cubicBezTo>
                  <a:cubicBezTo>
                    <a:pt x="7" y="0"/>
                    <a:pt x="3" y="1"/>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204">
              <a:extLst>
                <a:ext uri="{FF2B5EF4-FFF2-40B4-BE49-F238E27FC236}">
                  <a16:creationId xmlns:a16="http://schemas.microsoft.com/office/drawing/2014/main" id="{5EB65FC3-5C60-4756-91F2-94A4CC23EB10}"/>
                </a:ext>
              </a:extLst>
            </p:cNvPr>
            <p:cNvSpPr>
              <a:spLocks/>
            </p:cNvSpPr>
            <p:nvPr/>
          </p:nvSpPr>
          <p:spPr bwMode="auto">
            <a:xfrm>
              <a:off x="6719888" y="6142039"/>
              <a:ext cx="9525" cy="31750"/>
            </a:xfrm>
            <a:custGeom>
              <a:avLst/>
              <a:gdLst/>
              <a:ahLst/>
              <a:cxnLst>
                <a:cxn ang="0">
                  <a:pos x="0" y="2"/>
                </a:cxn>
                <a:cxn ang="0">
                  <a:pos x="0" y="29"/>
                </a:cxn>
                <a:cxn ang="0">
                  <a:pos x="8" y="26"/>
                </a:cxn>
                <a:cxn ang="0">
                  <a:pos x="8" y="0"/>
                </a:cxn>
                <a:cxn ang="0">
                  <a:pos x="0" y="2"/>
                </a:cxn>
              </a:cxnLst>
              <a:rect l="0" t="0" r="r" b="b"/>
              <a:pathLst>
                <a:path w="8" h="29">
                  <a:moveTo>
                    <a:pt x="0" y="2"/>
                  </a:moveTo>
                  <a:cubicBezTo>
                    <a:pt x="0" y="29"/>
                    <a:pt x="0" y="29"/>
                    <a:pt x="0" y="29"/>
                  </a:cubicBezTo>
                  <a:cubicBezTo>
                    <a:pt x="3" y="28"/>
                    <a:pt x="5" y="27"/>
                    <a:pt x="8" y="26"/>
                  </a:cubicBezTo>
                  <a:cubicBezTo>
                    <a:pt x="8" y="0"/>
                    <a:pt x="8" y="0"/>
                    <a:pt x="8" y="0"/>
                  </a:cubicBezTo>
                  <a:cubicBezTo>
                    <a:pt x="5" y="1"/>
                    <a:pt x="3" y="2"/>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205">
              <a:extLst>
                <a:ext uri="{FF2B5EF4-FFF2-40B4-BE49-F238E27FC236}">
                  <a16:creationId xmlns:a16="http://schemas.microsoft.com/office/drawing/2014/main" id="{0513DCF3-8190-4E16-BEC6-784B868C1E48}"/>
                </a:ext>
              </a:extLst>
            </p:cNvPr>
            <p:cNvSpPr>
              <a:spLocks/>
            </p:cNvSpPr>
            <p:nvPr/>
          </p:nvSpPr>
          <p:spPr bwMode="auto">
            <a:xfrm>
              <a:off x="6691313" y="6130926"/>
              <a:ext cx="92075" cy="93663"/>
            </a:xfrm>
            <a:custGeom>
              <a:avLst/>
              <a:gdLst/>
              <a:ahLst/>
              <a:cxnLst>
                <a:cxn ang="0">
                  <a:pos x="68" y="0"/>
                </a:cxn>
                <a:cxn ang="0">
                  <a:pos x="68" y="0"/>
                </a:cxn>
                <a:cxn ang="0">
                  <a:pos x="51" y="5"/>
                </a:cxn>
                <a:cxn ang="0">
                  <a:pos x="55" y="7"/>
                </a:cxn>
                <a:cxn ang="0">
                  <a:pos x="64" y="13"/>
                </a:cxn>
                <a:cxn ang="0">
                  <a:pos x="70" y="21"/>
                </a:cxn>
                <a:cxn ang="0">
                  <a:pos x="67" y="32"/>
                </a:cxn>
                <a:cxn ang="0">
                  <a:pos x="59" y="38"/>
                </a:cxn>
                <a:cxn ang="0">
                  <a:pos x="49" y="43"/>
                </a:cxn>
                <a:cxn ang="0">
                  <a:pos x="26" y="52"/>
                </a:cxn>
                <a:cxn ang="0">
                  <a:pos x="8" y="64"/>
                </a:cxn>
                <a:cxn ang="0">
                  <a:pos x="0" y="82"/>
                </a:cxn>
                <a:cxn ang="0">
                  <a:pos x="0" y="84"/>
                </a:cxn>
                <a:cxn ang="0">
                  <a:pos x="1" y="84"/>
                </a:cxn>
                <a:cxn ang="0">
                  <a:pos x="2" y="84"/>
                </a:cxn>
                <a:cxn ang="0">
                  <a:pos x="4" y="84"/>
                </a:cxn>
                <a:cxn ang="0">
                  <a:pos x="6" y="84"/>
                </a:cxn>
                <a:cxn ang="0">
                  <a:pos x="6" y="83"/>
                </a:cxn>
                <a:cxn ang="0">
                  <a:pos x="10" y="73"/>
                </a:cxn>
                <a:cxn ang="0">
                  <a:pos x="28" y="62"/>
                </a:cxn>
                <a:cxn ang="0">
                  <a:pos x="50" y="55"/>
                </a:cxn>
                <a:cxn ang="0">
                  <a:pos x="82" y="29"/>
                </a:cxn>
                <a:cxn ang="0">
                  <a:pos x="78" y="9"/>
                </a:cxn>
                <a:cxn ang="0">
                  <a:pos x="68" y="0"/>
                </a:cxn>
              </a:cxnLst>
              <a:rect l="0" t="0" r="r" b="b"/>
              <a:pathLst>
                <a:path w="83" h="84">
                  <a:moveTo>
                    <a:pt x="68" y="0"/>
                  </a:moveTo>
                  <a:cubicBezTo>
                    <a:pt x="68" y="0"/>
                    <a:pt x="68" y="0"/>
                    <a:pt x="68" y="0"/>
                  </a:cubicBezTo>
                  <a:cubicBezTo>
                    <a:pt x="63" y="2"/>
                    <a:pt x="57" y="4"/>
                    <a:pt x="51" y="5"/>
                  </a:cubicBezTo>
                  <a:cubicBezTo>
                    <a:pt x="53" y="6"/>
                    <a:pt x="54" y="6"/>
                    <a:pt x="55" y="7"/>
                  </a:cubicBezTo>
                  <a:cubicBezTo>
                    <a:pt x="58" y="8"/>
                    <a:pt x="62" y="10"/>
                    <a:pt x="64" y="13"/>
                  </a:cubicBezTo>
                  <a:cubicBezTo>
                    <a:pt x="67" y="15"/>
                    <a:pt x="69" y="18"/>
                    <a:pt x="70" y="21"/>
                  </a:cubicBezTo>
                  <a:cubicBezTo>
                    <a:pt x="70" y="25"/>
                    <a:pt x="69" y="29"/>
                    <a:pt x="67" y="32"/>
                  </a:cubicBezTo>
                  <a:cubicBezTo>
                    <a:pt x="65" y="35"/>
                    <a:pt x="62" y="37"/>
                    <a:pt x="59" y="38"/>
                  </a:cubicBezTo>
                  <a:cubicBezTo>
                    <a:pt x="55" y="40"/>
                    <a:pt x="52" y="42"/>
                    <a:pt x="49" y="43"/>
                  </a:cubicBezTo>
                  <a:cubicBezTo>
                    <a:pt x="41" y="46"/>
                    <a:pt x="34" y="49"/>
                    <a:pt x="26" y="52"/>
                  </a:cubicBezTo>
                  <a:cubicBezTo>
                    <a:pt x="20" y="55"/>
                    <a:pt x="13" y="59"/>
                    <a:pt x="8" y="64"/>
                  </a:cubicBezTo>
                  <a:cubicBezTo>
                    <a:pt x="4" y="69"/>
                    <a:pt x="1" y="75"/>
                    <a:pt x="0" y="82"/>
                  </a:cubicBezTo>
                  <a:cubicBezTo>
                    <a:pt x="0" y="82"/>
                    <a:pt x="0" y="83"/>
                    <a:pt x="0" y="84"/>
                  </a:cubicBezTo>
                  <a:cubicBezTo>
                    <a:pt x="1" y="84"/>
                    <a:pt x="1" y="84"/>
                    <a:pt x="1" y="84"/>
                  </a:cubicBezTo>
                  <a:cubicBezTo>
                    <a:pt x="2" y="84"/>
                    <a:pt x="2" y="84"/>
                    <a:pt x="2" y="84"/>
                  </a:cubicBezTo>
                  <a:cubicBezTo>
                    <a:pt x="3" y="84"/>
                    <a:pt x="3" y="84"/>
                    <a:pt x="4" y="84"/>
                  </a:cubicBezTo>
                  <a:cubicBezTo>
                    <a:pt x="6" y="84"/>
                    <a:pt x="6" y="84"/>
                    <a:pt x="6" y="84"/>
                  </a:cubicBezTo>
                  <a:cubicBezTo>
                    <a:pt x="6" y="83"/>
                    <a:pt x="6" y="83"/>
                    <a:pt x="6" y="83"/>
                  </a:cubicBezTo>
                  <a:cubicBezTo>
                    <a:pt x="6" y="80"/>
                    <a:pt x="7" y="76"/>
                    <a:pt x="10" y="73"/>
                  </a:cubicBezTo>
                  <a:cubicBezTo>
                    <a:pt x="14" y="68"/>
                    <a:pt x="21" y="64"/>
                    <a:pt x="28" y="62"/>
                  </a:cubicBezTo>
                  <a:cubicBezTo>
                    <a:pt x="35" y="59"/>
                    <a:pt x="43" y="57"/>
                    <a:pt x="50" y="55"/>
                  </a:cubicBezTo>
                  <a:cubicBezTo>
                    <a:pt x="63" y="50"/>
                    <a:pt x="78" y="44"/>
                    <a:pt x="82" y="29"/>
                  </a:cubicBezTo>
                  <a:cubicBezTo>
                    <a:pt x="83" y="22"/>
                    <a:pt x="82" y="15"/>
                    <a:pt x="78" y="9"/>
                  </a:cubicBezTo>
                  <a:cubicBezTo>
                    <a:pt x="76" y="5"/>
                    <a:pt x="72" y="2"/>
                    <a:pt x="6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207">
              <a:extLst>
                <a:ext uri="{FF2B5EF4-FFF2-40B4-BE49-F238E27FC236}">
                  <a16:creationId xmlns:a16="http://schemas.microsoft.com/office/drawing/2014/main" id="{F8474746-3304-4F28-80AF-726BF6ECA6AA}"/>
                </a:ext>
              </a:extLst>
            </p:cNvPr>
            <p:cNvSpPr>
              <a:spLocks/>
            </p:cNvSpPr>
            <p:nvPr/>
          </p:nvSpPr>
          <p:spPr bwMode="auto">
            <a:xfrm>
              <a:off x="6645276" y="5935664"/>
              <a:ext cx="190500" cy="179388"/>
            </a:xfrm>
            <a:custGeom>
              <a:avLst/>
              <a:gdLst/>
              <a:ahLst/>
              <a:cxnLst>
                <a:cxn ang="0">
                  <a:pos x="164" y="21"/>
                </a:cxn>
                <a:cxn ang="0">
                  <a:pos x="133" y="3"/>
                </a:cxn>
                <a:cxn ang="0">
                  <a:pos x="116" y="0"/>
                </a:cxn>
                <a:cxn ang="0">
                  <a:pos x="116" y="13"/>
                </a:cxn>
                <a:cxn ang="0">
                  <a:pos x="131" y="16"/>
                </a:cxn>
                <a:cxn ang="0">
                  <a:pos x="150" y="25"/>
                </a:cxn>
                <a:cxn ang="0">
                  <a:pos x="155" y="32"/>
                </a:cxn>
                <a:cxn ang="0">
                  <a:pos x="157" y="43"/>
                </a:cxn>
                <a:cxn ang="0">
                  <a:pos x="145" y="59"/>
                </a:cxn>
                <a:cxn ang="0">
                  <a:pos x="125" y="67"/>
                </a:cxn>
                <a:cxn ang="0">
                  <a:pos x="77" y="78"/>
                </a:cxn>
                <a:cxn ang="0">
                  <a:pos x="52" y="83"/>
                </a:cxn>
                <a:cxn ang="0">
                  <a:pos x="30" y="90"/>
                </a:cxn>
                <a:cxn ang="0">
                  <a:pos x="1" y="119"/>
                </a:cxn>
                <a:cxn ang="0">
                  <a:pos x="5" y="140"/>
                </a:cxn>
                <a:cxn ang="0">
                  <a:pos x="19" y="154"/>
                </a:cxn>
                <a:cxn ang="0">
                  <a:pos x="31" y="161"/>
                </a:cxn>
                <a:cxn ang="0">
                  <a:pos x="49" y="153"/>
                </a:cxn>
                <a:cxn ang="0">
                  <a:pos x="37" y="148"/>
                </a:cxn>
                <a:cxn ang="0">
                  <a:pos x="19" y="136"/>
                </a:cxn>
                <a:cxn ang="0">
                  <a:pos x="16" y="117"/>
                </a:cxn>
                <a:cxn ang="0">
                  <a:pos x="31" y="105"/>
                </a:cxn>
                <a:cxn ang="0">
                  <a:pos x="53" y="98"/>
                </a:cxn>
                <a:cxn ang="0">
                  <a:pos x="78" y="92"/>
                </a:cxn>
                <a:cxn ang="0">
                  <a:pos x="126" y="82"/>
                </a:cxn>
                <a:cxn ang="0">
                  <a:pos x="147" y="73"/>
                </a:cxn>
                <a:cxn ang="0">
                  <a:pos x="164" y="60"/>
                </a:cxn>
                <a:cxn ang="0">
                  <a:pos x="171" y="41"/>
                </a:cxn>
                <a:cxn ang="0">
                  <a:pos x="164" y="21"/>
                </a:cxn>
              </a:cxnLst>
              <a:rect l="0" t="0" r="r" b="b"/>
              <a:pathLst>
                <a:path w="171" h="161">
                  <a:moveTo>
                    <a:pt x="164" y="21"/>
                  </a:moveTo>
                  <a:cubicBezTo>
                    <a:pt x="157" y="11"/>
                    <a:pt x="145" y="6"/>
                    <a:pt x="133" y="3"/>
                  </a:cubicBezTo>
                  <a:cubicBezTo>
                    <a:pt x="127" y="2"/>
                    <a:pt x="122" y="1"/>
                    <a:pt x="116" y="0"/>
                  </a:cubicBezTo>
                  <a:cubicBezTo>
                    <a:pt x="116" y="13"/>
                    <a:pt x="116" y="13"/>
                    <a:pt x="116" y="13"/>
                  </a:cubicBezTo>
                  <a:cubicBezTo>
                    <a:pt x="121" y="14"/>
                    <a:pt x="126" y="15"/>
                    <a:pt x="131" y="16"/>
                  </a:cubicBezTo>
                  <a:cubicBezTo>
                    <a:pt x="137" y="18"/>
                    <a:pt x="144" y="21"/>
                    <a:pt x="150" y="25"/>
                  </a:cubicBezTo>
                  <a:cubicBezTo>
                    <a:pt x="152" y="27"/>
                    <a:pt x="154" y="30"/>
                    <a:pt x="155" y="32"/>
                  </a:cubicBezTo>
                  <a:cubicBezTo>
                    <a:pt x="157" y="36"/>
                    <a:pt x="157" y="39"/>
                    <a:pt x="157" y="43"/>
                  </a:cubicBezTo>
                  <a:cubicBezTo>
                    <a:pt x="156" y="50"/>
                    <a:pt x="151" y="55"/>
                    <a:pt x="145" y="59"/>
                  </a:cubicBezTo>
                  <a:cubicBezTo>
                    <a:pt x="139" y="63"/>
                    <a:pt x="131" y="65"/>
                    <a:pt x="125" y="67"/>
                  </a:cubicBezTo>
                  <a:cubicBezTo>
                    <a:pt x="109" y="72"/>
                    <a:pt x="93" y="75"/>
                    <a:pt x="77" y="78"/>
                  </a:cubicBezTo>
                  <a:cubicBezTo>
                    <a:pt x="69" y="80"/>
                    <a:pt x="60" y="81"/>
                    <a:pt x="52" y="83"/>
                  </a:cubicBezTo>
                  <a:cubicBezTo>
                    <a:pt x="45" y="85"/>
                    <a:pt x="37" y="87"/>
                    <a:pt x="30" y="90"/>
                  </a:cubicBezTo>
                  <a:cubicBezTo>
                    <a:pt x="17" y="95"/>
                    <a:pt x="3" y="104"/>
                    <a:pt x="1" y="119"/>
                  </a:cubicBezTo>
                  <a:cubicBezTo>
                    <a:pt x="0" y="126"/>
                    <a:pt x="1" y="133"/>
                    <a:pt x="5" y="140"/>
                  </a:cubicBezTo>
                  <a:cubicBezTo>
                    <a:pt x="8" y="146"/>
                    <a:pt x="13" y="151"/>
                    <a:pt x="19" y="154"/>
                  </a:cubicBezTo>
                  <a:cubicBezTo>
                    <a:pt x="23" y="157"/>
                    <a:pt x="27" y="159"/>
                    <a:pt x="31" y="161"/>
                  </a:cubicBezTo>
                  <a:cubicBezTo>
                    <a:pt x="37" y="157"/>
                    <a:pt x="44" y="155"/>
                    <a:pt x="49" y="153"/>
                  </a:cubicBezTo>
                  <a:cubicBezTo>
                    <a:pt x="45" y="151"/>
                    <a:pt x="41" y="150"/>
                    <a:pt x="37" y="148"/>
                  </a:cubicBezTo>
                  <a:cubicBezTo>
                    <a:pt x="30" y="145"/>
                    <a:pt x="23" y="142"/>
                    <a:pt x="19" y="136"/>
                  </a:cubicBezTo>
                  <a:cubicBezTo>
                    <a:pt x="15" y="131"/>
                    <a:pt x="13" y="123"/>
                    <a:pt x="16" y="117"/>
                  </a:cubicBezTo>
                  <a:cubicBezTo>
                    <a:pt x="20" y="111"/>
                    <a:pt x="26" y="108"/>
                    <a:pt x="31" y="105"/>
                  </a:cubicBezTo>
                  <a:cubicBezTo>
                    <a:pt x="38" y="102"/>
                    <a:pt x="46" y="100"/>
                    <a:pt x="53" y="98"/>
                  </a:cubicBezTo>
                  <a:cubicBezTo>
                    <a:pt x="61" y="96"/>
                    <a:pt x="70" y="94"/>
                    <a:pt x="78" y="92"/>
                  </a:cubicBezTo>
                  <a:cubicBezTo>
                    <a:pt x="94" y="89"/>
                    <a:pt x="110" y="87"/>
                    <a:pt x="126" y="82"/>
                  </a:cubicBezTo>
                  <a:cubicBezTo>
                    <a:pt x="133" y="80"/>
                    <a:pt x="140" y="77"/>
                    <a:pt x="147" y="73"/>
                  </a:cubicBezTo>
                  <a:cubicBezTo>
                    <a:pt x="154" y="70"/>
                    <a:pt x="160" y="66"/>
                    <a:pt x="164" y="60"/>
                  </a:cubicBezTo>
                  <a:cubicBezTo>
                    <a:pt x="168" y="55"/>
                    <a:pt x="171" y="48"/>
                    <a:pt x="171" y="41"/>
                  </a:cubicBezTo>
                  <a:cubicBezTo>
                    <a:pt x="171" y="34"/>
                    <a:pt x="169" y="27"/>
                    <a:pt x="164"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Oval 208">
              <a:extLst>
                <a:ext uri="{FF2B5EF4-FFF2-40B4-BE49-F238E27FC236}">
                  <a16:creationId xmlns:a16="http://schemas.microsoft.com/office/drawing/2014/main" id="{175AAE2B-BA5C-40DD-9D9F-53647CFC7470}"/>
                </a:ext>
              </a:extLst>
            </p:cNvPr>
            <p:cNvSpPr>
              <a:spLocks noChangeArrowheads="1"/>
            </p:cNvSpPr>
            <p:nvPr/>
          </p:nvSpPr>
          <p:spPr bwMode="auto">
            <a:xfrm>
              <a:off x="6664326" y="5930901"/>
              <a:ext cx="39688" cy="301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Oval 209">
              <a:extLst>
                <a:ext uri="{FF2B5EF4-FFF2-40B4-BE49-F238E27FC236}">
                  <a16:creationId xmlns:a16="http://schemas.microsoft.com/office/drawing/2014/main" id="{0755A29A-2F85-4263-8763-B1999FDC44D8}"/>
                </a:ext>
              </a:extLst>
            </p:cNvPr>
            <p:cNvSpPr>
              <a:spLocks noChangeArrowheads="1"/>
            </p:cNvSpPr>
            <p:nvPr/>
          </p:nvSpPr>
          <p:spPr bwMode="auto">
            <a:xfrm>
              <a:off x="6745289" y="5930901"/>
              <a:ext cx="41275" cy="301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7" name="Freeform 295">
            <a:extLst>
              <a:ext uri="{FF2B5EF4-FFF2-40B4-BE49-F238E27FC236}">
                <a16:creationId xmlns:a16="http://schemas.microsoft.com/office/drawing/2014/main" id="{F8D48141-843D-49F8-A228-B9E781290176}"/>
              </a:ext>
            </a:extLst>
          </p:cNvPr>
          <p:cNvSpPr>
            <a:spLocks noChangeAspect="1"/>
          </p:cNvSpPr>
          <p:nvPr/>
        </p:nvSpPr>
        <p:spPr bwMode="auto">
          <a:xfrm>
            <a:off x="10049333" y="5193354"/>
            <a:ext cx="435857" cy="540000"/>
          </a:xfrm>
          <a:custGeom>
            <a:avLst/>
            <a:gdLst/>
            <a:ahLst/>
            <a:cxnLst>
              <a:cxn ang="0">
                <a:pos x="46" y="56"/>
              </a:cxn>
              <a:cxn ang="0">
                <a:pos x="42" y="126"/>
              </a:cxn>
              <a:cxn ang="0">
                <a:pos x="31" y="122"/>
              </a:cxn>
              <a:cxn ang="0">
                <a:pos x="30" y="121"/>
              </a:cxn>
              <a:cxn ang="0">
                <a:pos x="40" y="132"/>
              </a:cxn>
              <a:cxn ang="0">
                <a:pos x="5" y="180"/>
              </a:cxn>
              <a:cxn ang="0">
                <a:pos x="12" y="193"/>
              </a:cxn>
              <a:cxn ang="0">
                <a:pos x="22" y="206"/>
              </a:cxn>
              <a:cxn ang="0">
                <a:pos x="21" y="209"/>
              </a:cxn>
              <a:cxn ang="0">
                <a:pos x="20" y="228"/>
              </a:cxn>
              <a:cxn ang="0">
                <a:pos x="17" y="244"/>
              </a:cxn>
              <a:cxn ang="0">
                <a:pos x="26" y="256"/>
              </a:cxn>
              <a:cxn ang="0">
                <a:pos x="35" y="299"/>
              </a:cxn>
              <a:cxn ang="0">
                <a:pos x="108" y="302"/>
              </a:cxn>
              <a:cxn ang="0">
                <a:pos x="112" y="303"/>
              </a:cxn>
              <a:cxn ang="0">
                <a:pos x="112" y="388"/>
              </a:cxn>
              <a:cxn ang="0">
                <a:pos x="124" y="398"/>
              </a:cxn>
              <a:cxn ang="0">
                <a:pos x="231" y="375"/>
              </a:cxn>
              <a:cxn ang="0">
                <a:pos x="243" y="360"/>
              </a:cxn>
              <a:cxn ang="0">
                <a:pos x="243" y="291"/>
              </a:cxn>
              <a:cxn ang="0">
                <a:pos x="322" y="153"/>
              </a:cxn>
              <a:cxn ang="0">
                <a:pos x="165" y="0"/>
              </a:cxn>
              <a:cxn ang="0">
                <a:pos x="46" y="56"/>
              </a:cxn>
            </a:cxnLst>
            <a:rect l="0" t="0" r="r" b="b"/>
            <a:pathLst>
              <a:path w="322" h="399">
                <a:moveTo>
                  <a:pt x="46" y="56"/>
                </a:moveTo>
                <a:cubicBezTo>
                  <a:pt x="30" y="89"/>
                  <a:pt x="42" y="126"/>
                  <a:pt x="42" y="126"/>
                </a:cubicBezTo>
                <a:cubicBezTo>
                  <a:pt x="42" y="126"/>
                  <a:pt x="36" y="130"/>
                  <a:pt x="31" y="122"/>
                </a:cubicBezTo>
                <a:cubicBezTo>
                  <a:pt x="31" y="121"/>
                  <a:pt x="30" y="121"/>
                  <a:pt x="30" y="121"/>
                </a:cubicBezTo>
                <a:cubicBezTo>
                  <a:pt x="29" y="125"/>
                  <a:pt x="40" y="132"/>
                  <a:pt x="40" y="132"/>
                </a:cubicBezTo>
                <a:cubicBezTo>
                  <a:pt x="24" y="159"/>
                  <a:pt x="12" y="169"/>
                  <a:pt x="5" y="180"/>
                </a:cubicBezTo>
                <a:cubicBezTo>
                  <a:pt x="0" y="187"/>
                  <a:pt x="6" y="191"/>
                  <a:pt x="12" y="193"/>
                </a:cubicBezTo>
                <a:cubicBezTo>
                  <a:pt x="17" y="195"/>
                  <a:pt x="26" y="198"/>
                  <a:pt x="22" y="206"/>
                </a:cubicBezTo>
                <a:cubicBezTo>
                  <a:pt x="22" y="207"/>
                  <a:pt x="21" y="208"/>
                  <a:pt x="21" y="209"/>
                </a:cubicBezTo>
                <a:cubicBezTo>
                  <a:pt x="16" y="217"/>
                  <a:pt x="10" y="217"/>
                  <a:pt x="20" y="228"/>
                </a:cubicBezTo>
                <a:cubicBezTo>
                  <a:pt x="22" y="231"/>
                  <a:pt x="12" y="233"/>
                  <a:pt x="17" y="244"/>
                </a:cubicBezTo>
                <a:cubicBezTo>
                  <a:pt x="20" y="250"/>
                  <a:pt x="24" y="251"/>
                  <a:pt x="26" y="256"/>
                </a:cubicBezTo>
                <a:cubicBezTo>
                  <a:pt x="30" y="267"/>
                  <a:pt x="10" y="292"/>
                  <a:pt x="35" y="299"/>
                </a:cubicBezTo>
                <a:cubicBezTo>
                  <a:pt x="57" y="304"/>
                  <a:pt x="80" y="306"/>
                  <a:pt x="108" y="302"/>
                </a:cubicBezTo>
                <a:cubicBezTo>
                  <a:pt x="110" y="302"/>
                  <a:pt x="111" y="303"/>
                  <a:pt x="112" y="303"/>
                </a:cubicBezTo>
                <a:cubicBezTo>
                  <a:pt x="112" y="388"/>
                  <a:pt x="112" y="388"/>
                  <a:pt x="112" y="388"/>
                </a:cubicBezTo>
                <a:cubicBezTo>
                  <a:pt x="112" y="395"/>
                  <a:pt x="118" y="399"/>
                  <a:pt x="124" y="398"/>
                </a:cubicBezTo>
                <a:cubicBezTo>
                  <a:pt x="231" y="375"/>
                  <a:pt x="231" y="375"/>
                  <a:pt x="231" y="375"/>
                </a:cubicBezTo>
                <a:cubicBezTo>
                  <a:pt x="238" y="373"/>
                  <a:pt x="243" y="367"/>
                  <a:pt x="243" y="360"/>
                </a:cubicBezTo>
                <a:cubicBezTo>
                  <a:pt x="243" y="336"/>
                  <a:pt x="243" y="291"/>
                  <a:pt x="243" y="291"/>
                </a:cubicBezTo>
                <a:cubicBezTo>
                  <a:pt x="295" y="262"/>
                  <a:pt x="322" y="207"/>
                  <a:pt x="322" y="153"/>
                </a:cubicBezTo>
                <a:cubicBezTo>
                  <a:pt x="322" y="53"/>
                  <a:pt x="242" y="0"/>
                  <a:pt x="165" y="0"/>
                </a:cubicBezTo>
                <a:cubicBezTo>
                  <a:pt x="98" y="0"/>
                  <a:pt x="60" y="26"/>
                  <a:pt x="46" y="56"/>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19">
            <a:extLst>
              <a:ext uri="{FF2B5EF4-FFF2-40B4-BE49-F238E27FC236}">
                <a16:creationId xmlns:a16="http://schemas.microsoft.com/office/drawing/2014/main" id="{C9E148FF-2434-450D-B246-A8C798B2123F}"/>
              </a:ext>
            </a:extLst>
          </p:cNvPr>
          <p:cNvSpPr>
            <a:spLocks noChangeAspect="1" noEditPoints="1"/>
          </p:cNvSpPr>
          <p:nvPr/>
        </p:nvSpPr>
        <p:spPr bwMode="auto">
          <a:xfrm>
            <a:off x="1035560" y="1950028"/>
            <a:ext cx="222063" cy="223826"/>
          </a:xfrm>
          <a:custGeom>
            <a:avLst/>
            <a:gdLst/>
            <a:ahLst/>
            <a:cxnLst>
              <a:cxn ang="0">
                <a:pos x="423" y="111"/>
              </a:cxn>
              <a:cxn ang="0">
                <a:pos x="404" y="75"/>
              </a:cxn>
              <a:cxn ang="0">
                <a:pos x="391" y="19"/>
              </a:cxn>
              <a:cxn ang="0">
                <a:pos x="306" y="0"/>
              </a:cxn>
              <a:cxn ang="0">
                <a:pos x="129" y="27"/>
              </a:cxn>
              <a:cxn ang="0">
                <a:pos x="111" y="0"/>
              </a:cxn>
              <a:cxn ang="0">
                <a:pos x="0" y="18"/>
              </a:cxn>
              <a:cxn ang="0">
                <a:pos x="0" y="234"/>
              </a:cxn>
              <a:cxn ang="0">
                <a:pos x="111" y="252"/>
              </a:cxn>
              <a:cxn ang="0">
                <a:pos x="129" y="233"/>
              </a:cxn>
              <a:cxn ang="0">
                <a:pos x="175" y="294"/>
              </a:cxn>
              <a:cxn ang="0">
                <a:pos x="227" y="360"/>
              </a:cxn>
              <a:cxn ang="0">
                <a:pos x="249" y="420"/>
              </a:cxn>
              <a:cxn ang="0">
                <a:pos x="301" y="414"/>
              </a:cxn>
              <a:cxn ang="0">
                <a:pos x="280" y="281"/>
              </a:cxn>
              <a:cxn ang="0">
                <a:pos x="386" y="279"/>
              </a:cxn>
              <a:cxn ang="0">
                <a:pos x="422" y="239"/>
              </a:cxn>
              <a:cxn ang="0">
                <a:pos x="427" y="174"/>
              </a:cxn>
              <a:cxn ang="0">
                <a:pos x="410" y="142"/>
              </a:cxn>
              <a:cxn ang="0">
                <a:pos x="111" y="235"/>
              </a:cxn>
              <a:cxn ang="0">
                <a:pos x="18" y="234"/>
              </a:cxn>
              <a:cxn ang="0">
                <a:pos x="18" y="18"/>
              </a:cxn>
              <a:cxn ang="0">
                <a:pos x="111" y="17"/>
              </a:cxn>
              <a:cxn ang="0">
                <a:pos x="111" y="234"/>
              </a:cxn>
              <a:cxn ang="0">
                <a:pos x="391" y="151"/>
              </a:cxn>
              <a:cxn ang="0">
                <a:pos x="410" y="174"/>
              </a:cxn>
              <a:cxn ang="0">
                <a:pos x="387" y="206"/>
              </a:cxn>
              <a:cxn ang="0">
                <a:pos x="405" y="239"/>
              </a:cxn>
              <a:cxn ang="0">
                <a:pos x="382" y="262"/>
              </a:cxn>
              <a:cxn ang="0">
                <a:pos x="263" y="262"/>
              </a:cxn>
              <a:cxn ang="0">
                <a:pos x="255" y="276"/>
              </a:cxn>
              <a:cxn ang="0">
                <a:pos x="287" y="403"/>
              </a:cxn>
              <a:cxn ang="0">
                <a:pos x="261" y="408"/>
              </a:cxn>
              <a:cxn ang="0">
                <a:pos x="243" y="352"/>
              </a:cxn>
              <a:cxn ang="0">
                <a:pos x="191" y="286"/>
              </a:cxn>
              <a:cxn ang="0">
                <a:pos x="129" y="45"/>
              </a:cxn>
              <a:cxn ang="0">
                <a:pos x="306" y="17"/>
              </a:cxn>
              <a:cxn ang="0">
                <a:pos x="381" y="33"/>
              </a:cxn>
              <a:cxn ang="0">
                <a:pos x="390" y="64"/>
              </a:cxn>
              <a:cxn ang="0">
                <a:pos x="375" y="81"/>
              </a:cxn>
              <a:cxn ang="0">
                <a:pos x="405" y="111"/>
              </a:cxn>
              <a:cxn ang="0">
                <a:pos x="385" y="144"/>
              </a:cxn>
            </a:cxnLst>
            <a:rect l="0" t="0" r="r" b="b"/>
            <a:pathLst>
              <a:path w="427" h="429">
                <a:moveTo>
                  <a:pt x="410" y="142"/>
                </a:moveTo>
                <a:cubicBezTo>
                  <a:pt x="417" y="135"/>
                  <a:pt x="423" y="124"/>
                  <a:pt x="423" y="111"/>
                </a:cubicBezTo>
                <a:cubicBezTo>
                  <a:pt x="423" y="97"/>
                  <a:pt x="415" y="84"/>
                  <a:pt x="403" y="77"/>
                </a:cubicBezTo>
                <a:cubicBezTo>
                  <a:pt x="403" y="76"/>
                  <a:pt x="404" y="76"/>
                  <a:pt x="404" y="75"/>
                </a:cubicBezTo>
                <a:cubicBezTo>
                  <a:pt x="408" y="70"/>
                  <a:pt x="410" y="63"/>
                  <a:pt x="410" y="57"/>
                </a:cubicBezTo>
                <a:cubicBezTo>
                  <a:pt x="411" y="39"/>
                  <a:pt x="402" y="26"/>
                  <a:pt x="391" y="19"/>
                </a:cubicBezTo>
                <a:cubicBezTo>
                  <a:pt x="380" y="11"/>
                  <a:pt x="368" y="8"/>
                  <a:pt x="357" y="5"/>
                </a:cubicBezTo>
                <a:cubicBezTo>
                  <a:pt x="343" y="1"/>
                  <a:pt x="326" y="0"/>
                  <a:pt x="306" y="0"/>
                </a:cubicBezTo>
                <a:cubicBezTo>
                  <a:pt x="294" y="0"/>
                  <a:pt x="280" y="0"/>
                  <a:pt x="265" y="1"/>
                </a:cubicBezTo>
                <a:cubicBezTo>
                  <a:pt x="226" y="4"/>
                  <a:pt x="180" y="20"/>
                  <a:pt x="129" y="27"/>
                </a:cubicBezTo>
                <a:cubicBezTo>
                  <a:pt x="129" y="18"/>
                  <a:pt x="129" y="18"/>
                  <a:pt x="129" y="18"/>
                </a:cubicBezTo>
                <a:cubicBezTo>
                  <a:pt x="129" y="8"/>
                  <a:pt x="121" y="0"/>
                  <a:pt x="111" y="0"/>
                </a:cubicBezTo>
                <a:cubicBezTo>
                  <a:pt x="18" y="0"/>
                  <a:pt x="18" y="0"/>
                  <a:pt x="18" y="0"/>
                </a:cubicBezTo>
                <a:cubicBezTo>
                  <a:pt x="8" y="0"/>
                  <a:pt x="0" y="8"/>
                  <a:pt x="0" y="18"/>
                </a:cubicBezTo>
                <a:cubicBezTo>
                  <a:pt x="0" y="18"/>
                  <a:pt x="0" y="18"/>
                  <a:pt x="0" y="18"/>
                </a:cubicBezTo>
                <a:cubicBezTo>
                  <a:pt x="0" y="234"/>
                  <a:pt x="0" y="234"/>
                  <a:pt x="0" y="234"/>
                </a:cubicBezTo>
                <a:cubicBezTo>
                  <a:pt x="0" y="244"/>
                  <a:pt x="8" y="252"/>
                  <a:pt x="18" y="252"/>
                </a:cubicBezTo>
                <a:cubicBezTo>
                  <a:pt x="111" y="252"/>
                  <a:pt x="111" y="252"/>
                  <a:pt x="111" y="252"/>
                </a:cubicBezTo>
                <a:cubicBezTo>
                  <a:pt x="121" y="252"/>
                  <a:pt x="129" y="244"/>
                  <a:pt x="129" y="234"/>
                </a:cubicBezTo>
                <a:cubicBezTo>
                  <a:pt x="129" y="233"/>
                  <a:pt x="129" y="233"/>
                  <a:pt x="129" y="233"/>
                </a:cubicBezTo>
                <a:cubicBezTo>
                  <a:pt x="131" y="235"/>
                  <a:pt x="134" y="237"/>
                  <a:pt x="137" y="240"/>
                </a:cubicBezTo>
                <a:cubicBezTo>
                  <a:pt x="149" y="252"/>
                  <a:pt x="164" y="269"/>
                  <a:pt x="175" y="294"/>
                </a:cubicBezTo>
                <a:cubicBezTo>
                  <a:pt x="180" y="304"/>
                  <a:pt x="191" y="317"/>
                  <a:pt x="202" y="330"/>
                </a:cubicBezTo>
                <a:cubicBezTo>
                  <a:pt x="214" y="342"/>
                  <a:pt x="225" y="355"/>
                  <a:pt x="227" y="360"/>
                </a:cubicBezTo>
                <a:cubicBezTo>
                  <a:pt x="232" y="368"/>
                  <a:pt x="234" y="379"/>
                  <a:pt x="236" y="390"/>
                </a:cubicBezTo>
                <a:cubicBezTo>
                  <a:pt x="238" y="400"/>
                  <a:pt x="240" y="412"/>
                  <a:pt x="249" y="420"/>
                </a:cubicBezTo>
                <a:cubicBezTo>
                  <a:pt x="255" y="426"/>
                  <a:pt x="264" y="429"/>
                  <a:pt x="275" y="429"/>
                </a:cubicBezTo>
                <a:cubicBezTo>
                  <a:pt x="284" y="429"/>
                  <a:pt x="292" y="424"/>
                  <a:pt x="301" y="414"/>
                </a:cubicBezTo>
                <a:cubicBezTo>
                  <a:pt x="308" y="405"/>
                  <a:pt x="314" y="391"/>
                  <a:pt x="314" y="372"/>
                </a:cubicBezTo>
                <a:cubicBezTo>
                  <a:pt x="314" y="349"/>
                  <a:pt x="305" y="319"/>
                  <a:pt x="280" y="281"/>
                </a:cubicBezTo>
                <a:cubicBezTo>
                  <a:pt x="297" y="283"/>
                  <a:pt x="314" y="283"/>
                  <a:pt x="329" y="283"/>
                </a:cubicBezTo>
                <a:cubicBezTo>
                  <a:pt x="353" y="283"/>
                  <a:pt x="373" y="282"/>
                  <a:pt x="386" y="279"/>
                </a:cubicBezTo>
                <a:cubicBezTo>
                  <a:pt x="394" y="277"/>
                  <a:pt x="403" y="273"/>
                  <a:pt x="410" y="266"/>
                </a:cubicBezTo>
                <a:cubicBezTo>
                  <a:pt x="416" y="259"/>
                  <a:pt x="422" y="250"/>
                  <a:pt x="422" y="239"/>
                </a:cubicBezTo>
                <a:cubicBezTo>
                  <a:pt x="422" y="226"/>
                  <a:pt x="418" y="216"/>
                  <a:pt x="411" y="209"/>
                </a:cubicBezTo>
                <a:cubicBezTo>
                  <a:pt x="421" y="201"/>
                  <a:pt x="427" y="188"/>
                  <a:pt x="427" y="174"/>
                </a:cubicBezTo>
                <a:cubicBezTo>
                  <a:pt x="427" y="165"/>
                  <a:pt x="424" y="156"/>
                  <a:pt x="418" y="149"/>
                </a:cubicBezTo>
                <a:cubicBezTo>
                  <a:pt x="416" y="146"/>
                  <a:pt x="413" y="144"/>
                  <a:pt x="410" y="142"/>
                </a:cubicBezTo>
                <a:close/>
                <a:moveTo>
                  <a:pt x="111" y="234"/>
                </a:moveTo>
                <a:cubicBezTo>
                  <a:pt x="111" y="235"/>
                  <a:pt x="111" y="235"/>
                  <a:pt x="111" y="235"/>
                </a:cubicBezTo>
                <a:cubicBezTo>
                  <a:pt x="18" y="235"/>
                  <a:pt x="18" y="235"/>
                  <a:pt x="18" y="235"/>
                </a:cubicBezTo>
                <a:cubicBezTo>
                  <a:pt x="18" y="235"/>
                  <a:pt x="18" y="235"/>
                  <a:pt x="18" y="234"/>
                </a:cubicBezTo>
                <a:cubicBezTo>
                  <a:pt x="18" y="18"/>
                  <a:pt x="18" y="18"/>
                  <a:pt x="18" y="18"/>
                </a:cubicBezTo>
                <a:cubicBezTo>
                  <a:pt x="18" y="18"/>
                  <a:pt x="18" y="18"/>
                  <a:pt x="18" y="18"/>
                </a:cubicBezTo>
                <a:cubicBezTo>
                  <a:pt x="18" y="17"/>
                  <a:pt x="18" y="17"/>
                  <a:pt x="18" y="17"/>
                </a:cubicBezTo>
                <a:cubicBezTo>
                  <a:pt x="111" y="17"/>
                  <a:pt x="111" y="17"/>
                  <a:pt x="111" y="17"/>
                </a:cubicBezTo>
                <a:cubicBezTo>
                  <a:pt x="111" y="17"/>
                  <a:pt x="111" y="17"/>
                  <a:pt x="111" y="18"/>
                </a:cubicBezTo>
                <a:lnTo>
                  <a:pt x="111" y="234"/>
                </a:lnTo>
                <a:close/>
                <a:moveTo>
                  <a:pt x="385" y="144"/>
                </a:moveTo>
                <a:cubicBezTo>
                  <a:pt x="385" y="147"/>
                  <a:pt x="387" y="150"/>
                  <a:pt x="391" y="151"/>
                </a:cubicBezTo>
                <a:cubicBezTo>
                  <a:pt x="397" y="154"/>
                  <a:pt x="402" y="157"/>
                  <a:pt x="405" y="160"/>
                </a:cubicBezTo>
                <a:cubicBezTo>
                  <a:pt x="408" y="164"/>
                  <a:pt x="410" y="168"/>
                  <a:pt x="410" y="174"/>
                </a:cubicBezTo>
                <a:cubicBezTo>
                  <a:pt x="409" y="187"/>
                  <a:pt x="403" y="195"/>
                  <a:pt x="393" y="199"/>
                </a:cubicBezTo>
                <a:cubicBezTo>
                  <a:pt x="390" y="200"/>
                  <a:pt x="388" y="203"/>
                  <a:pt x="387" y="206"/>
                </a:cubicBezTo>
                <a:cubicBezTo>
                  <a:pt x="387" y="209"/>
                  <a:pt x="388" y="213"/>
                  <a:pt x="391" y="214"/>
                </a:cubicBezTo>
                <a:cubicBezTo>
                  <a:pt x="400" y="220"/>
                  <a:pt x="404" y="225"/>
                  <a:pt x="405" y="239"/>
                </a:cubicBezTo>
                <a:cubicBezTo>
                  <a:pt x="405" y="244"/>
                  <a:pt x="402" y="249"/>
                  <a:pt x="397" y="254"/>
                </a:cubicBezTo>
                <a:cubicBezTo>
                  <a:pt x="393" y="258"/>
                  <a:pt x="387" y="261"/>
                  <a:pt x="382" y="262"/>
                </a:cubicBezTo>
                <a:cubicBezTo>
                  <a:pt x="372" y="265"/>
                  <a:pt x="352" y="266"/>
                  <a:pt x="329" y="266"/>
                </a:cubicBezTo>
                <a:cubicBezTo>
                  <a:pt x="308" y="266"/>
                  <a:pt x="285" y="265"/>
                  <a:pt x="263" y="262"/>
                </a:cubicBezTo>
                <a:cubicBezTo>
                  <a:pt x="260" y="262"/>
                  <a:pt x="257" y="263"/>
                  <a:pt x="255" y="266"/>
                </a:cubicBezTo>
                <a:cubicBezTo>
                  <a:pt x="253" y="269"/>
                  <a:pt x="253" y="273"/>
                  <a:pt x="255" y="276"/>
                </a:cubicBezTo>
                <a:cubicBezTo>
                  <a:pt x="288" y="320"/>
                  <a:pt x="297" y="351"/>
                  <a:pt x="297" y="372"/>
                </a:cubicBezTo>
                <a:cubicBezTo>
                  <a:pt x="297" y="387"/>
                  <a:pt x="292" y="397"/>
                  <a:pt x="287" y="403"/>
                </a:cubicBezTo>
                <a:cubicBezTo>
                  <a:pt x="282" y="410"/>
                  <a:pt x="276" y="412"/>
                  <a:pt x="275" y="412"/>
                </a:cubicBezTo>
                <a:cubicBezTo>
                  <a:pt x="267" y="411"/>
                  <a:pt x="263" y="410"/>
                  <a:pt x="261" y="408"/>
                </a:cubicBezTo>
                <a:cubicBezTo>
                  <a:pt x="258" y="405"/>
                  <a:pt x="257" y="402"/>
                  <a:pt x="255" y="396"/>
                </a:cubicBezTo>
                <a:cubicBezTo>
                  <a:pt x="252" y="385"/>
                  <a:pt x="251" y="368"/>
                  <a:pt x="243" y="352"/>
                </a:cubicBezTo>
                <a:cubicBezTo>
                  <a:pt x="238" y="343"/>
                  <a:pt x="227" y="331"/>
                  <a:pt x="216" y="318"/>
                </a:cubicBezTo>
                <a:cubicBezTo>
                  <a:pt x="205" y="306"/>
                  <a:pt x="193" y="293"/>
                  <a:pt x="191" y="286"/>
                </a:cubicBezTo>
                <a:cubicBezTo>
                  <a:pt x="171" y="243"/>
                  <a:pt x="140" y="219"/>
                  <a:pt x="129" y="211"/>
                </a:cubicBezTo>
                <a:cubicBezTo>
                  <a:pt x="129" y="189"/>
                  <a:pt x="129" y="92"/>
                  <a:pt x="129" y="45"/>
                </a:cubicBezTo>
                <a:cubicBezTo>
                  <a:pt x="183" y="37"/>
                  <a:pt x="231" y="21"/>
                  <a:pt x="266" y="19"/>
                </a:cubicBezTo>
                <a:cubicBezTo>
                  <a:pt x="281" y="18"/>
                  <a:pt x="294" y="17"/>
                  <a:pt x="306" y="17"/>
                </a:cubicBezTo>
                <a:cubicBezTo>
                  <a:pt x="325" y="17"/>
                  <a:pt x="341" y="19"/>
                  <a:pt x="353" y="22"/>
                </a:cubicBezTo>
                <a:cubicBezTo>
                  <a:pt x="363" y="25"/>
                  <a:pt x="374" y="28"/>
                  <a:pt x="381" y="33"/>
                </a:cubicBezTo>
                <a:cubicBezTo>
                  <a:pt x="389" y="38"/>
                  <a:pt x="393" y="44"/>
                  <a:pt x="393" y="57"/>
                </a:cubicBezTo>
                <a:cubicBezTo>
                  <a:pt x="393" y="60"/>
                  <a:pt x="392" y="62"/>
                  <a:pt x="390" y="64"/>
                </a:cubicBezTo>
                <a:cubicBezTo>
                  <a:pt x="389" y="67"/>
                  <a:pt x="385" y="69"/>
                  <a:pt x="380" y="72"/>
                </a:cubicBezTo>
                <a:cubicBezTo>
                  <a:pt x="377" y="73"/>
                  <a:pt x="375" y="77"/>
                  <a:pt x="375" y="81"/>
                </a:cubicBezTo>
                <a:cubicBezTo>
                  <a:pt x="376" y="84"/>
                  <a:pt x="379" y="87"/>
                  <a:pt x="383" y="88"/>
                </a:cubicBezTo>
                <a:cubicBezTo>
                  <a:pt x="397" y="90"/>
                  <a:pt x="405" y="100"/>
                  <a:pt x="405" y="111"/>
                </a:cubicBezTo>
                <a:cubicBezTo>
                  <a:pt x="405" y="123"/>
                  <a:pt x="398" y="131"/>
                  <a:pt x="390" y="135"/>
                </a:cubicBezTo>
                <a:cubicBezTo>
                  <a:pt x="387" y="137"/>
                  <a:pt x="385" y="140"/>
                  <a:pt x="385" y="144"/>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TextBox 92">
            <a:extLst>
              <a:ext uri="{FF2B5EF4-FFF2-40B4-BE49-F238E27FC236}">
                <a16:creationId xmlns:a16="http://schemas.microsoft.com/office/drawing/2014/main" id="{01469B00-0E93-4B4F-8236-192DF96DB219}"/>
              </a:ext>
            </a:extLst>
          </p:cNvPr>
          <p:cNvSpPr txBox="1"/>
          <p:nvPr/>
        </p:nvSpPr>
        <p:spPr>
          <a:xfrm>
            <a:off x="86019" y="1703807"/>
            <a:ext cx="1738654" cy="246221"/>
          </a:xfrm>
          <a:prstGeom prst="rect">
            <a:avLst/>
          </a:prstGeom>
          <a:noFill/>
        </p:spPr>
        <p:txBody>
          <a:bodyPr wrap="square" rtlCol="0">
            <a:spAutoFit/>
          </a:bodyPr>
          <a:lstStyle/>
          <a:p>
            <a:pPr algn="ctr"/>
            <a:r>
              <a:rPr lang="en-US" sz="1000" dirty="0">
                <a:solidFill>
                  <a:srgbClr val="FF0000"/>
                </a:solidFill>
              </a:rPr>
              <a:t>Disagree</a:t>
            </a:r>
            <a:endParaRPr lang="en-GB" sz="1000" dirty="0">
              <a:solidFill>
                <a:srgbClr val="FF0000"/>
              </a:solidFill>
            </a:endParaRPr>
          </a:p>
        </p:txBody>
      </p:sp>
      <p:sp>
        <p:nvSpPr>
          <p:cNvPr id="94" name="TextBox 93">
            <a:extLst>
              <a:ext uri="{FF2B5EF4-FFF2-40B4-BE49-F238E27FC236}">
                <a16:creationId xmlns:a16="http://schemas.microsoft.com/office/drawing/2014/main" id="{9CCD40C8-7BFE-41BB-8204-33E58C6F4664}"/>
              </a:ext>
            </a:extLst>
          </p:cNvPr>
          <p:cNvSpPr txBox="1"/>
          <p:nvPr/>
        </p:nvSpPr>
        <p:spPr>
          <a:xfrm>
            <a:off x="955346" y="1732420"/>
            <a:ext cx="1738654" cy="246221"/>
          </a:xfrm>
          <a:prstGeom prst="rect">
            <a:avLst/>
          </a:prstGeom>
          <a:noFill/>
        </p:spPr>
        <p:txBody>
          <a:bodyPr wrap="square" rtlCol="0">
            <a:spAutoFit/>
          </a:bodyPr>
          <a:lstStyle/>
          <a:p>
            <a:pPr algn="ctr"/>
            <a:r>
              <a:rPr lang="en-US" sz="1000" dirty="0">
                <a:solidFill>
                  <a:schemeClr val="accent3"/>
                </a:solidFill>
              </a:rPr>
              <a:t>Unsure</a:t>
            </a:r>
            <a:endParaRPr lang="en-GB" sz="1000" dirty="0">
              <a:solidFill>
                <a:schemeClr val="accent3"/>
              </a:solidFill>
            </a:endParaRPr>
          </a:p>
        </p:txBody>
      </p:sp>
      <p:sp>
        <p:nvSpPr>
          <p:cNvPr id="95" name="Freeform 17">
            <a:extLst>
              <a:ext uri="{FF2B5EF4-FFF2-40B4-BE49-F238E27FC236}">
                <a16:creationId xmlns:a16="http://schemas.microsoft.com/office/drawing/2014/main" id="{3D49DE3A-F86A-4085-B7A0-669850CC3609}"/>
              </a:ext>
            </a:extLst>
          </p:cNvPr>
          <p:cNvSpPr>
            <a:spLocks noChangeAspect="1" noEditPoints="1"/>
          </p:cNvSpPr>
          <p:nvPr/>
        </p:nvSpPr>
        <p:spPr bwMode="auto">
          <a:xfrm>
            <a:off x="3189025" y="2839223"/>
            <a:ext cx="222063" cy="223826"/>
          </a:xfrm>
          <a:custGeom>
            <a:avLst/>
            <a:gdLst/>
            <a:ahLst/>
            <a:cxnLst>
              <a:cxn ang="0">
                <a:pos x="426" y="254"/>
              </a:cxn>
              <a:cxn ang="0">
                <a:pos x="421" y="189"/>
              </a:cxn>
              <a:cxn ang="0">
                <a:pos x="385" y="149"/>
              </a:cxn>
              <a:cxn ang="0">
                <a:pos x="279" y="147"/>
              </a:cxn>
              <a:cxn ang="0">
                <a:pos x="300" y="14"/>
              </a:cxn>
              <a:cxn ang="0">
                <a:pos x="248" y="8"/>
              </a:cxn>
              <a:cxn ang="0">
                <a:pos x="227" y="69"/>
              </a:cxn>
              <a:cxn ang="0">
                <a:pos x="174" y="135"/>
              </a:cxn>
              <a:cxn ang="0">
                <a:pos x="128" y="196"/>
              </a:cxn>
              <a:cxn ang="0">
                <a:pos x="110" y="176"/>
              </a:cxn>
              <a:cxn ang="0">
                <a:pos x="0" y="194"/>
              </a:cxn>
              <a:cxn ang="0">
                <a:pos x="0" y="411"/>
              </a:cxn>
              <a:cxn ang="0">
                <a:pos x="110" y="429"/>
              </a:cxn>
              <a:cxn ang="0">
                <a:pos x="128" y="401"/>
              </a:cxn>
              <a:cxn ang="0">
                <a:pos x="305" y="429"/>
              </a:cxn>
              <a:cxn ang="0">
                <a:pos x="390" y="410"/>
              </a:cxn>
              <a:cxn ang="0">
                <a:pos x="403" y="354"/>
              </a:cxn>
              <a:cxn ang="0">
                <a:pos x="422" y="317"/>
              </a:cxn>
              <a:cxn ang="0">
                <a:pos x="417" y="279"/>
              </a:cxn>
              <a:cxn ang="0">
                <a:pos x="110" y="412"/>
              </a:cxn>
              <a:cxn ang="0">
                <a:pos x="17" y="411"/>
              </a:cxn>
              <a:cxn ang="0">
                <a:pos x="17" y="194"/>
              </a:cxn>
              <a:cxn ang="0">
                <a:pos x="110" y="194"/>
              </a:cxn>
              <a:cxn ang="0">
                <a:pos x="110" y="411"/>
              </a:cxn>
              <a:cxn ang="0">
                <a:pos x="405" y="317"/>
              </a:cxn>
              <a:cxn ang="0">
                <a:pos x="374" y="348"/>
              </a:cxn>
              <a:cxn ang="0">
                <a:pos x="390" y="364"/>
              </a:cxn>
              <a:cxn ang="0">
                <a:pos x="380" y="396"/>
              </a:cxn>
              <a:cxn ang="0">
                <a:pos x="305" y="412"/>
              </a:cxn>
              <a:cxn ang="0">
                <a:pos x="128" y="384"/>
              </a:cxn>
              <a:cxn ang="0">
                <a:pos x="190" y="142"/>
              </a:cxn>
              <a:cxn ang="0">
                <a:pos x="242" y="77"/>
              </a:cxn>
              <a:cxn ang="0">
                <a:pos x="260" y="21"/>
              </a:cxn>
              <a:cxn ang="0">
                <a:pos x="286" y="25"/>
              </a:cxn>
              <a:cxn ang="0">
                <a:pos x="254" y="153"/>
              </a:cxn>
              <a:cxn ang="0">
                <a:pos x="262" y="166"/>
              </a:cxn>
              <a:cxn ang="0">
                <a:pos x="381" y="166"/>
              </a:cxn>
              <a:cxn ang="0">
                <a:pos x="404" y="189"/>
              </a:cxn>
              <a:cxn ang="0">
                <a:pos x="386" y="223"/>
              </a:cxn>
              <a:cxn ang="0">
                <a:pos x="409" y="254"/>
              </a:cxn>
              <a:cxn ang="0">
                <a:pos x="390" y="277"/>
              </a:cxn>
              <a:cxn ang="0">
                <a:pos x="389" y="293"/>
              </a:cxn>
            </a:cxnLst>
            <a:rect l="0" t="0" r="r" b="b"/>
            <a:pathLst>
              <a:path w="426" h="429">
                <a:moveTo>
                  <a:pt x="417" y="279"/>
                </a:moveTo>
                <a:cubicBezTo>
                  <a:pt x="423" y="273"/>
                  <a:pt x="426" y="264"/>
                  <a:pt x="426" y="254"/>
                </a:cubicBezTo>
                <a:cubicBezTo>
                  <a:pt x="426" y="240"/>
                  <a:pt x="420" y="228"/>
                  <a:pt x="410" y="220"/>
                </a:cubicBezTo>
                <a:cubicBezTo>
                  <a:pt x="417" y="212"/>
                  <a:pt x="421" y="202"/>
                  <a:pt x="421" y="189"/>
                </a:cubicBezTo>
                <a:cubicBezTo>
                  <a:pt x="421" y="178"/>
                  <a:pt x="416" y="169"/>
                  <a:pt x="409" y="162"/>
                </a:cubicBezTo>
                <a:cubicBezTo>
                  <a:pt x="402" y="156"/>
                  <a:pt x="393" y="151"/>
                  <a:pt x="385" y="149"/>
                </a:cubicBezTo>
                <a:cubicBezTo>
                  <a:pt x="372" y="147"/>
                  <a:pt x="352" y="145"/>
                  <a:pt x="328" y="145"/>
                </a:cubicBezTo>
                <a:cubicBezTo>
                  <a:pt x="313" y="145"/>
                  <a:pt x="296" y="146"/>
                  <a:pt x="279" y="147"/>
                </a:cubicBezTo>
                <a:cubicBezTo>
                  <a:pt x="304" y="109"/>
                  <a:pt x="313" y="79"/>
                  <a:pt x="314" y="56"/>
                </a:cubicBezTo>
                <a:cubicBezTo>
                  <a:pt x="314" y="38"/>
                  <a:pt x="308" y="23"/>
                  <a:pt x="300" y="14"/>
                </a:cubicBezTo>
                <a:cubicBezTo>
                  <a:pt x="292" y="5"/>
                  <a:pt x="283" y="0"/>
                  <a:pt x="274" y="0"/>
                </a:cubicBezTo>
                <a:cubicBezTo>
                  <a:pt x="263" y="0"/>
                  <a:pt x="254" y="2"/>
                  <a:pt x="248" y="8"/>
                </a:cubicBezTo>
                <a:cubicBezTo>
                  <a:pt x="239" y="17"/>
                  <a:pt x="237" y="28"/>
                  <a:pt x="235" y="39"/>
                </a:cubicBezTo>
                <a:cubicBezTo>
                  <a:pt x="233" y="50"/>
                  <a:pt x="231" y="60"/>
                  <a:pt x="227" y="69"/>
                </a:cubicBezTo>
                <a:cubicBezTo>
                  <a:pt x="224" y="73"/>
                  <a:pt x="213" y="86"/>
                  <a:pt x="202" y="99"/>
                </a:cubicBezTo>
                <a:cubicBezTo>
                  <a:pt x="190" y="112"/>
                  <a:pt x="179" y="124"/>
                  <a:pt x="174" y="135"/>
                </a:cubicBezTo>
                <a:cubicBezTo>
                  <a:pt x="163" y="159"/>
                  <a:pt x="148" y="177"/>
                  <a:pt x="136" y="188"/>
                </a:cubicBezTo>
                <a:cubicBezTo>
                  <a:pt x="133" y="191"/>
                  <a:pt x="130" y="194"/>
                  <a:pt x="128" y="196"/>
                </a:cubicBezTo>
                <a:cubicBezTo>
                  <a:pt x="128" y="194"/>
                  <a:pt x="128" y="194"/>
                  <a:pt x="128" y="194"/>
                </a:cubicBezTo>
                <a:cubicBezTo>
                  <a:pt x="128" y="184"/>
                  <a:pt x="120" y="176"/>
                  <a:pt x="110" y="176"/>
                </a:cubicBezTo>
                <a:cubicBezTo>
                  <a:pt x="17" y="176"/>
                  <a:pt x="17" y="176"/>
                  <a:pt x="17" y="176"/>
                </a:cubicBezTo>
                <a:cubicBezTo>
                  <a:pt x="8" y="176"/>
                  <a:pt x="0" y="184"/>
                  <a:pt x="0" y="194"/>
                </a:cubicBezTo>
                <a:cubicBezTo>
                  <a:pt x="0" y="411"/>
                  <a:pt x="0" y="411"/>
                  <a:pt x="0" y="411"/>
                </a:cubicBezTo>
                <a:cubicBezTo>
                  <a:pt x="0" y="411"/>
                  <a:pt x="0" y="411"/>
                  <a:pt x="0" y="411"/>
                </a:cubicBezTo>
                <a:cubicBezTo>
                  <a:pt x="0" y="421"/>
                  <a:pt x="8" y="429"/>
                  <a:pt x="17" y="429"/>
                </a:cubicBezTo>
                <a:cubicBezTo>
                  <a:pt x="110" y="429"/>
                  <a:pt x="110" y="429"/>
                  <a:pt x="110" y="429"/>
                </a:cubicBezTo>
                <a:cubicBezTo>
                  <a:pt x="120" y="429"/>
                  <a:pt x="128" y="421"/>
                  <a:pt x="128" y="411"/>
                </a:cubicBezTo>
                <a:cubicBezTo>
                  <a:pt x="128" y="401"/>
                  <a:pt x="128" y="401"/>
                  <a:pt x="128" y="401"/>
                </a:cubicBezTo>
                <a:cubicBezTo>
                  <a:pt x="179" y="408"/>
                  <a:pt x="225" y="424"/>
                  <a:pt x="264" y="427"/>
                </a:cubicBezTo>
                <a:cubicBezTo>
                  <a:pt x="279" y="428"/>
                  <a:pt x="293" y="429"/>
                  <a:pt x="305" y="429"/>
                </a:cubicBezTo>
                <a:cubicBezTo>
                  <a:pt x="325" y="429"/>
                  <a:pt x="342" y="427"/>
                  <a:pt x="356" y="423"/>
                </a:cubicBezTo>
                <a:cubicBezTo>
                  <a:pt x="367" y="421"/>
                  <a:pt x="379" y="417"/>
                  <a:pt x="390" y="410"/>
                </a:cubicBezTo>
                <a:cubicBezTo>
                  <a:pt x="401" y="402"/>
                  <a:pt x="410" y="389"/>
                  <a:pt x="410" y="372"/>
                </a:cubicBezTo>
                <a:cubicBezTo>
                  <a:pt x="410" y="365"/>
                  <a:pt x="407" y="359"/>
                  <a:pt x="403" y="354"/>
                </a:cubicBezTo>
                <a:cubicBezTo>
                  <a:pt x="403" y="353"/>
                  <a:pt x="402" y="352"/>
                  <a:pt x="402" y="352"/>
                </a:cubicBezTo>
                <a:cubicBezTo>
                  <a:pt x="414" y="345"/>
                  <a:pt x="422" y="332"/>
                  <a:pt x="422" y="317"/>
                </a:cubicBezTo>
                <a:cubicBezTo>
                  <a:pt x="422" y="304"/>
                  <a:pt x="416" y="294"/>
                  <a:pt x="409" y="287"/>
                </a:cubicBezTo>
                <a:cubicBezTo>
                  <a:pt x="412" y="285"/>
                  <a:pt x="415" y="282"/>
                  <a:pt x="417" y="279"/>
                </a:cubicBezTo>
                <a:close/>
                <a:moveTo>
                  <a:pt x="110" y="411"/>
                </a:moveTo>
                <a:cubicBezTo>
                  <a:pt x="110" y="411"/>
                  <a:pt x="110" y="412"/>
                  <a:pt x="110" y="412"/>
                </a:cubicBezTo>
                <a:cubicBezTo>
                  <a:pt x="17" y="412"/>
                  <a:pt x="17" y="412"/>
                  <a:pt x="17" y="412"/>
                </a:cubicBezTo>
                <a:cubicBezTo>
                  <a:pt x="17" y="412"/>
                  <a:pt x="17" y="411"/>
                  <a:pt x="17" y="411"/>
                </a:cubicBezTo>
                <a:cubicBezTo>
                  <a:pt x="17" y="411"/>
                  <a:pt x="17" y="411"/>
                  <a:pt x="17" y="411"/>
                </a:cubicBezTo>
                <a:cubicBezTo>
                  <a:pt x="17" y="194"/>
                  <a:pt x="17" y="194"/>
                  <a:pt x="17" y="194"/>
                </a:cubicBezTo>
                <a:cubicBezTo>
                  <a:pt x="17" y="194"/>
                  <a:pt x="17" y="194"/>
                  <a:pt x="17" y="194"/>
                </a:cubicBezTo>
                <a:cubicBezTo>
                  <a:pt x="110" y="194"/>
                  <a:pt x="110" y="194"/>
                  <a:pt x="110" y="194"/>
                </a:cubicBezTo>
                <a:cubicBezTo>
                  <a:pt x="110" y="194"/>
                  <a:pt x="110" y="194"/>
                  <a:pt x="110" y="194"/>
                </a:cubicBezTo>
                <a:lnTo>
                  <a:pt x="110" y="411"/>
                </a:lnTo>
                <a:close/>
                <a:moveTo>
                  <a:pt x="389" y="293"/>
                </a:moveTo>
                <a:cubicBezTo>
                  <a:pt x="397" y="297"/>
                  <a:pt x="405" y="305"/>
                  <a:pt x="405" y="317"/>
                </a:cubicBezTo>
                <a:cubicBezTo>
                  <a:pt x="405" y="329"/>
                  <a:pt x="396" y="339"/>
                  <a:pt x="382" y="341"/>
                </a:cubicBezTo>
                <a:cubicBezTo>
                  <a:pt x="378" y="341"/>
                  <a:pt x="375" y="344"/>
                  <a:pt x="374" y="348"/>
                </a:cubicBezTo>
                <a:cubicBezTo>
                  <a:pt x="374" y="352"/>
                  <a:pt x="376" y="355"/>
                  <a:pt x="379" y="357"/>
                </a:cubicBezTo>
                <a:cubicBezTo>
                  <a:pt x="384" y="359"/>
                  <a:pt x="388" y="362"/>
                  <a:pt x="390" y="364"/>
                </a:cubicBezTo>
                <a:cubicBezTo>
                  <a:pt x="391" y="367"/>
                  <a:pt x="392" y="369"/>
                  <a:pt x="392" y="372"/>
                </a:cubicBezTo>
                <a:cubicBezTo>
                  <a:pt x="392" y="384"/>
                  <a:pt x="388" y="390"/>
                  <a:pt x="380" y="396"/>
                </a:cubicBezTo>
                <a:cubicBezTo>
                  <a:pt x="373" y="401"/>
                  <a:pt x="362" y="404"/>
                  <a:pt x="352" y="407"/>
                </a:cubicBezTo>
                <a:cubicBezTo>
                  <a:pt x="340" y="410"/>
                  <a:pt x="325" y="412"/>
                  <a:pt x="305" y="412"/>
                </a:cubicBezTo>
                <a:cubicBezTo>
                  <a:pt x="293" y="412"/>
                  <a:pt x="280" y="411"/>
                  <a:pt x="265" y="410"/>
                </a:cubicBezTo>
                <a:cubicBezTo>
                  <a:pt x="230" y="408"/>
                  <a:pt x="182" y="391"/>
                  <a:pt x="128" y="384"/>
                </a:cubicBezTo>
                <a:cubicBezTo>
                  <a:pt x="128" y="337"/>
                  <a:pt x="128" y="240"/>
                  <a:pt x="128" y="218"/>
                </a:cubicBezTo>
                <a:cubicBezTo>
                  <a:pt x="139" y="210"/>
                  <a:pt x="170" y="186"/>
                  <a:pt x="190" y="142"/>
                </a:cubicBezTo>
                <a:cubicBezTo>
                  <a:pt x="193" y="136"/>
                  <a:pt x="204" y="123"/>
                  <a:pt x="215" y="110"/>
                </a:cubicBezTo>
                <a:cubicBezTo>
                  <a:pt x="226" y="97"/>
                  <a:pt x="237" y="86"/>
                  <a:pt x="242" y="77"/>
                </a:cubicBezTo>
                <a:cubicBezTo>
                  <a:pt x="250" y="61"/>
                  <a:pt x="251" y="44"/>
                  <a:pt x="254" y="33"/>
                </a:cubicBezTo>
                <a:cubicBezTo>
                  <a:pt x="256" y="27"/>
                  <a:pt x="257" y="23"/>
                  <a:pt x="260" y="21"/>
                </a:cubicBezTo>
                <a:cubicBezTo>
                  <a:pt x="262" y="19"/>
                  <a:pt x="266" y="17"/>
                  <a:pt x="274" y="17"/>
                </a:cubicBezTo>
                <a:cubicBezTo>
                  <a:pt x="275" y="17"/>
                  <a:pt x="281" y="19"/>
                  <a:pt x="286" y="25"/>
                </a:cubicBezTo>
                <a:cubicBezTo>
                  <a:pt x="292" y="31"/>
                  <a:pt x="296" y="41"/>
                  <a:pt x="296" y="56"/>
                </a:cubicBezTo>
                <a:cubicBezTo>
                  <a:pt x="296" y="77"/>
                  <a:pt x="287" y="109"/>
                  <a:pt x="254" y="153"/>
                </a:cubicBezTo>
                <a:cubicBezTo>
                  <a:pt x="252" y="155"/>
                  <a:pt x="252" y="159"/>
                  <a:pt x="254" y="162"/>
                </a:cubicBezTo>
                <a:cubicBezTo>
                  <a:pt x="256" y="165"/>
                  <a:pt x="259" y="167"/>
                  <a:pt x="262" y="166"/>
                </a:cubicBezTo>
                <a:cubicBezTo>
                  <a:pt x="284" y="164"/>
                  <a:pt x="307" y="163"/>
                  <a:pt x="328" y="163"/>
                </a:cubicBezTo>
                <a:cubicBezTo>
                  <a:pt x="351" y="162"/>
                  <a:pt x="371" y="164"/>
                  <a:pt x="381" y="166"/>
                </a:cubicBezTo>
                <a:cubicBezTo>
                  <a:pt x="386" y="167"/>
                  <a:pt x="392" y="170"/>
                  <a:pt x="397" y="175"/>
                </a:cubicBezTo>
                <a:cubicBezTo>
                  <a:pt x="401" y="179"/>
                  <a:pt x="404" y="184"/>
                  <a:pt x="404" y="189"/>
                </a:cubicBezTo>
                <a:cubicBezTo>
                  <a:pt x="403" y="203"/>
                  <a:pt x="399" y="208"/>
                  <a:pt x="390" y="214"/>
                </a:cubicBezTo>
                <a:cubicBezTo>
                  <a:pt x="387" y="216"/>
                  <a:pt x="386" y="219"/>
                  <a:pt x="386" y="223"/>
                </a:cubicBezTo>
                <a:cubicBezTo>
                  <a:pt x="387" y="226"/>
                  <a:pt x="389" y="229"/>
                  <a:pt x="392" y="230"/>
                </a:cubicBezTo>
                <a:cubicBezTo>
                  <a:pt x="403" y="233"/>
                  <a:pt x="409" y="241"/>
                  <a:pt x="409" y="254"/>
                </a:cubicBezTo>
                <a:cubicBezTo>
                  <a:pt x="409" y="260"/>
                  <a:pt x="407" y="264"/>
                  <a:pt x="404" y="268"/>
                </a:cubicBezTo>
                <a:cubicBezTo>
                  <a:pt x="401" y="272"/>
                  <a:pt x="396" y="275"/>
                  <a:pt x="390" y="277"/>
                </a:cubicBezTo>
                <a:cubicBezTo>
                  <a:pt x="387" y="278"/>
                  <a:pt x="384" y="281"/>
                  <a:pt x="384" y="285"/>
                </a:cubicBezTo>
                <a:cubicBezTo>
                  <a:pt x="384" y="288"/>
                  <a:pt x="386" y="292"/>
                  <a:pt x="389" y="293"/>
                </a:cubicBezTo>
                <a:close/>
              </a:path>
            </a:pathLst>
          </a:custGeom>
          <a:solidFill>
            <a:srgbClr val="79A54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6" name="TextBox 95">
            <a:extLst>
              <a:ext uri="{FF2B5EF4-FFF2-40B4-BE49-F238E27FC236}">
                <a16:creationId xmlns:a16="http://schemas.microsoft.com/office/drawing/2014/main" id="{661AD986-1CB7-46D0-90F3-25158D5946B1}"/>
              </a:ext>
            </a:extLst>
          </p:cNvPr>
          <p:cNvSpPr txBox="1"/>
          <p:nvPr/>
        </p:nvSpPr>
        <p:spPr>
          <a:xfrm>
            <a:off x="2381423" y="3041731"/>
            <a:ext cx="1738654" cy="246221"/>
          </a:xfrm>
          <a:prstGeom prst="rect">
            <a:avLst/>
          </a:prstGeom>
          <a:noFill/>
        </p:spPr>
        <p:txBody>
          <a:bodyPr wrap="square" rtlCol="0">
            <a:spAutoFit/>
          </a:bodyPr>
          <a:lstStyle/>
          <a:p>
            <a:pPr algn="ctr"/>
            <a:r>
              <a:rPr lang="en-US" sz="1000" dirty="0">
                <a:solidFill>
                  <a:srgbClr val="79A542"/>
                </a:solidFill>
              </a:rPr>
              <a:t>Agree</a:t>
            </a:r>
            <a:endParaRPr lang="en-GB" sz="1000" dirty="0">
              <a:solidFill>
                <a:srgbClr val="79A542"/>
              </a:solidFill>
            </a:endParaRPr>
          </a:p>
        </p:txBody>
      </p:sp>
      <p:sp>
        <p:nvSpPr>
          <p:cNvPr id="97" name="Freeform 17">
            <a:extLst>
              <a:ext uri="{FF2B5EF4-FFF2-40B4-BE49-F238E27FC236}">
                <a16:creationId xmlns:a16="http://schemas.microsoft.com/office/drawing/2014/main" id="{67334321-AF91-4E0F-A085-A0F04FA5ACD7}"/>
              </a:ext>
            </a:extLst>
          </p:cNvPr>
          <p:cNvSpPr>
            <a:spLocks noChangeAspect="1" noEditPoints="1"/>
          </p:cNvSpPr>
          <p:nvPr/>
        </p:nvSpPr>
        <p:spPr bwMode="auto">
          <a:xfrm>
            <a:off x="7211977" y="2469694"/>
            <a:ext cx="222063" cy="223826"/>
          </a:xfrm>
          <a:custGeom>
            <a:avLst/>
            <a:gdLst/>
            <a:ahLst/>
            <a:cxnLst>
              <a:cxn ang="0">
                <a:pos x="426" y="254"/>
              </a:cxn>
              <a:cxn ang="0">
                <a:pos x="421" y="189"/>
              </a:cxn>
              <a:cxn ang="0">
                <a:pos x="385" y="149"/>
              </a:cxn>
              <a:cxn ang="0">
                <a:pos x="279" y="147"/>
              </a:cxn>
              <a:cxn ang="0">
                <a:pos x="300" y="14"/>
              </a:cxn>
              <a:cxn ang="0">
                <a:pos x="248" y="8"/>
              </a:cxn>
              <a:cxn ang="0">
                <a:pos x="227" y="69"/>
              </a:cxn>
              <a:cxn ang="0">
                <a:pos x="174" y="135"/>
              </a:cxn>
              <a:cxn ang="0">
                <a:pos x="128" y="196"/>
              </a:cxn>
              <a:cxn ang="0">
                <a:pos x="110" y="176"/>
              </a:cxn>
              <a:cxn ang="0">
                <a:pos x="0" y="194"/>
              </a:cxn>
              <a:cxn ang="0">
                <a:pos x="0" y="411"/>
              </a:cxn>
              <a:cxn ang="0">
                <a:pos x="110" y="429"/>
              </a:cxn>
              <a:cxn ang="0">
                <a:pos x="128" y="401"/>
              </a:cxn>
              <a:cxn ang="0">
                <a:pos x="305" y="429"/>
              </a:cxn>
              <a:cxn ang="0">
                <a:pos x="390" y="410"/>
              </a:cxn>
              <a:cxn ang="0">
                <a:pos x="403" y="354"/>
              </a:cxn>
              <a:cxn ang="0">
                <a:pos x="422" y="317"/>
              </a:cxn>
              <a:cxn ang="0">
                <a:pos x="417" y="279"/>
              </a:cxn>
              <a:cxn ang="0">
                <a:pos x="110" y="412"/>
              </a:cxn>
              <a:cxn ang="0">
                <a:pos x="17" y="411"/>
              </a:cxn>
              <a:cxn ang="0">
                <a:pos x="17" y="194"/>
              </a:cxn>
              <a:cxn ang="0">
                <a:pos x="110" y="194"/>
              </a:cxn>
              <a:cxn ang="0">
                <a:pos x="110" y="411"/>
              </a:cxn>
              <a:cxn ang="0">
                <a:pos x="405" y="317"/>
              </a:cxn>
              <a:cxn ang="0">
                <a:pos x="374" y="348"/>
              </a:cxn>
              <a:cxn ang="0">
                <a:pos x="390" y="364"/>
              </a:cxn>
              <a:cxn ang="0">
                <a:pos x="380" y="396"/>
              </a:cxn>
              <a:cxn ang="0">
                <a:pos x="305" y="412"/>
              </a:cxn>
              <a:cxn ang="0">
                <a:pos x="128" y="384"/>
              </a:cxn>
              <a:cxn ang="0">
                <a:pos x="190" y="142"/>
              </a:cxn>
              <a:cxn ang="0">
                <a:pos x="242" y="77"/>
              </a:cxn>
              <a:cxn ang="0">
                <a:pos x="260" y="21"/>
              </a:cxn>
              <a:cxn ang="0">
                <a:pos x="286" y="25"/>
              </a:cxn>
              <a:cxn ang="0">
                <a:pos x="254" y="153"/>
              </a:cxn>
              <a:cxn ang="0">
                <a:pos x="262" y="166"/>
              </a:cxn>
              <a:cxn ang="0">
                <a:pos x="381" y="166"/>
              </a:cxn>
              <a:cxn ang="0">
                <a:pos x="404" y="189"/>
              </a:cxn>
              <a:cxn ang="0">
                <a:pos x="386" y="223"/>
              </a:cxn>
              <a:cxn ang="0">
                <a:pos x="409" y="254"/>
              </a:cxn>
              <a:cxn ang="0">
                <a:pos x="390" y="277"/>
              </a:cxn>
              <a:cxn ang="0">
                <a:pos x="389" y="293"/>
              </a:cxn>
            </a:cxnLst>
            <a:rect l="0" t="0" r="r" b="b"/>
            <a:pathLst>
              <a:path w="426" h="429">
                <a:moveTo>
                  <a:pt x="417" y="279"/>
                </a:moveTo>
                <a:cubicBezTo>
                  <a:pt x="423" y="273"/>
                  <a:pt x="426" y="264"/>
                  <a:pt x="426" y="254"/>
                </a:cubicBezTo>
                <a:cubicBezTo>
                  <a:pt x="426" y="240"/>
                  <a:pt x="420" y="228"/>
                  <a:pt x="410" y="220"/>
                </a:cubicBezTo>
                <a:cubicBezTo>
                  <a:pt x="417" y="212"/>
                  <a:pt x="421" y="202"/>
                  <a:pt x="421" y="189"/>
                </a:cubicBezTo>
                <a:cubicBezTo>
                  <a:pt x="421" y="178"/>
                  <a:pt x="416" y="169"/>
                  <a:pt x="409" y="162"/>
                </a:cubicBezTo>
                <a:cubicBezTo>
                  <a:pt x="402" y="156"/>
                  <a:pt x="393" y="151"/>
                  <a:pt x="385" y="149"/>
                </a:cubicBezTo>
                <a:cubicBezTo>
                  <a:pt x="372" y="147"/>
                  <a:pt x="352" y="145"/>
                  <a:pt x="328" y="145"/>
                </a:cubicBezTo>
                <a:cubicBezTo>
                  <a:pt x="313" y="145"/>
                  <a:pt x="296" y="146"/>
                  <a:pt x="279" y="147"/>
                </a:cubicBezTo>
                <a:cubicBezTo>
                  <a:pt x="304" y="109"/>
                  <a:pt x="313" y="79"/>
                  <a:pt x="314" y="56"/>
                </a:cubicBezTo>
                <a:cubicBezTo>
                  <a:pt x="314" y="38"/>
                  <a:pt x="308" y="23"/>
                  <a:pt x="300" y="14"/>
                </a:cubicBezTo>
                <a:cubicBezTo>
                  <a:pt x="292" y="5"/>
                  <a:pt x="283" y="0"/>
                  <a:pt x="274" y="0"/>
                </a:cubicBezTo>
                <a:cubicBezTo>
                  <a:pt x="263" y="0"/>
                  <a:pt x="254" y="2"/>
                  <a:pt x="248" y="8"/>
                </a:cubicBezTo>
                <a:cubicBezTo>
                  <a:pt x="239" y="17"/>
                  <a:pt x="237" y="28"/>
                  <a:pt x="235" y="39"/>
                </a:cubicBezTo>
                <a:cubicBezTo>
                  <a:pt x="233" y="50"/>
                  <a:pt x="231" y="60"/>
                  <a:pt x="227" y="69"/>
                </a:cubicBezTo>
                <a:cubicBezTo>
                  <a:pt x="224" y="73"/>
                  <a:pt x="213" y="86"/>
                  <a:pt x="202" y="99"/>
                </a:cubicBezTo>
                <a:cubicBezTo>
                  <a:pt x="190" y="112"/>
                  <a:pt x="179" y="124"/>
                  <a:pt x="174" y="135"/>
                </a:cubicBezTo>
                <a:cubicBezTo>
                  <a:pt x="163" y="159"/>
                  <a:pt x="148" y="177"/>
                  <a:pt x="136" y="188"/>
                </a:cubicBezTo>
                <a:cubicBezTo>
                  <a:pt x="133" y="191"/>
                  <a:pt x="130" y="194"/>
                  <a:pt x="128" y="196"/>
                </a:cubicBezTo>
                <a:cubicBezTo>
                  <a:pt x="128" y="194"/>
                  <a:pt x="128" y="194"/>
                  <a:pt x="128" y="194"/>
                </a:cubicBezTo>
                <a:cubicBezTo>
                  <a:pt x="128" y="184"/>
                  <a:pt x="120" y="176"/>
                  <a:pt x="110" y="176"/>
                </a:cubicBezTo>
                <a:cubicBezTo>
                  <a:pt x="17" y="176"/>
                  <a:pt x="17" y="176"/>
                  <a:pt x="17" y="176"/>
                </a:cubicBezTo>
                <a:cubicBezTo>
                  <a:pt x="8" y="176"/>
                  <a:pt x="0" y="184"/>
                  <a:pt x="0" y="194"/>
                </a:cubicBezTo>
                <a:cubicBezTo>
                  <a:pt x="0" y="411"/>
                  <a:pt x="0" y="411"/>
                  <a:pt x="0" y="411"/>
                </a:cubicBezTo>
                <a:cubicBezTo>
                  <a:pt x="0" y="411"/>
                  <a:pt x="0" y="411"/>
                  <a:pt x="0" y="411"/>
                </a:cubicBezTo>
                <a:cubicBezTo>
                  <a:pt x="0" y="421"/>
                  <a:pt x="8" y="429"/>
                  <a:pt x="17" y="429"/>
                </a:cubicBezTo>
                <a:cubicBezTo>
                  <a:pt x="110" y="429"/>
                  <a:pt x="110" y="429"/>
                  <a:pt x="110" y="429"/>
                </a:cubicBezTo>
                <a:cubicBezTo>
                  <a:pt x="120" y="429"/>
                  <a:pt x="128" y="421"/>
                  <a:pt x="128" y="411"/>
                </a:cubicBezTo>
                <a:cubicBezTo>
                  <a:pt x="128" y="401"/>
                  <a:pt x="128" y="401"/>
                  <a:pt x="128" y="401"/>
                </a:cubicBezTo>
                <a:cubicBezTo>
                  <a:pt x="179" y="408"/>
                  <a:pt x="225" y="424"/>
                  <a:pt x="264" y="427"/>
                </a:cubicBezTo>
                <a:cubicBezTo>
                  <a:pt x="279" y="428"/>
                  <a:pt x="293" y="429"/>
                  <a:pt x="305" y="429"/>
                </a:cubicBezTo>
                <a:cubicBezTo>
                  <a:pt x="325" y="429"/>
                  <a:pt x="342" y="427"/>
                  <a:pt x="356" y="423"/>
                </a:cubicBezTo>
                <a:cubicBezTo>
                  <a:pt x="367" y="421"/>
                  <a:pt x="379" y="417"/>
                  <a:pt x="390" y="410"/>
                </a:cubicBezTo>
                <a:cubicBezTo>
                  <a:pt x="401" y="402"/>
                  <a:pt x="410" y="389"/>
                  <a:pt x="410" y="372"/>
                </a:cubicBezTo>
                <a:cubicBezTo>
                  <a:pt x="410" y="365"/>
                  <a:pt x="407" y="359"/>
                  <a:pt x="403" y="354"/>
                </a:cubicBezTo>
                <a:cubicBezTo>
                  <a:pt x="403" y="353"/>
                  <a:pt x="402" y="352"/>
                  <a:pt x="402" y="352"/>
                </a:cubicBezTo>
                <a:cubicBezTo>
                  <a:pt x="414" y="345"/>
                  <a:pt x="422" y="332"/>
                  <a:pt x="422" y="317"/>
                </a:cubicBezTo>
                <a:cubicBezTo>
                  <a:pt x="422" y="304"/>
                  <a:pt x="416" y="294"/>
                  <a:pt x="409" y="287"/>
                </a:cubicBezTo>
                <a:cubicBezTo>
                  <a:pt x="412" y="285"/>
                  <a:pt x="415" y="282"/>
                  <a:pt x="417" y="279"/>
                </a:cubicBezTo>
                <a:close/>
                <a:moveTo>
                  <a:pt x="110" y="411"/>
                </a:moveTo>
                <a:cubicBezTo>
                  <a:pt x="110" y="411"/>
                  <a:pt x="110" y="412"/>
                  <a:pt x="110" y="412"/>
                </a:cubicBezTo>
                <a:cubicBezTo>
                  <a:pt x="17" y="412"/>
                  <a:pt x="17" y="412"/>
                  <a:pt x="17" y="412"/>
                </a:cubicBezTo>
                <a:cubicBezTo>
                  <a:pt x="17" y="412"/>
                  <a:pt x="17" y="411"/>
                  <a:pt x="17" y="411"/>
                </a:cubicBezTo>
                <a:cubicBezTo>
                  <a:pt x="17" y="411"/>
                  <a:pt x="17" y="411"/>
                  <a:pt x="17" y="411"/>
                </a:cubicBezTo>
                <a:cubicBezTo>
                  <a:pt x="17" y="194"/>
                  <a:pt x="17" y="194"/>
                  <a:pt x="17" y="194"/>
                </a:cubicBezTo>
                <a:cubicBezTo>
                  <a:pt x="17" y="194"/>
                  <a:pt x="17" y="194"/>
                  <a:pt x="17" y="194"/>
                </a:cubicBezTo>
                <a:cubicBezTo>
                  <a:pt x="110" y="194"/>
                  <a:pt x="110" y="194"/>
                  <a:pt x="110" y="194"/>
                </a:cubicBezTo>
                <a:cubicBezTo>
                  <a:pt x="110" y="194"/>
                  <a:pt x="110" y="194"/>
                  <a:pt x="110" y="194"/>
                </a:cubicBezTo>
                <a:lnTo>
                  <a:pt x="110" y="411"/>
                </a:lnTo>
                <a:close/>
                <a:moveTo>
                  <a:pt x="389" y="293"/>
                </a:moveTo>
                <a:cubicBezTo>
                  <a:pt x="397" y="297"/>
                  <a:pt x="405" y="305"/>
                  <a:pt x="405" y="317"/>
                </a:cubicBezTo>
                <a:cubicBezTo>
                  <a:pt x="405" y="329"/>
                  <a:pt x="396" y="339"/>
                  <a:pt x="382" y="341"/>
                </a:cubicBezTo>
                <a:cubicBezTo>
                  <a:pt x="378" y="341"/>
                  <a:pt x="375" y="344"/>
                  <a:pt x="374" y="348"/>
                </a:cubicBezTo>
                <a:cubicBezTo>
                  <a:pt x="374" y="352"/>
                  <a:pt x="376" y="355"/>
                  <a:pt x="379" y="357"/>
                </a:cubicBezTo>
                <a:cubicBezTo>
                  <a:pt x="384" y="359"/>
                  <a:pt x="388" y="362"/>
                  <a:pt x="390" y="364"/>
                </a:cubicBezTo>
                <a:cubicBezTo>
                  <a:pt x="391" y="367"/>
                  <a:pt x="392" y="369"/>
                  <a:pt x="392" y="372"/>
                </a:cubicBezTo>
                <a:cubicBezTo>
                  <a:pt x="392" y="384"/>
                  <a:pt x="388" y="390"/>
                  <a:pt x="380" y="396"/>
                </a:cubicBezTo>
                <a:cubicBezTo>
                  <a:pt x="373" y="401"/>
                  <a:pt x="362" y="404"/>
                  <a:pt x="352" y="407"/>
                </a:cubicBezTo>
                <a:cubicBezTo>
                  <a:pt x="340" y="410"/>
                  <a:pt x="325" y="412"/>
                  <a:pt x="305" y="412"/>
                </a:cubicBezTo>
                <a:cubicBezTo>
                  <a:pt x="293" y="412"/>
                  <a:pt x="280" y="411"/>
                  <a:pt x="265" y="410"/>
                </a:cubicBezTo>
                <a:cubicBezTo>
                  <a:pt x="230" y="408"/>
                  <a:pt x="182" y="391"/>
                  <a:pt x="128" y="384"/>
                </a:cubicBezTo>
                <a:cubicBezTo>
                  <a:pt x="128" y="337"/>
                  <a:pt x="128" y="240"/>
                  <a:pt x="128" y="218"/>
                </a:cubicBezTo>
                <a:cubicBezTo>
                  <a:pt x="139" y="210"/>
                  <a:pt x="170" y="186"/>
                  <a:pt x="190" y="142"/>
                </a:cubicBezTo>
                <a:cubicBezTo>
                  <a:pt x="193" y="136"/>
                  <a:pt x="204" y="123"/>
                  <a:pt x="215" y="110"/>
                </a:cubicBezTo>
                <a:cubicBezTo>
                  <a:pt x="226" y="97"/>
                  <a:pt x="237" y="86"/>
                  <a:pt x="242" y="77"/>
                </a:cubicBezTo>
                <a:cubicBezTo>
                  <a:pt x="250" y="61"/>
                  <a:pt x="251" y="44"/>
                  <a:pt x="254" y="33"/>
                </a:cubicBezTo>
                <a:cubicBezTo>
                  <a:pt x="256" y="27"/>
                  <a:pt x="257" y="23"/>
                  <a:pt x="260" y="21"/>
                </a:cubicBezTo>
                <a:cubicBezTo>
                  <a:pt x="262" y="19"/>
                  <a:pt x="266" y="17"/>
                  <a:pt x="274" y="17"/>
                </a:cubicBezTo>
                <a:cubicBezTo>
                  <a:pt x="275" y="17"/>
                  <a:pt x="281" y="19"/>
                  <a:pt x="286" y="25"/>
                </a:cubicBezTo>
                <a:cubicBezTo>
                  <a:pt x="292" y="31"/>
                  <a:pt x="296" y="41"/>
                  <a:pt x="296" y="56"/>
                </a:cubicBezTo>
                <a:cubicBezTo>
                  <a:pt x="296" y="77"/>
                  <a:pt x="287" y="109"/>
                  <a:pt x="254" y="153"/>
                </a:cubicBezTo>
                <a:cubicBezTo>
                  <a:pt x="252" y="155"/>
                  <a:pt x="252" y="159"/>
                  <a:pt x="254" y="162"/>
                </a:cubicBezTo>
                <a:cubicBezTo>
                  <a:pt x="256" y="165"/>
                  <a:pt x="259" y="167"/>
                  <a:pt x="262" y="166"/>
                </a:cubicBezTo>
                <a:cubicBezTo>
                  <a:pt x="284" y="164"/>
                  <a:pt x="307" y="163"/>
                  <a:pt x="328" y="163"/>
                </a:cubicBezTo>
                <a:cubicBezTo>
                  <a:pt x="351" y="162"/>
                  <a:pt x="371" y="164"/>
                  <a:pt x="381" y="166"/>
                </a:cubicBezTo>
                <a:cubicBezTo>
                  <a:pt x="386" y="167"/>
                  <a:pt x="392" y="170"/>
                  <a:pt x="397" y="175"/>
                </a:cubicBezTo>
                <a:cubicBezTo>
                  <a:pt x="401" y="179"/>
                  <a:pt x="404" y="184"/>
                  <a:pt x="404" y="189"/>
                </a:cubicBezTo>
                <a:cubicBezTo>
                  <a:pt x="403" y="203"/>
                  <a:pt x="399" y="208"/>
                  <a:pt x="390" y="214"/>
                </a:cubicBezTo>
                <a:cubicBezTo>
                  <a:pt x="387" y="216"/>
                  <a:pt x="386" y="219"/>
                  <a:pt x="386" y="223"/>
                </a:cubicBezTo>
                <a:cubicBezTo>
                  <a:pt x="387" y="226"/>
                  <a:pt x="389" y="229"/>
                  <a:pt x="392" y="230"/>
                </a:cubicBezTo>
                <a:cubicBezTo>
                  <a:pt x="403" y="233"/>
                  <a:pt x="409" y="241"/>
                  <a:pt x="409" y="254"/>
                </a:cubicBezTo>
                <a:cubicBezTo>
                  <a:pt x="409" y="260"/>
                  <a:pt x="407" y="264"/>
                  <a:pt x="404" y="268"/>
                </a:cubicBezTo>
                <a:cubicBezTo>
                  <a:pt x="401" y="272"/>
                  <a:pt x="396" y="275"/>
                  <a:pt x="390" y="277"/>
                </a:cubicBezTo>
                <a:cubicBezTo>
                  <a:pt x="387" y="278"/>
                  <a:pt x="384" y="281"/>
                  <a:pt x="384" y="285"/>
                </a:cubicBezTo>
                <a:cubicBezTo>
                  <a:pt x="384" y="288"/>
                  <a:pt x="386" y="292"/>
                  <a:pt x="389" y="293"/>
                </a:cubicBezTo>
                <a:close/>
              </a:path>
            </a:pathLst>
          </a:custGeom>
          <a:solidFill>
            <a:srgbClr val="79A54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8" name="TextBox 97">
            <a:extLst>
              <a:ext uri="{FF2B5EF4-FFF2-40B4-BE49-F238E27FC236}">
                <a16:creationId xmlns:a16="http://schemas.microsoft.com/office/drawing/2014/main" id="{EC9F7B64-844C-40A9-A0FC-ACC01849E5CF}"/>
              </a:ext>
            </a:extLst>
          </p:cNvPr>
          <p:cNvSpPr txBox="1"/>
          <p:nvPr/>
        </p:nvSpPr>
        <p:spPr>
          <a:xfrm>
            <a:off x="6453681" y="2683967"/>
            <a:ext cx="1738654" cy="246221"/>
          </a:xfrm>
          <a:prstGeom prst="rect">
            <a:avLst/>
          </a:prstGeom>
          <a:noFill/>
        </p:spPr>
        <p:txBody>
          <a:bodyPr wrap="square" rtlCol="0">
            <a:spAutoFit/>
          </a:bodyPr>
          <a:lstStyle/>
          <a:p>
            <a:pPr algn="ctr"/>
            <a:r>
              <a:rPr lang="en-US" sz="1000" dirty="0">
                <a:solidFill>
                  <a:srgbClr val="79A542"/>
                </a:solidFill>
              </a:rPr>
              <a:t>Agree</a:t>
            </a:r>
            <a:endParaRPr lang="en-GB" sz="1000" dirty="0">
              <a:solidFill>
                <a:srgbClr val="79A542"/>
              </a:solidFill>
            </a:endParaRPr>
          </a:p>
        </p:txBody>
      </p:sp>
      <p:sp>
        <p:nvSpPr>
          <p:cNvPr id="99" name="Freeform 19">
            <a:extLst>
              <a:ext uri="{FF2B5EF4-FFF2-40B4-BE49-F238E27FC236}">
                <a16:creationId xmlns:a16="http://schemas.microsoft.com/office/drawing/2014/main" id="{EC830575-7B59-44C2-8B33-A8C15D9569BC}"/>
              </a:ext>
            </a:extLst>
          </p:cNvPr>
          <p:cNvSpPr>
            <a:spLocks noChangeAspect="1" noEditPoints="1"/>
          </p:cNvSpPr>
          <p:nvPr/>
        </p:nvSpPr>
        <p:spPr bwMode="auto">
          <a:xfrm>
            <a:off x="4618491" y="3317087"/>
            <a:ext cx="222063" cy="223826"/>
          </a:xfrm>
          <a:custGeom>
            <a:avLst/>
            <a:gdLst/>
            <a:ahLst/>
            <a:cxnLst>
              <a:cxn ang="0">
                <a:pos x="423" y="111"/>
              </a:cxn>
              <a:cxn ang="0">
                <a:pos x="404" y="75"/>
              </a:cxn>
              <a:cxn ang="0">
                <a:pos x="391" y="19"/>
              </a:cxn>
              <a:cxn ang="0">
                <a:pos x="306" y="0"/>
              </a:cxn>
              <a:cxn ang="0">
                <a:pos x="129" y="27"/>
              </a:cxn>
              <a:cxn ang="0">
                <a:pos x="111" y="0"/>
              </a:cxn>
              <a:cxn ang="0">
                <a:pos x="0" y="18"/>
              </a:cxn>
              <a:cxn ang="0">
                <a:pos x="0" y="234"/>
              </a:cxn>
              <a:cxn ang="0">
                <a:pos x="111" y="252"/>
              </a:cxn>
              <a:cxn ang="0">
                <a:pos x="129" y="233"/>
              </a:cxn>
              <a:cxn ang="0">
                <a:pos x="175" y="294"/>
              </a:cxn>
              <a:cxn ang="0">
                <a:pos x="227" y="360"/>
              </a:cxn>
              <a:cxn ang="0">
                <a:pos x="249" y="420"/>
              </a:cxn>
              <a:cxn ang="0">
                <a:pos x="301" y="414"/>
              </a:cxn>
              <a:cxn ang="0">
                <a:pos x="280" y="281"/>
              </a:cxn>
              <a:cxn ang="0">
                <a:pos x="386" y="279"/>
              </a:cxn>
              <a:cxn ang="0">
                <a:pos x="422" y="239"/>
              </a:cxn>
              <a:cxn ang="0">
                <a:pos x="427" y="174"/>
              </a:cxn>
              <a:cxn ang="0">
                <a:pos x="410" y="142"/>
              </a:cxn>
              <a:cxn ang="0">
                <a:pos x="111" y="235"/>
              </a:cxn>
              <a:cxn ang="0">
                <a:pos x="18" y="234"/>
              </a:cxn>
              <a:cxn ang="0">
                <a:pos x="18" y="18"/>
              </a:cxn>
              <a:cxn ang="0">
                <a:pos x="111" y="17"/>
              </a:cxn>
              <a:cxn ang="0">
                <a:pos x="111" y="234"/>
              </a:cxn>
              <a:cxn ang="0">
                <a:pos x="391" y="151"/>
              </a:cxn>
              <a:cxn ang="0">
                <a:pos x="410" y="174"/>
              </a:cxn>
              <a:cxn ang="0">
                <a:pos x="387" y="206"/>
              </a:cxn>
              <a:cxn ang="0">
                <a:pos x="405" y="239"/>
              </a:cxn>
              <a:cxn ang="0">
                <a:pos x="382" y="262"/>
              </a:cxn>
              <a:cxn ang="0">
                <a:pos x="263" y="262"/>
              </a:cxn>
              <a:cxn ang="0">
                <a:pos x="255" y="276"/>
              </a:cxn>
              <a:cxn ang="0">
                <a:pos x="287" y="403"/>
              </a:cxn>
              <a:cxn ang="0">
                <a:pos x="261" y="408"/>
              </a:cxn>
              <a:cxn ang="0">
                <a:pos x="243" y="352"/>
              </a:cxn>
              <a:cxn ang="0">
                <a:pos x="191" y="286"/>
              </a:cxn>
              <a:cxn ang="0">
                <a:pos x="129" y="45"/>
              </a:cxn>
              <a:cxn ang="0">
                <a:pos x="306" y="17"/>
              </a:cxn>
              <a:cxn ang="0">
                <a:pos x="381" y="33"/>
              </a:cxn>
              <a:cxn ang="0">
                <a:pos x="390" y="64"/>
              </a:cxn>
              <a:cxn ang="0">
                <a:pos x="375" y="81"/>
              </a:cxn>
              <a:cxn ang="0">
                <a:pos x="405" y="111"/>
              </a:cxn>
              <a:cxn ang="0">
                <a:pos x="385" y="144"/>
              </a:cxn>
            </a:cxnLst>
            <a:rect l="0" t="0" r="r" b="b"/>
            <a:pathLst>
              <a:path w="427" h="429">
                <a:moveTo>
                  <a:pt x="410" y="142"/>
                </a:moveTo>
                <a:cubicBezTo>
                  <a:pt x="417" y="135"/>
                  <a:pt x="423" y="124"/>
                  <a:pt x="423" y="111"/>
                </a:cubicBezTo>
                <a:cubicBezTo>
                  <a:pt x="423" y="97"/>
                  <a:pt x="415" y="84"/>
                  <a:pt x="403" y="77"/>
                </a:cubicBezTo>
                <a:cubicBezTo>
                  <a:pt x="403" y="76"/>
                  <a:pt x="404" y="76"/>
                  <a:pt x="404" y="75"/>
                </a:cubicBezTo>
                <a:cubicBezTo>
                  <a:pt x="408" y="70"/>
                  <a:pt x="410" y="63"/>
                  <a:pt x="410" y="57"/>
                </a:cubicBezTo>
                <a:cubicBezTo>
                  <a:pt x="411" y="39"/>
                  <a:pt x="402" y="26"/>
                  <a:pt x="391" y="19"/>
                </a:cubicBezTo>
                <a:cubicBezTo>
                  <a:pt x="380" y="11"/>
                  <a:pt x="368" y="8"/>
                  <a:pt x="357" y="5"/>
                </a:cubicBezTo>
                <a:cubicBezTo>
                  <a:pt x="343" y="1"/>
                  <a:pt x="326" y="0"/>
                  <a:pt x="306" y="0"/>
                </a:cubicBezTo>
                <a:cubicBezTo>
                  <a:pt x="294" y="0"/>
                  <a:pt x="280" y="0"/>
                  <a:pt x="265" y="1"/>
                </a:cubicBezTo>
                <a:cubicBezTo>
                  <a:pt x="226" y="4"/>
                  <a:pt x="180" y="20"/>
                  <a:pt x="129" y="27"/>
                </a:cubicBezTo>
                <a:cubicBezTo>
                  <a:pt x="129" y="18"/>
                  <a:pt x="129" y="18"/>
                  <a:pt x="129" y="18"/>
                </a:cubicBezTo>
                <a:cubicBezTo>
                  <a:pt x="129" y="8"/>
                  <a:pt x="121" y="0"/>
                  <a:pt x="111" y="0"/>
                </a:cubicBezTo>
                <a:cubicBezTo>
                  <a:pt x="18" y="0"/>
                  <a:pt x="18" y="0"/>
                  <a:pt x="18" y="0"/>
                </a:cubicBezTo>
                <a:cubicBezTo>
                  <a:pt x="8" y="0"/>
                  <a:pt x="0" y="8"/>
                  <a:pt x="0" y="18"/>
                </a:cubicBezTo>
                <a:cubicBezTo>
                  <a:pt x="0" y="18"/>
                  <a:pt x="0" y="18"/>
                  <a:pt x="0" y="18"/>
                </a:cubicBezTo>
                <a:cubicBezTo>
                  <a:pt x="0" y="234"/>
                  <a:pt x="0" y="234"/>
                  <a:pt x="0" y="234"/>
                </a:cubicBezTo>
                <a:cubicBezTo>
                  <a:pt x="0" y="244"/>
                  <a:pt x="8" y="252"/>
                  <a:pt x="18" y="252"/>
                </a:cubicBezTo>
                <a:cubicBezTo>
                  <a:pt x="111" y="252"/>
                  <a:pt x="111" y="252"/>
                  <a:pt x="111" y="252"/>
                </a:cubicBezTo>
                <a:cubicBezTo>
                  <a:pt x="121" y="252"/>
                  <a:pt x="129" y="244"/>
                  <a:pt x="129" y="234"/>
                </a:cubicBezTo>
                <a:cubicBezTo>
                  <a:pt x="129" y="233"/>
                  <a:pt x="129" y="233"/>
                  <a:pt x="129" y="233"/>
                </a:cubicBezTo>
                <a:cubicBezTo>
                  <a:pt x="131" y="235"/>
                  <a:pt x="134" y="237"/>
                  <a:pt x="137" y="240"/>
                </a:cubicBezTo>
                <a:cubicBezTo>
                  <a:pt x="149" y="252"/>
                  <a:pt x="164" y="269"/>
                  <a:pt x="175" y="294"/>
                </a:cubicBezTo>
                <a:cubicBezTo>
                  <a:pt x="180" y="304"/>
                  <a:pt x="191" y="317"/>
                  <a:pt x="202" y="330"/>
                </a:cubicBezTo>
                <a:cubicBezTo>
                  <a:pt x="214" y="342"/>
                  <a:pt x="225" y="355"/>
                  <a:pt x="227" y="360"/>
                </a:cubicBezTo>
                <a:cubicBezTo>
                  <a:pt x="232" y="368"/>
                  <a:pt x="234" y="379"/>
                  <a:pt x="236" y="390"/>
                </a:cubicBezTo>
                <a:cubicBezTo>
                  <a:pt x="238" y="400"/>
                  <a:pt x="240" y="412"/>
                  <a:pt x="249" y="420"/>
                </a:cubicBezTo>
                <a:cubicBezTo>
                  <a:pt x="255" y="426"/>
                  <a:pt x="264" y="429"/>
                  <a:pt x="275" y="429"/>
                </a:cubicBezTo>
                <a:cubicBezTo>
                  <a:pt x="284" y="429"/>
                  <a:pt x="292" y="424"/>
                  <a:pt x="301" y="414"/>
                </a:cubicBezTo>
                <a:cubicBezTo>
                  <a:pt x="308" y="405"/>
                  <a:pt x="314" y="391"/>
                  <a:pt x="314" y="372"/>
                </a:cubicBezTo>
                <a:cubicBezTo>
                  <a:pt x="314" y="349"/>
                  <a:pt x="305" y="319"/>
                  <a:pt x="280" y="281"/>
                </a:cubicBezTo>
                <a:cubicBezTo>
                  <a:pt x="297" y="283"/>
                  <a:pt x="314" y="283"/>
                  <a:pt x="329" y="283"/>
                </a:cubicBezTo>
                <a:cubicBezTo>
                  <a:pt x="353" y="283"/>
                  <a:pt x="373" y="282"/>
                  <a:pt x="386" y="279"/>
                </a:cubicBezTo>
                <a:cubicBezTo>
                  <a:pt x="394" y="277"/>
                  <a:pt x="403" y="273"/>
                  <a:pt x="410" y="266"/>
                </a:cubicBezTo>
                <a:cubicBezTo>
                  <a:pt x="416" y="259"/>
                  <a:pt x="422" y="250"/>
                  <a:pt x="422" y="239"/>
                </a:cubicBezTo>
                <a:cubicBezTo>
                  <a:pt x="422" y="226"/>
                  <a:pt x="418" y="216"/>
                  <a:pt x="411" y="209"/>
                </a:cubicBezTo>
                <a:cubicBezTo>
                  <a:pt x="421" y="201"/>
                  <a:pt x="427" y="188"/>
                  <a:pt x="427" y="174"/>
                </a:cubicBezTo>
                <a:cubicBezTo>
                  <a:pt x="427" y="165"/>
                  <a:pt x="424" y="156"/>
                  <a:pt x="418" y="149"/>
                </a:cubicBezTo>
                <a:cubicBezTo>
                  <a:pt x="416" y="146"/>
                  <a:pt x="413" y="144"/>
                  <a:pt x="410" y="142"/>
                </a:cubicBezTo>
                <a:close/>
                <a:moveTo>
                  <a:pt x="111" y="234"/>
                </a:moveTo>
                <a:cubicBezTo>
                  <a:pt x="111" y="235"/>
                  <a:pt x="111" y="235"/>
                  <a:pt x="111" y="235"/>
                </a:cubicBezTo>
                <a:cubicBezTo>
                  <a:pt x="18" y="235"/>
                  <a:pt x="18" y="235"/>
                  <a:pt x="18" y="235"/>
                </a:cubicBezTo>
                <a:cubicBezTo>
                  <a:pt x="18" y="235"/>
                  <a:pt x="18" y="235"/>
                  <a:pt x="18" y="234"/>
                </a:cubicBezTo>
                <a:cubicBezTo>
                  <a:pt x="18" y="18"/>
                  <a:pt x="18" y="18"/>
                  <a:pt x="18" y="18"/>
                </a:cubicBezTo>
                <a:cubicBezTo>
                  <a:pt x="18" y="18"/>
                  <a:pt x="18" y="18"/>
                  <a:pt x="18" y="18"/>
                </a:cubicBezTo>
                <a:cubicBezTo>
                  <a:pt x="18" y="17"/>
                  <a:pt x="18" y="17"/>
                  <a:pt x="18" y="17"/>
                </a:cubicBezTo>
                <a:cubicBezTo>
                  <a:pt x="111" y="17"/>
                  <a:pt x="111" y="17"/>
                  <a:pt x="111" y="17"/>
                </a:cubicBezTo>
                <a:cubicBezTo>
                  <a:pt x="111" y="17"/>
                  <a:pt x="111" y="17"/>
                  <a:pt x="111" y="18"/>
                </a:cubicBezTo>
                <a:lnTo>
                  <a:pt x="111" y="234"/>
                </a:lnTo>
                <a:close/>
                <a:moveTo>
                  <a:pt x="385" y="144"/>
                </a:moveTo>
                <a:cubicBezTo>
                  <a:pt x="385" y="147"/>
                  <a:pt x="387" y="150"/>
                  <a:pt x="391" y="151"/>
                </a:cubicBezTo>
                <a:cubicBezTo>
                  <a:pt x="397" y="154"/>
                  <a:pt x="402" y="157"/>
                  <a:pt x="405" y="160"/>
                </a:cubicBezTo>
                <a:cubicBezTo>
                  <a:pt x="408" y="164"/>
                  <a:pt x="410" y="168"/>
                  <a:pt x="410" y="174"/>
                </a:cubicBezTo>
                <a:cubicBezTo>
                  <a:pt x="409" y="187"/>
                  <a:pt x="403" y="195"/>
                  <a:pt x="393" y="199"/>
                </a:cubicBezTo>
                <a:cubicBezTo>
                  <a:pt x="390" y="200"/>
                  <a:pt x="388" y="203"/>
                  <a:pt x="387" y="206"/>
                </a:cubicBezTo>
                <a:cubicBezTo>
                  <a:pt x="387" y="209"/>
                  <a:pt x="388" y="213"/>
                  <a:pt x="391" y="214"/>
                </a:cubicBezTo>
                <a:cubicBezTo>
                  <a:pt x="400" y="220"/>
                  <a:pt x="404" y="225"/>
                  <a:pt x="405" y="239"/>
                </a:cubicBezTo>
                <a:cubicBezTo>
                  <a:pt x="405" y="244"/>
                  <a:pt x="402" y="249"/>
                  <a:pt x="397" y="254"/>
                </a:cubicBezTo>
                <a:cubicBezTo>
                  <a:pt x="393" y="258"/>
                  <a:pt x="387" y="261"/>
                  <a:pt x="382" y="262"/>
                </a:cubicBezTo>
                <a:cubicBezTo>
                  <a:pt x="372" y="265"/>
                  <a:pt x="352" y="266"/>
                  <a:pt x="329" y="266"/>
                </a:cubicBezTo>
                <a:cubicBezTo>
                  <a:pt x="308" y="266"/>
                  <a:pt x="285" y="265"/>
                  <a:pt x="263" y="262"/>
                </a:cubicBezTo>
                <a:cubicBezTo>
                  <a:pt x="260" y="262"/>
                  <a:pt x="257" y="263"/>
                  <a:pt x="255" y="266"/>
                </a:cubicBezTo>
                <a:cubicBezTo>
                  <a:pt x="253" y="269"/>
                  <a:pt x="253" y="273"/>
                  <a:pt x="255" y="276"/>
                </a:cubicBezTo>
                <a:cubicBezTo>
                  <a:pt x="288" y="320"/>
                  <a:pt x="297" y="351"/>
                  <a:pt x="297" y="372"/>
                </a:cubicBezTo>
                <a:cubicBezTo>
                  <a:pt x="297" y="387"/>
                  <a:pt x="292" y="397"/>
                  <a:pt x="287" y="403"/>
                </a:cubicBezTo>
                <a:cubicBezTo>
                  <a:pt x="282" y="410"/>
                  <a:pt x="276" y="412"/>
                  <a:pt x="275" y="412"/>
                </a:cubicBezTo>
                <a:cubicBezTo>
                  <a:pt x="267" y="411"/>
                  <a:pt x="263" y="410"/>
                  <a:pt x="261" y="408"/>
                </a:cubicBezTo>
                <a:cubicBezTo>
                  <a:pt x="258" y="405"/>
                  <a:pt x="257" y="402"/>
                  <a:pt x="255" y="396"/>
                </a:cubicBezTo>
                <a:cubicBezTo>
                  <a:pt x="252" y="385"/>
                  <a:pt x="251" y="368"/>
                  <a:pt x="243" y="352"/>
                </a:cubicBezTo>
                <a:cubicBezTo>
                  <a:pt x="238" y="343"/>
                  <a:pt x="227" y="331"/>
                  <a:pt x="216" y="318"/>
                </a:cubicBezTo>
                <a:cubicBezTo>
                  <a:pt x="205" y="306"/>
                  <a:pt x="193" y="293"/>
                  <a:pt x="191" y="286"/>
                </a:cubicBezTo>
                <a:cubicBezTo>
                  <a:pt x="171" y="243"/>
                  <a:pt x="140" y="219"/>
                  <a:pt x="129" y="211"/>
                </a:cubicBezTo>
                <a:cubicBezTo>
                  <a:pt x="129" y="189"/>
                  <a:pt x="129" y="92"/>
                  <a:pt x="129" y="45"/>
                </a:cubicBezTo>
                <a:cubicBezTo>
                  <a:pt x="183" y="37"/>
                  <a:pt x="231" y="21"/>
                  <a:pt x="266" y="19"/>
                </a:cubicBezTo>
                <a:cubicBezTo>
                  <a:pt x="281" y="18"/>
                  <a:pt x="294" y="17"/>
                  <a:pt x="306" y="17"/>
                </a:cubicBezTo>
                <a:cubicBezTo>
                  <a:pt x="325" y="17"/>
                  <a:pt x="341" y="19"/>
                  <a:pt x="353" y="22"/>
                </a:cubicBezTo>
                <a:cubicBezTo>
                  <a:pt x="363" y="25"/>
                  <a:pt x="374" y="28"/>
                  <a:pt x="381" y="33"/>
                </a:cubicBezTo>
                <a:cubicBezTo>
                  <a:pt x="389" y="38"/>
                  <a:pt x="393" y="44"/>
                  <a:pt x="393" y="57"/>
                </a:cubicBezTo>
                <a:cubicBezTo>
                  <a:pt x="393" y="60"/>
                  <a:pt x="392" y="62"/>
                  <a:pt x="390" y="64"/>
                </a:cubicBezTo>
                <a:cubicBezTo>
                  <a:pt x="389" y="67"/>
                  <a:pt x="385" y="69"/>
                  <a:pt x="380" y="72"/>
                </a:cubicBezTo>
                <a:cubicBezTo>
                  <a:pt x="377" y="73"/>
                  <a:pt x="375" y="77"/>
                  <a:pt x="375" y="81"/>
                </a:cubicBezTo>
                <a:cubicBezTo>
                  <a:pt x="376" y="84"/>
                  <a:pt x="379" y="87"/>
                  <a:pt x="383" y="88"/>
                </a:cubicBezTo>
                <a:cubicBezTo>
                  <a:pt x="397" y="90"/>
                  <a:pt x="405" y="100"/>
                  <a:pt x="405" y="111"/>
                </a:cubicBezTo>
                <a:cubicBezTo>
                  <a:pt x="405" y="123"/>
                  <a:pt x="398" y="131"/>
                  <a:pt x="390" y="135"/>
                </a:cubicBezTo>
                <a:cubicBezTo>
                  <a:pt x="387" y="137"/>
                  <a:pt x="385" y="140"/>
                  <a:pt x="385" y="144"/>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0" name="TextBox 99">
            <a:extLst>
              <a:ext uri="{FF2B5EF4-FFF2-40B4-BE49-F238E27FC236}">
                <a16:creationId xmlns:a16="http://schemas.microsoft.com/office/drawing/2014/main" id="{185CE71C-A143-4690-A4AD-1D58AA7A53CC}"/>
              </a:ext>
            </a:extLst>
          </p:cNvPr>
          <p:cNvSpPr txBox="1"/>
          <p:nvPr/>
        </p:nvSpPr>
        <p:spPr>
          <a:xfrm>
            <a:off x="4350641" y="3052443"/>
            <a:ext cx="757764" cy="246221"/>
          </a:xfrm>
          <a:prstGeom prst="rect">
            <a:avLst/>
          </a:prstGeom>
          <a:noFill/>
        </p:spPr>
        <p:txBody>
          <a:bodyPr wrap="square" rtlCol="0">
            <a:spAutoFit/>
          </a:bodyPr>
          <a:lstStyle/>
          <a:p>
            <a:pPr algn="ctr"/>
            <a:r>
              <a:rPr lang="en-US" sz="1000" dirty="0">
                <a:solidFill>
                  <a:srgbClr val="FF0000"/>
                </a:solidFill>
              </a:rPr>
              <a:t>Disagree</a:t>
            </a:r>
            <a:endParaRPr lang="en-GB" sz="1000" dirty="0">
              <a:solidFill>
                <a:srgbClr val="FF0000"/>
              </a:solidFill>
            </a:endParaRPr>
          </a:p>
        </p:txBody>
      </p:sp>
      <p:sp>
        <p:nvSpPr>
          <p:cNvPr id="103" name="TextBox 102">
            <a:extLst>
              <a:ext uri="{FF2B5EF4-FFF2-40B4-BE49-F238E27FC236}">
                <a16:creationId xmlns:a16="http://schemas.microsoft.com/office/drawing/2014/main" id="{C4321F72-1A37-4F93-9C17-AE57B8E3C410}"/>
              </a:ext>
            </a:extLst>
          </p:cNvPr>
          <p:cNvSpPr txBox="1"/>
          <p:nvPr/>
        </p:nvSpPr>
        <p:spPr>
          <a:xfrm>
            <a:off x="5422292" y="1755680"/>
            <a:ext cx="623935" cy="246221"/>
          </a:xfrm>
          <a:prstGeom prst="rect">
            <a:avLst/>
          </a:prstGeom>
          <a:noFill/>
        </p:spPr>
        <p:txBody>
          <a:bodyPr wrap="square" rtlCol="0">
            <a:spAutoFit/>
          </a:bodyPr>
          <a:lstStyle/>
          <a:p>
            <a:pPr algn="ctr"/>
            <a:r>
              <a:rPr lang="en-US" sz="1000" dirty="0">
                <a:solidFill>
                  <a:schemeClr val="accent3"/>
                </a:solidFill>
              </a:rPr>
              <a:t>Unsure</a:t>
            </a:r>
            <a:endParaRPr lang="en-GB" sz="1000" dirty="0">
              <a:solidFill>
                <a:schemeClr val="accent3"/>
              </a:solidFill>
            </a:endParaRPr>
          </a:p>
        </p:txBody>
      </p:sp>
      <p:sp>
        <p:nvSpPr>
          <p:cNvPr id="106" name="Freeform 19">
            <a:extLst>
              <a:ext uri="{FF2B5EF4-FFF2-40B4-BE49-F238E27FC236}">
                <a16:creationId xmlns:a16="http://schemas.microsoft.com/office/drawing/2014/main" id="{23B8B549-5FF6-4149-A8F3-C3112115E1D8}"/>
              </a:ext>
            </a:extLst>
          </p:cNvPr>
          <p:cNvSpPr>
            <a:spLocks noChangeAspect="1" noEditPoints="1"/>
          </p:cNvSpPr>
          <p:nvPr/>
        </p:nvSpPr>
        <p:spPr bwMode="auto">
          <a:xfrm>
            <a:off x="8730407" y="3555783"/>
            <a:ext cx="222063" cy="223826"/>
          </a:xfrm>
          <a:custGeom>
            <a:avLst/>
            <a:gdLst/>
            <a:ahLst/>
            <a:cxnLst>
              <a:cxn ang="0">
                <a:pos x="423" y="111"/>
              </a:cxn>
              <a:cxn ang="0">
                <a:pos x="404" y="75"/>
              </a:cxn>
              <a:cxn ang="0">
                <a:pos x="391" y="19"/>
              </a:cxn>
              <a:cxn ang="0">
                <a:pos x="306" y="0"/>
              </a:cxn>
              <a:cxn ang="0">
                <a:pos x="129" y="27"/>
              </a:cxn>
              <a:cxn ang="0">
                <a:pos x="111" y="0"/>
              </a:cxn>
              <a:cxn ang="0">
                <a:pos x="0" y="18"/>
              </a:cxn>
              <a:cxn ang="0">
                <a:pos x="0" y="234"/>
              </a:cxn>
              <a:cxn ang="0">
                <a:pos x="111" y="252"/>
              </a:cxn>
              <a:cxn ang="0">
                <a:pos x="129" y="233"/>
              </a:cxn>
              <a:cxn ang="0">
                <a:pos x="175" y="294"/>
              </a:cxn>
              <a:cxn ang="0">
                <a:pos x="227" y="360"/>
              </a:cxn>
              <a:cxn ang="0">
                <a:pos x="249" y="420"/>
              </a:cxn>
              <a:cxn ang="0">
                <a:pos x="301" y="414"/>
              </a:cxn>
              <a:cxn ang="0">
                <a:pos x="280" y="281"/>
              </a:cxn>
              <a:cxn ang="0">
                <a:pos x="386" y="279"/>
              </a:cxn>
              <a:cxn ang="0">
                <a:pos x="422" y="239"/>
              </a:cxn>
              <a:cxn ang="0">
                <a:pos x="427" y="174"/>
              </a:cxn>
              <a:cxn ang="0">
                <a:pos x="410" y="142"/>
              </a:cxn>
              <a:cxn ang="0">
                <a:pos x="111" y="235"/>
              </a:cxn>
              <a:cxn ang="0">
                <a:pos x="18" y="234"/>
              </a:cxn>
              <a:cxn ang="0">
                <a:pos x="18" y="18"/>
              </a:cxn>
              <a:cxn ang="0">
                <a:pos x="111" y="17"/>
              </a:cxn>
              <a:cxn ang="0">
                <a:pos x="111" y="234"/>
              </a:cxn>
              <a:cxn ang="0">
                <a:pos x="391" y="151"/>
              </a:cxn>
              <a:cxn ang="0">
                <a:pos x="410" y="174"/>
              </a:cxn>
              <a:cxn ang="0">
                <a:pos x="387" y="206"/>
              </a:cxn>
              <a:cxn ang="0">
                <a:pos x="405" y="239"/>
              </a:cxn>
              <a:cxn ang="0">
                <a:pos x="382" y="262"/>
              </a:cxn>
              <a:cxn ang="0">
                <a:pos x="263" y="262"/>
              </a:cxn>
              <a:cxn ang="0">
                <a:pos x="255" y="276"/>
              </a:cxn>
              <a:cxn ang="0">
                <a:pos x="287" y="403"/>
              </a:cxn>
              <a:cxn ang="0">
                <a:pos x="261" y="408"/>
              </a:cxn>
              <a:cxn ang="0">
                <a:pos x="243" y="352"/>
              </a:cxn>
              <a:cxn ang="0">
                <a:pos x="191" y="286"/>
              </a:cxn>
              <a:cxn ang="0">
                <a:pos x="129" y="45"/>
              </a:cxn>
              <a:cxn ang="0">
                <a:pos x="306" y="17"/>
              </a:cxn>
              <a:cxn ang="0">
                <a:pos x="381" y="33"/>
              </a:cxn>
              <a:cxn ang="0">
                <a:pos x="390" y="64"/>
              </a:cxn>
              <a:cxn ang="0">
                <a:pos x="375" y="81"/>
              </a:cxn>
              <a:cxn ang="0">
                <a:pos x="405" y="111"/>
              </a:cxn>
              <a:cxn ang="0">
                <a:pos x="385" y="144"/>
              </a:cxn>
            </a:cxnLst>
            <a:rect l="0" t="0" r="r" b="b"/>
            <a:pathLst>
              <a:path w="427" h="429">
                <a:moveTo>
                  <a:pt x="410" y="142"/>
                </a:moveTo>
                <a:cubicBezTo>
                  <a:pt x="417" y="135"/>
                  <a:pt x="423" y="124"/>
                  <a:pt x="423" y="111"/>
                </a:cubicBezTo>
                <a:cubicBezTo>
                  <a:pt x="423" y="97"/>
                  <a:pt x="415" y="84"/>
                  <a:pt x="403" y="77"/>
                </a:cubicBezTo>
                <a:cubicBezTo>
                  <a:pt x="403" y="76"/>
                  <a:pt x="404" y="76"/>
                  <a:pt x="404" y="75"/>
                </a:cubicBezTo>
                <a:cubicBezTo>
                  <a:pt x="408" y="70"/>
                  <a:pt x="410" y="63"/>
                  <a:pt x="410" y="57"/>
                </a:cubicBezTo>
                <a:cubicBezTo>
                  <a:pt x="411" y="39"/>
                  <a:pt x="402" y="26"/>
                  <a:pt x="391" y="19"/>
                </a:cubicBezTo>
                <a:cubicBezTo>
                  <a:pt x="380" y="11"/>
                  <a:pt x="368" y="8"/>
                  <a:pt x="357" y="5"/>
                </a:cubicBezTo>
                <a:cubicBezTo>
                  <a:pt x="343" y="1"/>
                  <a:pt x="326" y="0"/>
                  <a:pt x="306" y="0"/>
                </a:cubicBezTo>
                <a:cubicBezTo>
                  <a:pt x="294" y="0"/>
                  <a:pt x="280" y="0"/>
                  <a:pt x="265" y="1"/>
                </a:cubicBezTo>
                <a:cubicBezTo>
                  <a:pt x="226" y="4"/>
                  <a:pt x="180" y="20"/>
                  <a:pt x="129" y="27"/>
                </a:cubicBezTo>
                <a:cubicBezTo>
                  <a:pt x="129" y="18"/>
                  <a:pt x="129" y="18"/>
                  <a:pt x="129" y="18"/>
                </a:cubicBezTo>
                <a:cubicBezTo>
                  <a:pt x="129" y="8"/>
                  <a:pt x="121" y="0"/>
                  <a:pt x="111" y="0"/>
                </a:cubicBezTo>
                <a:cubicBezTo>
                  <a:pt x="18" y="0"/>
                  <a:pt x="18" y="0"/>
                  <a:pt x="18" y="0"/>
                </a:cubicBezTo>
                <a:cubicBezTo>
                  <a:pt x="8" y="0"/>
                  <a:pt x="0" y="8"/>
                  <a:pt x="0" y="18"/>
                </a:cubicBezTo>
                <a:cubicBezTo>
                  <a:pt x="0" y="18"/>
                  <a:pt x="0" y="18"/>
                  <a:pt x="0" y="18"/>
                </a:cubicBezTo>
                <a:cubicBezTo>
                  <a:pt x="0" y="234"/>
                  <a:pt x="0" y="234"/>
                  <a:pt x="0" y="234"/>
                </a:cubicBezTo>
                <a:cubicBezTo>
                  <a:pt x="0" y="244"/>
                  <a:pt x="8" y="252"/>
                  <a:pt x="18" y="252"/>
                </a:cubicBezTo>
                <a:cubicBezTo>
                  <a:pt x="111" y="252"/>
                  <a:pt x="111" y="252"/>
                  <a:pt x="111" y="252"/>
                </a:cubicBezTo>
                <a:cubicBezTo>
                  <a:pt x="121" y="252"/>
                  <a:pt x="129" y="244"/>
                  <a:pt x="129" y="234"/>
                </a:cubicBezTo>
                <a:cubicBezTo>
                  <a:pt x="129" y="233"/>
                  <a:pt x="129" y="233"/>
                  <a:pt x="129" y="233"/>
                </a:cubicBezTo>
                <a:cubicBezTo>
                  <a:pt x="131" y="235"/>
                  <a:pt x="134" y="237"/>
                  <a:pt x="137" y="240"/>
                </a:cubicBezTo>
                <a:cubicBezTo>
                  <a:pt x="149" y="252"/>
                  <a:pt x="164" y="269"/>
                  <a:pt x="175" y="294"/>
                </a:cubicBezTo>
                <a:cubicBezTo>
                  <a:pt x="180" y="304"/>
                  <a:pt x="191" y="317"/>
                  <a:pt x="202" y="330"/>
                </a:cubicBezTo>
                <a:cubicBezTo>
                  <a:pt x="214" y="342"/>
                  <a:pt x="225" y="355"/>
                  <a:pt x="227" y="360"/>
                </a:cubicBezTo>
                <a:cubicBezTo>
                  <a:pt x="232" y="368"/>
                  <a:pt x="234" y="379"/>
                  <a:pt x="236" y="390"/>
                </a:cubicBezTo>
                <a:cubicBezTo>
                  <a:pt x="238" y="400"/>
                  <a:pt x="240" y="412"/>
                  <a:pt x="249" y="420"/>
                </a:cubicBezTo>
                <a:cubicBezTo>
                  <a:pt x="255" y="426"/>
                  <a:pt x="264" y="429"/>
                  <a:pt x="275" y="429"/>
                </a:cubicBezTo>
                <a:cubicBezTo>
                  <a:pt x="284" y="429"/>
                  <a:pt x="292" y="424"/>
                  <a:pt x="301" y="414"/>
                </a:cubicBezTo>
                <a:cubicBezTo>
                  <a:pt x="308" y="405"/>
                  <a:pt x="314" y="391"/>
                  <a:pt x="314" y="372"/>
                </a:cubicBezTo>
                <a:cubicBezTo>
                  <a:pt x="314" y="349"/>
                  <a:pt x="305" y="319"/>
                  <a:pt x="280" y="281"/>
                </a:cubicBezTo>
                <a:cubicBezTo>
                  <a:pt x="297" y="283"/>
                  <a:pt x="314" y="283"/>
                  <a:pt x="329" y="283"/>
                </a:cubicBezTo>
                <a:cubicBezTo>
                  <a:pt x="353" y="283"/>
                  <a:pt x="373" y="282"/>
                  <a:pt x="386" y="279"/>
                </a:cubicBezTo>
                <a:cubicBezTo>
                  <a:pt x="394" y="277"/>
                  <a:pt x="403" y="273"/>
                  <a:pt x="410" y="266"/>
                </a:cubicBezTo>
                <a:cubicBezTo>
                  <a:pt x="416" y="259"/>
                  <a:pt x="422" y="250"/>
                  <a:pt x="422" y="239"/>
                </a:cubicBezTo>
                <a:cubicBezTo>
                  <a:pt x="422" y="226"/>
                  <a:pt x="418" y="216"/>
                  <a:pt x="411" y="209"/>
                </a:cubicBezTo>
                <a:cubicBezTo>
                  <a:pt x="421" y="201"/>
                  <a:pt x="427" y="188"/>
                  <a:pt x="427" y="174"/>
                </a:cubicBezTo>
                <a:cubicBezTo>
                  <a:pt x="427" y="165"/>
                  <a:pt x="424" y="156"/>
                  <a:pt x="418" y="149"/>
                </a:cubicBezTo>
                <a:cubicBezTo>
                  <a:pt x="416" y="146"/>
                  <a:pt x="413" y="144"/>
                  <a:pt x="410" y="142"/>
                </a:cubicBezTo>
                <a:close/>
                <a:moveTo>
                  <a:pt x="111" y="234"/>
                </a:moveTo>
                <a:cubicBezTo>
                  <a:pt x="111" y="235"/>
                  <a:pt x="111" y="235"/>
                  <a:pt x="111" y="235"/>
                </a:cubicBezTo>
                <a:cubicBezTo>
                  <a:pt x="18" y="235"/>
                  <a:pt x="18" y="235"/>
                  <a:pt x="18" y="235"/>
                </a:cubicBezTo>
                <a:cubicBezTo>
                  <a:pt x="18" y="235"/>
                  <a:pt x="18" y="235"/>
                  <a:pt x="18" y="234"/>
                </a:cubicBezTo>
                <a:cubicBezTo>
                  <a:pt x="18" y="18"/>
                  <a:pt x="18" y="18"/>
                  <a:pt x="18" y="18"/>
                </a:cubicBezTo>
                <a:cubicBezTo>
                  <a:pt x="18" y="18"/>
                  <a:pt x="18" y="18"/>
                  <a:pt x="18" y="18"/>
                </a:cubicBezTo>
                <a:cubicBezTo>
                  <a:pt x="18" y="17"/>
                  <a:pt x="18" y="17"/>
                  <a:pt x="18" y="17"/>
                </a:cubicBezTo>
                <a:cubicBezTo>
                  <a:pt x="111" y="17"/>
                  <a:pt x="111" y="17"/>
                  <a:pt x="111" y="17"/>
                </a:cubicBezTo>
                <a:cubicBezTo>
                  <a:pt x="111" y="17"/>
                  <a:pt x="111" y="17"/>
                  <a:pt x="111" y="18"/>
                </a:cubicBezTo>
                <a:lnTo>
                  <a:pt x="111" y="234"/>
                </a:lnTo>
                <a:close/>
                <a:moveTo>
                  <a:pt x="385" y="144"/>
                </a:moveTo>
                <a:cubicBezTo>
                  <a:pt x="385" y="147"/>
                  <a:pt x="387" y="150"/>
                  <a:pt x="391" y="151"/>
                </a:cubicBezTo>
                <a:cubicBezTo>
                  <a:pt x="397" y="154"/>
                  <a:pt x="402" y="157"/>
                  <a:pt x="405" y="160"/>
                </a:cubicBezTo>
                <a:cubicBezTo>
                  <a:pt x="408" y="164"/>
                  <a:pt x="410" y="168"/>
                  <a:pt x="410" y="174"/>
                </a:cubicBezTo>
                <a:cubicBezTo>
                  <a:pt x="409" y="187"/>
                  <a:pt x="403" y="195"/>
                  <a:pt x="393" y="199"/>
                </a:cubicBezTo>
                <a:cubicBezTo>
                  <a:pt x="390" y="200"/>
                  <a:pt x="388" y="203"/>
                  <a:pt x="387" y="206"/>
                </a:cubicBezTo>
                <a:cubicBezTo>
                  <a:pt x="387" y="209"/>
                  <a:pt x="388" y="213"/>
                  <a:pt x="391" y="214"/>
                </a:cubicBezTo>
                <a:cubicBezTo>
                  <a:pt x="400" y="220"/>
                  <a:pt x="404" y="225"/>
                  <a:pt x="405" y="239"/>
                </a:cubicBezTo>
                <a:cubicBezTo>
                  <a:pt x="405" y="244"/>
                  <a:pt x="402" y="249"/>
                  <a:pt x="397" y="254"/>
                </a:cubicBezTo>
                <a:cubicBezTo>
                  <a:pt x="393" y="258"/>
                  <a:pt x="387" y="261"/>
                  <a:pt x="382" y="262"/>
                </a:cubicBezTo>
                <a:cubicBezTo>
                  <a:pt x="372" y="265"/>
                  <a:pt x="352" y="266"/>
                  <a:pt x="329" y="266"/>
                </a:cubicBezTo>
                <a:cubicBezTo>
                  <a:pt x="308" y="266"/>
                  <a:pt x="285" y="265"/>
                  <a:pt x="263" y="262"/>
                </a:cubicBezTo>
                <a:cubicBezTo>
                  <a:pt x="260" y="262"/>
                  <a:pt x="257" y="263"/>
                  <a:pt x="255" y="266"/>
                </a:cubicBezTo>
                <a:cubicBezTo>
                  <a:pt x="253" y="269"/>
                  <a:pt x="253" y="273"/>
                  <a:pt x="255" y="276"/>
                </a:cubicBezTo>
                <a:cubicBezTo>
                  <a:pt x="288" y="320"/>
                  <a:pt x="297" y="351"/>
                  <a:pt x="297" y="372"/>
                </a:cubicBezTo>
                <a:cubicBezTo>
                  <a:pt x="297" y="387"/>
                  <a:pt x="292" y="397"/>
                  <a:pt x="287" y="403"/>
                </a:cubicBezTo>
                <a:cubicBezTo>
                  <a:pt x="282" y="410"/>
                  <a:pt x="276" y="412"/>
                  <a:pt x="275" y="412"/>
                </a:cubicBezTo>
                <a:cubicBezTo>
                  <a:pt x="267" y="411"/>
                  <a:pt x="263" y="410"/>
                  <a:pt x="261" y="408"/>
                </a:cubicBezTo>
                <a:cubicBezTo>
                  <a:pt x="258" y="405"/>
                  <a:pt x="257" y="402"/>
                  <a:pt x="255" y="396"/>
                </a:cubicBezTo>
                <a:cubicBezTo>
                  <a:pt x="252" y="385"/>
                  <a:pt x="251" y="368"/>
                  <a:pt x="243" y="352"/>
                </a:cubicBezTo>
                <a:cubicBezTo>
                  <a:pt x="238" y="343"/>
                  <a:pt x="227" y="331"/>
                  <a:pt x="216" y="318"/>
                </a:cubicBezTo>
                <a:cubicBezTo>
                  <a:pt x="205" y="306"/>
                  <a:pt x="193" y="293"/>
                  <a:pt x="191" y="286"/>
                </a:cubicBezTo>
                <a:cubicBezTo>
                  <a:pt x="171" y="243"/>
                  <a:pt x="140" y="219"/>
                  <a:pt x="129" y="211"/>
                </a:cubicBezTo>
                <a:cubicBezTo>
                  <a:pt x="129" y="189"/>
                  <a:pt x="129" y="92"/>
                  <a:pt x="129" y="45"/>
                </a:cubicBezTo>
                <a:cubicBezTo>
                  <a:pt x="183" y="37"/>
                  <a:pt x="231" y="21"/>
                  <a:pt x="266" y="19"/>
                </a:cubicBezTo>
                <a:cubicBezTo>
                  <a:pt x="281" y="18"/>
                  <a:pt x="294" y="17"/>
                  <a:pt x="306" y="17"/>
                </a:cubicBezTo>
                <a:cubicBezTo>
                  <a:pt x="325" y="17"/>
                  <a:pt x="341" y="19"/>
                  <a:pt x="353" y="22"/>
                </a:cubicBezTo>
                <a:cubicBezTo>
                  <a:pt x="363" y="25"/>
                  <a:pt x="374" y="28"/>
                  <a:pt x="381" y="33"/>
                </a:cubicBezTo>
                <a:cubicBezTo>
                  <a:pt x="389" y="38"/>
                  <a:pt x="393" y="44"/>
                  <a:pt x="393" y="57"/>
                </a:cubicBezTo>
                <a:cubicBezTo>
                  <a:pt x="393" y="60"/>
                  <a:pt x="392" y="62"/>
                  <a:pt x="390" y="64"/>
                </a:cubicBezTo>
                <a:cubicBezTo>
                  <a:pt x="389" y="67"/>
                  <a:pt x="385" y="69"/>
                  <a:pt x="380" y="72"/>
                </a:cubicBezTo>
                <a:cubicBezTo>
                  <a:pt x="377" y="73"/>
                  <a:pt x="375" y="77"/>
                  <a:pt x="375" y="81"/>
                </a:cubicBezTo>
                <a:cubicBezTo>
                  <a:pt x="376" y="84"/>
                  <a:pt x="379" y="87"/>
                  <a:pt x="383" y="88"/>
                </a:cubicBezTo>
                <a:cubicBezTo>
                  <a:pt x="397" y="90"/>
                  <a:pt x="405" y="100"/>
                  <a:pt x="405" y="111"/>
                </a:cubicBezTo>
                <a:cubicBezTo>
                  <a:pt x="405" y="123"/>
                  <a:pt x="398" y="131"/>
                  <a:pt x="390" y="135"/>
                </a:cubicBezTo>
                <a:cubicBezTo>
                  <a:pt x="387" y="137"/>
                  <a:pt x="385" y="140"/>
                  <a:pt x="385" y="144"/>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7" name="TextBox 106">
            <a:extLst>
              <a:ext uri="{FF2B5EF4-FFF2-40B4-BE49-F238E27FC236}">
                <a16:creationId xmlns:a16="http://schemas.microsoft.com/office/drawing/2014/main" id="{FD8295B4-2C19-465F-BD55-B5211DE76530}"/>
              </a:ext>
            </a:extLst>
          </p:cNvPr>
          <p:cNvSpPr txBox="1"/>
          <p:nvPr/>
        </p:nvSpPr>
        <p:spPr>
          <a:xfrm>
            <a:off x="8462556" y="3285523"/>
            <a:ext cx="757764" cy="246221"/>
          </a:xfrm>
          <a:prstGeom prst="rect">
            <a:avLst/>
          </a:prstGeom>
          <a:noFill/>
        </p:spPr>
        <p:txBody>
          <a:bodyPr wrap="square" rtlCol="0">
            <a:spAutoFit/>
          </a:bodyPr>
          <a:lstStyle/>
          <a:p>
            <a:pPr algn="ctr"/>
            <a:r>
              <a:rPr lang="en-US" sz="1000" dirty="0">
                <a:solidFill>
                  <a:srgbClr val="FF0000"/>
                </a:solidFill>
              </a:rPr>
              <a:t>Disagree</a:t>
            </a:r>
            <a:endParaRPr lang="en-GB" sz="1000" dirty="0">
              <a:solidFill>
                <a:srgbClr val="FF0000"/>
              </a:solidFill>
            </a:endParaRPr>
          </a:p>
        </p:txBody>
      </p:sp>
      <p:sp>
        <p:nvSpPr>
          <p:cNvPr id="108" name="Freeform 17">
            <a:extLst>
              <a:ext uri="{FF2B5EF4-FFF2-40B4-BE49-F238E27FC236}">
                <a16:creationId xmlns:a16="http://schemas.microsoft.com/office/drawing/2014/main" id="{956C02FA-3E0A-44AF-8CF2-1B8DAA517557}"/>
              </a:ext>
            </a:extLst>
          </p:cNvPr>
          <p:cNvSpPr>
            <a:spLocks noChangeAspect="1" noEditPoints="1"/>
          </p:cNvSpPr>
          <p:nvPr/>
        </p:nvSpPr>
        <p:spPr bwMode="auto">
          <a:xfrm>
            <a:off x="11114590" y="2223473"/>
            <a:ext cx="222063" cy="223826"/>
          </a:xfrm>
          <a:custGeom>
            <a:avLst/>
            <a:gdLst/>
            <a:ahLst/>
            <a:cxnLst>
              <a:cxn ang="0">
                <a:pos x="426" y="254"/>
              </a:cxn>
              <a:cxn ang="0">
                <a:pos x="421" y="189"/>
              </a:cxn>
              <a:cxn ang="0">
                <a:pos x="385" y="149"/>
              </a:cxn>
              <a:cxn ang="0">
                <a:pos x="279" y="147"/>
              </a:cxn>
              <a:cxn ang="0">
                <a:pos x="300" y="14"/>
              </a:cxn>
              <a:cxn ang="0">
                <a:pos x="248" y="8"/>
              </a:cxn>
              <a:cxn ang="0">
                <a:pos x="227" y="69"/>
              </a:cxn>
              <a:cxn ang="0">
                <a:pos x="174" y="135"/>
              </a:cxn>
              <a:cxn ang="0">
                <a:pos x="128" y="196"/>
              </a:cxn>
              <a:cxn ang="0">
                <a:pos x="110" y="176"/>
              </a:cxn>
              <a:cxn ang="0">
                <a:pos x="0" y="194"/>
              </a:cxn>
              <a:cxn ang="0">
                <a:pos x="0" y="411"/>
              </a:cxn>
              <a:cxn ang="0">
                <a:pos x="110" y="429"/>
              </a:cxn>
              <a:cxn ang="0">
                <a:pos x="128" y="401"/>
              </a:cxn>
              <a:cxn ang="0">
                <a:pos x="305" y="429"/>
              </a:cxn>
              <a:cxn ang="0">
                <a:pos x="390" y="410"/>
              </a:cxn>
              <a:cxn ang="0">
                <a:pos x="403" y="354"/>
              </a:cxn>
              <a:cxn ang="0">
                <a:pos x="422" y="317"/>
              </a:cxn>
              <a:cxn ang="0">
                <a:pos x="417" y="279"/>
              </a:cxn>
              <a:cxn ang="0">
                <a:pos x="110" y="412"/>
              </a:cxn>
              <a:cxn ang="0">
                <a:pos x="17" y="411"/>
              </a:cxn>
              <a:cxn ang="0">
                <a:pos x="17" y="194"/>
              </a:cxn>
              <a:cxn ang="0">
                <a:pos x="110" y="194"/>
              </a:cxn>
              <a:cxn ang="0">
                <a:pos x="110" y="411"/>
              </a:cxn>
              <a:cxn ang="0">
                <a:pos x="405" y="317"/>
              </a:cxn>
              <a:cxn ang="0">
                <a:pos x="374" y="348"/>
              </a:cxn>
              <a:cxn ang="0">
                <a:pos x="390" y="364"/>
              </a:cxn>
              <a:cxn ang="0">
                <a:pos x="380" y="396"/>
              </a:cxn>
              <a:cxn ang="0">
                <a:pos x="305" y="412"/>
              </a:cxn>
              <a:cxn ang="0">
                <a:pos x="128" y="384"/>
              </a:cxn>
              <a:cxn ang="0">
                <a:pos x="190" y="142"/>
              </a:cxn>
              <a:cxn ang="0">
                <a:pos x="242" y="77"/>
              </a:cxn>
              <a:cxn ang="0">
                <a:pos x="260" y="21"/>
              </a:cxn>
              <a:cxn ang="0">
                <a:pos x="286" y="25"/>
              </a:cxn>
              <a:cxn ang="0">
                <a:pos x="254" y="153"/>
              </a:cxn>
              <a:cxn ang="0">
                <a:pos x="262" y="166"/>
              </a:cxn>
              <a:cxn ang="0">
                <a:pos x="381" y="166"/>
              </a:cxn>
              <a:cxn ang="0">
                <a:pos x="404" y="189"/>
              </a:cxn>
              <a:cxn ang="0">
                <a:pos x="386" y="223"/>
              </a:cxn>
              <a:cxn ang="0">
                <a:pos x="409" y="254"/>
              </a:cxn>
              <a:cxn ang="0">
                <a:pos x="390" y="277"/>
              </a:cxn>
              <a:cxn ang="0">
                <a:pos x="389" y="293"/>
              </a:cxn>
            </a:cxnLst>
            <a:rect l="0" t="0" r="r" b="b"/>
            <a:pathLst>
              <a:path w="426" h="429">
                <a:moveTo>
                  <a:pt x="417" y="279"/>
                </a:moveTo>
                <a:cubicBezTo>
                  <a:pt x="423" y="273"/>
                  <a:pt x="426" y="264"/>
                  <a:pt x="426" y="254"/>
                </a:cubicBezTo>
                <a:cubicBezTo>
                  <a:pt x="426" y="240"/>
                  <a:pt x="420" y="228"/>
                  <a:pt x="410" y="220"/>
                </a:cubicBezTo>
                <a:cubicBezTo>
                  <a:pt x="417" y="212"/>
                  <a:pt x="421" y="202"/>
                  <a:pt x="421" y="189"/>
                </a:cubicBezTo>
                <a:cubicBezTo>
                  <a:pt x="421" y="178"/>
                  <a:pt x="416" y="169"/>
                  <a:pt x="409" y="162"/>
                </a:cubicBezTo>
                <a:cubicBezTo>
                  <a:pt x="402" y="156"/>
                  <a:pt x="393" y="151"/>
                  <a:pt x="385" y="149"/>
                </a:cubicBezTo>
                <a:cubicBezTo>
                  <a:pt x="372" y="147"/>
                  <a:pt x="352" y="145"/>
                  <a:pt x="328" y="145"/>
                </a:cubicBezTo>
                <a:cubicBezTo>
                  <a:pt x="313" y="145"/>
                  <a:pt x="296" y="146"/>
                  <a:pt x="279" y="147"/>
                </a:cubicBezTo>
                <a:cubicBezTo>
                  <a:pt x="304" y="109"/>
                  <a:pt x="313" y="79"/>
                  <a:pt x="314" y="56"/>
                </a:cubicBezTo>
                <a:cubicBezTo>
                  <a:pt x="314" y="38"/>
                  <a:pt x="308" y="23"/>
                  <a:pt x="300" y="14"/>
                </a:cubicBezTo>
                <a:cubicBezTo>
                  <a:pt x="292" y="5"/>
                  <a:pt x="283" y="0"/>
                  <a:pt x="274" y="0"/>
                </a:cubicBezTo>
                <a:cubicBezTo>
                  <a:pt x="263" y="0"/>
                  <a:pt x="254" y="2"/>
                  <a:pt x="248" y="8"/>
                </a:cubicBezTo>
                <a:cubicBezTo>
                  <a:pt x="239" y="17"/>
                  <a:pt x="237" y="28"/>
                  <a:pt x="235" y="39"/>
                </a:cubicBezTo>
                <a:cubicBezTo>
                  <a:pt x="233" y="50"/>
                  <a:pt x="231" y="60"/>
                  <a:pt x="227" y="69"/>
                </a:cubicBezTo>
                <a:cubicBezTo>
                  <a:pt x="224" y="73"/>
                  <a:pt x="213" y="86"/>
                  <a:pt x="202" y="99"/>
                </a:cubicBezTo>
                <a:cubicBezTo>
                  <a:pt x="190" y="112"/>
                  <a:pt x="179" y="124"/>
                  <a:pt x="174" y="135"/>
                </a:cubicBezTo>
                <a:cubicBezTo>
                  <a:pt x="163" y="159"/>
                  <a:pt x="148" y="177"/>
                  <a:pt x="136" y="188"/>
                </a:cubicBezTo>
                <a:cubicBezTo>
                  <a:pt x="133" y="191"/>
                  <a:pt x="130" y="194"/>
                  <a:pt x="128" y="196"/>
                </a:cubicBezTo>
                <a:cubicBezTo>
                  <a:pt x="128" y="194"/>
                  <a:pt x="128" y="194"/>
                  <a:pt x="128" y="194"/>
                </a:cubicBezTo>
                <a:cubicBezTo>
                  <a:pt x="128" y="184"/>
                  <a:pt x="120" y="176"/>
                  <a:pt x="110" y="176"/>
                </a:cubicBezTo>
                <a:cubicBezTo>
                  <a:pt x="17" y="176"/>
                  <a:pt x="17" y="176"/>
                  <a:pt x="17" y="176"/>
                </a:cubicBezTo>
                <a:cubicBezTo>
                  <a:pt x="8" y="176"/>
                  <a:pt x="0" y="184"/>
                  <a:pt x="0" y="194"/>
                </a:cubicBezTo>
                <a:cubicBezTo>
                  <a:pt x="0" y="411"/>
                  <a:pt x="0" y="411"/>
                  <a:pt x="0" y="411"/>
                </a:cubicBezTo>
                <a:cubicBezTo>
                  <a:pt x="0" y="411"/>
                  <a:pt x="0" y="411"/>
                  <a:pt x="0" y="411"/>
                </a:cubicBezTo>
                <a:cubicBezTo>
                  <a:pt x="0" y="421"/>
                  <a:pt x="8" y="429"/>
                  <a:pt x="17" y="429"/>
                </a:cubicBezTo>
                <a:cubicBezTo>
                  <a:pt x="110" y="429"/>
                  <a:pt x="110" y="429"/>
                  <a:pt x="110" y="429"/>
                </a:cubicBezTo>
                <a:cubicBezTo>
                  <a:pt x="120" y="429"/>
                  <a:pt x="128" y="421"/>
                  <a:pt x="128" y="411"/>
                </a:cubicBezTo>
                <a:cubicBezTo>
                  <a:pt x="128" y="401"/>
                  <a:pt x="128" y="401"/>
                  <a:pt x="128" y="401"/>
                </a:cubicBezTo>
                <a:cubicBezTo>
                  <a:pt x="179" y="408"/>
                  <a:pt x="225" y="424"/>
                  <a:pt x="264" y="427"/>
                </a:cubicBezTo>
                <a:cubicBezTo>
                  <a:pt x="279" y="428"/>
                  <a:pt x="293" y="429"/>
                  <a:pt x="305" y="429"/>
                </a:cubicBezTo>
                <a:cubicBezTo>
                  <a:pt x="325" y="429"/>
                  <a:pt x="342" y="427"/>
                  <a:pt x="356" y="423"/>
                </a:cubicBezTo>
                <a:cubicBezTo>
                  <a:pt x="367" y="421"/>
                  <a:pt x="379" y="417"/>
                  <a:pt x="390" y="410"/>
                </a:cubicBezTo>
                <a:cubicBezTo>
                  <a:pt x="401" y="402"/>
                  <a:pt x="410" y="389"/>
                  <a:pt x="410" y="372"/>
                </a:cubicBezTo>
                <a:cubicBezTo>
                  <a:pt x="410" y="365"/>
                  <a:pt x="407" y="359"/>
                  <a:pt x="403" y="354"/>
                </a:cubicBezTo>
                <a:cubicBezTo>
                  <a:pt x="403" y="353"/>
                  <a:pt x="402" y="352"/>
                  <a:pt x="402" y="352"/>
                </a:cubicBezTo>
                <a:cubicBezTo>
                  <a:pt x="414" y="345"/>
                  <a:pt x="422" y="332"/>
                  <a:pt x="422" y="317"/>
                </a:cubicBezTo>
                <a:cubicBezTo>
                  <a:pt x="422" y="304"/>
                  <a:pt x="416" y="294"/>
                  <a:pt x="409" y="287"/>
                </a:cubicBezTo>
                <a:cubicBezTo>
                  <a:pt x="412" y="285"/>
                  <a:pt x="415" y="282"/>
                  <a:pt x="417" y="279"/>
                </a:cubicBezTo>
                <a:close/>
                <a:moveTo>
                  <a:pt x="110" y="411"/>
                </a:moveTo>
                <a:cubicBezTo>
                  <a:pt x="110" y="411"/>
                  <a:pt x="110" y="412"/>
                  <a:pt x="110" y="412"/>
                </a:cubicBezTo>
                <a:cubicBezTo>
                  <a:pt x="17" y="412"/>
                  <a:pt x="17" y="412"/>
                  <a:pt x="17" y="412"/>
                </a:cubicBezTo>
                <a:cubicBezTo>
                  <a:pt x="17" y="412"/>
                  <a:pt x="17" y="411"/>
                  <a:pt x="17" y="411"/>
                </a:cubicBezTo>
                <a:cubicBezTo>
                  <a:pt x="17" y="411"/>
                  <a:pt x="17" y="411"/>
                  <a:pt x="17" y="411"/>
                </a:cubicBezTo>
                <a:cubicBezTo>
                  <a:pt x="17" y="194"/>
                  <a:pt x="17" y="194"/>
                  <a:pt x="17" y="194"/>
                </a:cubicBezTo>
                <a:cubicBezTo>
                  <a:pt x="17" y="194"/>
                  <a:pt x="17" y="194"/>
                  <a:pt x="17" y="194"/>
                </a:cubicBezTo>
                <a:cubicBezTo>
                  <a:pt x="110" y="194"/>
                  <a:pt x="110" y="194"/>
                  <a:pt x="110" y="194"/>
                </a:cubicBezTo>
                <a:cubicBezTo>
                  <a:pt x="110" y="194"/>
                  <a:pt x="110" y="194"/>
                  <a:pt x="110" y="194"/>
                </a:cubicBezTo>
                <a:lnTo>
                  <a:pt x="110" y="411"/>
                </a:lnTo>
                <a:close/>
                <a:moveTo>
                  <a:pt x="389" y="293"/>
                </a:moveTo>
                <a:cubicBezTo>
                  <a:pt x="397" y="297"/>
                  <a:pt x="405" y="305"/>
                  <a:pt x="405" y="317"/>
                </a:cubicBezTo>
                <a:cubicBezTo>
                  <a:pt x="405" y="329"/>
                  <a:pt x="396" y="339"/>
                  <a:pt x="382" y="341"/>
                </a:cubicBezTo>
                <a:cubicBezTo>
                  <a:pt x="378" y="341"/>
                  <a:pt x="375" y="344"/>
                  <a:pt x="374" y="348"/>
                </a:cubicBezTo>
                <a:cubicBezTo>
                  <a:pt x="374" y="352"/>
                  <a:pt x="376" y="355"/>
                  <a:pt x="379" y="357"/>
                </a:cubicBezTo>
                <a:cubicBezTo>
                  <a:pt x="384" y="359"/>
                  <a:pt x="388" y="362"/>
                  <a:pt x="390" y="364"/>
                </a:cubicBezTo>
                <a:cubicBezTo>
                  <a:pt x="391" y="367"/>
                  <a:pt x="392" y="369"/>
                  <a:pt x="392" y="372"/>
                </a:cubicBezTo>
                <a:cubicBezTo>
                  <a:pt x="392" y="384"/>
                  <a:pt x="388" y="390"/>
                  <a:pt x="380" y="396"/>
                </a:cubicBezTo>
                <a:cubicBezTo>
                  <a:pt x="373" y="401"/>
                  <a:pt x="362" y="404"/>
                  <a:pt x="352" y="407"/>
                </a:cubicBezTo>
                <a:cubicBezTo>
                  <a:pt x="340" y="410"/>
                  <a:pt x="325" y="412"/>
                  <a:pt x="305" y="412"/>
                </a:cubicBezTo>
                <a:cubicBezTo>
                  <a:pt x="293" y="412"/>
                  <a:pt x="280" y="411"/>
                  <a:pt x="265" y="410"/>
                </a:cubicBezTo>
                <a:cubicBezTo>
                  <a:pt x="230" y="408"/>
                  <a:pt x="182" y="391"/>
                  <a:pt x="128" y="384"/>
                </a:cubicBezTo>
                <a:cubicBezTo>
                  <a:pt x="128" y="337"/>
                  <a:pt x="128" y="240"/>
                  <a:pt x="128" y="218"/>
                </a:cubicBezTo>
                <a:cubicBezTo>
                  <a:pt x="139" y="210"/>
                  <a:pt x="170" y="186"/>
                  <a:pt x="190" y="142"/>
                </a:cubicBezTo>
                <a:cubicBezTo>
                  <a:pt x="193" y="136"/>
                  <a:pt x="204" y="123"/>
                  <a:pt x="215" y="110"/>
                </a:cubicBezTo>
                <a:cubicBezTo>
                  <a:pt x="226" y="97"/>
                  <a:pt x="237" y="86"/>
                  <a:pt x="242" y="77"/>
                </a:cubicBezTo>
                <a:cubicBezTo>
                  <a:pt x="250" y="61"/>
                  <a:pt x="251" y="44"/>
                  <a:pt x="254" y="33"/>
                </a:cubicBezTo>
                <a:cubicBezTo>
                  <a:pt x="256" y="27"/>
                  <a:pt x="257" y="23"/>
                  <a:pt x="260" y="21"/>
                </a:cubicBezTo>
                <a:cubicBezTo>
                  <a:pt x="262" y="19"/>
                  <a:pt x="266" y="17"/>
                  <a:pt x="274" y="17"/>
                </a:cubicBezTo>
                <a:cubicBezTo>
                  <a:pt x="275" y="17"/>
                  <a:pt x="281" y="19"/>
                  <a:pt x="286" y="25"/>
                </a:cubicBezTo>
                <a:cubicBezTo>
                  <a:pt x="292" y="31"/>
                  <a:pt x="296" y="41"/>
                  <a:pt x="296" y="56"/>
                </a:cubicBezTo>
                <a:cubicBezTo>
                  <a:pt x="296" y="77"/>
                  <a:pt x="287" y="109"/>
                  <a:pt x="254" y="153"/>
                </a:cubicBezTo>
                <a:cubicBezTo>
                  <a:pt x="252" y="155"/>
                  <a:pt x="252" y="159"/>
                  <a:pt x="254" y="162"/>
                </a:cubicBezTo>
                <a:cubicBezTo>
                  <a:pt x="256" y="165"/>
                  <a:pt x="259" y="167"/>
                  <a:pt x="262" y="166"/>
                </a:cubicBezTo>
                <a:cubicBezTo>
                  <a:pt x="284" y="164"/>
                  <a:pt x="307" y="163"/>
                  <a:pt x="328" y="163"/>
                </a:cubicBezTo>
                <a:cubicBezTo>
                  <a:pt x="351" y="162"/>
                  <a:pt x="371" y="164"/>
                  <a:pt x="381" y="166"/>
                </a:cubicBezTo>
                <a:cubicBezTo>
                  <a:pt x="386" y="167"/>
                  <a:pt x="392" y="170"/>
                  <a:pt x="397" y="175"/>
                </a:cubicBezTo>
                <a:cubicBezTo>
                  <a:pt x="401" y="179"/>
                  <a:pt x="404" y="184"/>
                  <a:pt x="404" y="189"/>
                </a:cubicBezTo>
                <a:cubicBezTo>
                  <a:pt x="403" y="203"/>
                  <a:pt x="399" y="208"/>
                  <a:pt x="390" y="214"/>
                </a:cubicBezTo>
                <a:cubicBezTo>
                  <a:pt x="387" y="216"/>
                  <a:pt x="386" y="219"/>
                  <a:pt x="386" y="223"/>
                </a:cubicBezTo>
                <a:cubicBezTo>
                  <a:pt x="387" y="226"/>
                  <a:pt x="389" y="229"/>
                  <a:pt x="392" y="230"/>
                </a:cubicBezTo>
                <a:cubicBezTo>
                  <a:pt x="403" y="233"/>
                  <a:pt x="409" y="241"/>
                  <a:pt x="409" y="254"/>
                </a:cubicBezTo>
                <a:cubicBezTo>
                  <a:pt x="409" y="260"/>
                  <a:pt x="407" y="264"/>
                  <a:pt x="404" y="268"/>
                </a:cubicBezTo>
                <a:cubicBezTo>
                  <a:pt x="401" y="272"/>
                  <a:pt x="396" y="275"/>
                  <a:pt x="390" y="277"/>
                </a:cubicBezTo>
                <a:cubicBezTo>
                  <a:pt x="387" y="278"/>
                  <a:pt x="384" y="281"/>
                  <a:pt x="384" y="285"/>
                </a:cubicBezTo>
                <a:cubicBezTo>
                  <a:pt x="384" y="288"/>
                  <a:pt x="386" y="292"/>
                  <a:pt x="389" y="293"/>
                </a:cubicBezTo>
                <a:close/>
              </a:path>
            </a:pathLst>
          </a:custGeom>
          <a:solidFill>
            <a:srgbClr val="79A54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9" name="TextBox 108">
            <a:extLst>
              <a:ext uri="{FF2B5EF4-FFF2-40B4-BE49-F238E27FC236}">
                <a16:creationId xmlns:a16="http://schemas.microsoft.com/office/drawing/2014/main" id="{021D93D9-907D-49B8-8008-0E5E97942531}"/>
              </a:ext>
            </a:extLst>
          </p:cNvPr>
          <p:cNvSpPr txBox="1"/>
          <p:nvPr/>
        </p:nvSpPr>
        <p:spPr>
          <a:xfrm>
            <a:off x="10356294" y="2437746"/>
            <a:ext cx="1738654" cy="246221"/>
          </a:xfrm>
          <a:prstGeom prst="rect">
            <a:avLst/>
          </a:prstGeom>
          <a:noFill/>
        </p:spPr>
        <p:txBody>
          <a:bodyPr wrap="square" rtlCol="0">
            <a:spAutoFit/>
          </a:bodyPr>
          <a:lstStyle/>
          <a:p>
            <a:pPr algn="ctr"/>
            <a:r>
              <a:rPr lang="en-US" sz="1000" dirty="0">
                <a:solidFill>
                  <a:srgbClr val="79A542"/>
                </a:solidFill>
              </a:rPr>
              <a:t>Agree</a:t>
            </a:r>
            <a:endParaRPr lang="en-GB" sz="1000" dirty="0">
              <a:solidFill>
                <a:srgbClr val="79A542"/>
              </a:solidFill>
            </a:endParaRPr>
          </a:p>
        </p:txBody>
      </p:sp>
      <p:sp>
        <p:nvSpPr>
          <p:cNvPr id="110" name="TextBox 109">
            <a:extLst>
              <a:ext uri="{FF2B5EF4-FFF2-40B4-BE49-F238E27FC236}">
                <a16:creationId xmlns:a16="http://schemas.microsoft.com/office/drawing/2014/main" id="{FE5AB2DD-9ADE-45A6-92FA-C90E08217AEE}"/>
              </a:ext>
            </a:extLst>
          </p:cNvPr>
          <p:cNvSpPr txBox="1"/>
          <p:nvPr/>
        </p:nvSpPr>
        <p:spPr>
          <a:xfrm>
            <a:off x="9481752" y="1752811"/>
            <a:ext cx="623935" cy="246221"/>
          </a:xfrm>
          <a:prstGeom prst="rect">
            <a:avLst/>
          </a:prstGeom>
          <a:noFill/>
        </p:spPr>
        <p:txBody>
          <a:bodyPr wrap="square" rtlCol="0">
            <a:spAutoFit/>
          </a:bodyPr>
          <a:lstStyle/>
          <a:p>
            <a:pPr algn="ctr"/>
            <a:r>
              <a:rPr lang="en-US" sz="1000" dirty="0">
                <a:solidFill>
                  <a:schemeClr val="accent3"/>
                </a:solidFill>
              </a:rPr>
              <a:t>Unsure</a:t>
            </a:r>
            <a:endParaRPr lang="en-GB" sz="1000" dirty="0">
              <a:solidFill>
                <a:schemeClr val="accent3"/>
              </a:solidFill>
            </a:endParaRPr>
          </a:p>
        </p:txBody>
      </p:sp>
      <p:sp>
        <p:nvSpPr>
          <p:cNvPr id="111" name="Title 1">
            <a:extLst>
              <a:ext uri="{FF2B5EF4-FFF2-40B4-BE49-F238E27FC236}">
                <a16:creationId xmlns:a16="http://schemas.microsoft.com/office/drawing/2014/main" id="{5FFB76F2-1D01-4E9C-A529-E2B79AD29057}"/>
              </a:ext>
            </a:extLst>
          </p:cNvPr>
          <p:cNvSpPr>
            <a:spLocks noGrp="1"/>
          </p:cNvSpPr>
          <p:nvPr/>
        </p:nvSpPr>
        <p:spPr>
          <a:xfrm>
            <a:off x="393032" y="6436180"/>
            <a:ext cx="10284612" cy="399519"/>
          </a:xfrm>
          <a:prstGeom prst="rect">
            <a:avLst/>
          </a:prstGeom>
        </p:spPr>
        <p:txBody>
          <a:bodyPr/>
          <a:lstStyle>
            <a:lvl1pPr algn="ctr" rtl="0" eaLnBrk="1" fontAlgn="base" hangingPunct="1">
              <a:spcBef>
                <a:spcPct val="0"/>
              </a:spcBef>
              <a:spcAft>
                <a:spcPct val="0"/>
              </a:spcAft>
              <a:defRPr sz="3200" b="1">
                <a:solidFill>
                  <a:schemeClr val="tx1"/>
                </a:solidFill>
                <a:latin typeface="+mj-lt"/>
                <a:ea typeface="ＭＳ Ｐゴシック" charset="0"/>
                <a:cs typeface="+mj-cs"/>
              </a:defRPr>
            </a:lvl1pPr>
            <a:lvl2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2pPr>
            <a:lvl3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3pPr>
            <a:lvl4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4pPr>
            <a:lvl5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5pPr>
            <a:lvl6pPr marL="4572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6pPr>
            <a:lvl7pPr marL="9144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7pPr>
            <a:lvl8pPr marL="13716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8pPr>
            <a:lvl9pPr marL="18288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9pPr>
          </a:lstStyle>
          <a:p>
            <a:pPr algn="l"/>
            <a:r>
              <a:rPr lang="en-US" sz="1000" b="0" i="1" dirty="0">
                <a:cs typeface="Corbel Regular" charset="0"/>
              </a:rPr>
              <a:t>Q  How strongly do you agree or disagree with the </a:t>
            </a:r>
            <a:r>
              <a:rPr lang="en-US" sz="1000" b="0" i="1" dirty="0"/>
              <a:t>following statement?  </a:t>
            </a:r>
            <a:r>
              <a:rPr lang="en-GB" sz="1000" b="0" i="1" dirty="0"/>
              <a:t>BASE : n=2122 APRIL 8th</a:t>
            </a:r>
          </a:p>
          <a:p>
            <a:pPr algn="l"/>
            <a:br>
              <a:rPr lang="en-GB" sz="1000" b="0" dirty="0"/>
            </a:br>
            <a:endParaRPr lang="en-GB" sz="1000" b="0" i="1" dirty="0">
              <a:cs typeface="Corbel Regular" charset="0"/>
            </a:endParaRPr>
          </a:p>
        </p:txBody>
      </p:sp>
      <p:sp>
        <p:nvSpPr>
          <p:cNvPr id="2" name="TextBox 1">
            <a:extLst>
              <a:ext uri="{FF2B5EF4-FFF2-40B4-BE49-F238E27FC236}">
                <a16:creationId xmlns:a16="http://schemas.microsoft.com/office/drawing/2014/main" id="{B480B512-4636-6D46-9291-DD749D90D5EB}"/>
              </a:ext>
            </a:extLst>
          </p:cNvPr>
          <p:cNvSpPr txBox="1"/>
          <p:nvPr/>
        </p:nvSpPr>
        <p:spPr>
          <a:xfrm>
            <a:off x="341615" y="2143034"/>
            <a:ext cx="1105924" cy="246221"/>
          </a:xfrm>
          <a:prstGeom prst="rect">
            <a:avLst/>
          </a:prstGeom>
          <a:noFill/>
        </p:spPr>
        <p:txBody>
          <a:bodyPr wrap="square" rtlCol="0">
            <a:spAutoFit/>
          </a:bodyPr>
          <a:lstStyle/>
          <a:p>
            <a:r>
              <a:rPr lang="en-US" sz="1000" dirty="0"/>
              <a:t>CHANGE (+3%)</a:t>
            </a:r>
          </a:p>
        </p:txBody>
      </p:sp>
      <p:sp>
        <p:nvSpPr>
          <p:cNvPr id="88" name="TextBox 87">
            <a:extLst>
              <a:ext uri="{FF2B5EF4-FFF2-40B4-BE49-F238E27FC236}">
                <a16:creationId xmlns:a16="http://schemas.microsoft.com/office/drawing/2014/main" id="{66722744-FBCA-2843-84DE-ACDBF42A5392}"/>
              </a:ext>
            </a:extLst>
          </p:cNvPr>
          <p:cNvSpPr txBox="1"/>
          <p:nvPr/>
        </p:nvSpPr>
        <p:spPr>
          <a:xfrm>
            <a:off x="2477347" y="3765897"/>
            <a:ext cx="1105924" cy="246221"/>
          </a:xfrm>
          <a:prstGeom prst="rect">
            <a:avLst/>
          </a:prstGeom>
          <a:noFill/>
        </p:spPr>
        <p:txBody>
          <a:bodyPr wrap="square" rtlCol="0">
            <a:spAutoFit/>
          </a:bodyPr>
          <a:lstStyle/>
          <a:p>
            <a:r>
              <a:rPr lang="en-US" sz="1000" dirty="0"/>
              <a:t>CHANGE (-2%)</a:t>
            </a:r>
          </a:p>
        </p:txBody>
      </p:sp>
      <p:sp>
        <p:nvSpPr>
          <p:cNvPr id="89" name="TextBox 88">
            <a:extLst>
              <a:ext uri="{FF2B5EF4-FFF2-40B4-BE49-F238E27FC236}">
                <a16:creationId xmlns:a16="http://schemas.microsoft.com/office/drawing/2014/main" id="{C376B33B-6D60-DC42-A862-C64203EBBE00}"/>
              </a:ext>
            </a:extLst>
          </p:cNvPr>
          <p:cNvSpPr txBox="1"/>
          <p:nvPr/>
        </p:nvSpPr>
        <p:spPr>
          <a:xfrm>
            <a:off x="3886630" y="2587616"/>
            <a:ext cx="1105924" cy="246221"/>
          </a:xfrm>
          <a:prstGeom prst="rect">
            <a:avLst/>
          </a:prstGeom>
          <a:noFill/>
        </p:spPr>
        <p:txBody>
          <a:bodyPr wrap="square" rtlCol="0">
            <a:spAutoFit/>
          </a:bodyPr>
          <a:lstStyle/>
          <a:p>
            <a:r>
              <a:rPr lang="en-US" sz="1000" dirty="0"/>
              <a:t>CHANGE (+1%)</a:t>
            </a:r>
          </a:p>
        </p:txBody>
      </p:sp>
      <p:sp>
        <p:nvSpPr>
          <p:cNvPr id="90" name="TextBox 89">
            <a:extLst>
              <a:ext uri="{FF2B5EF4-FFF2-40B4-BE49-F238E27FC236}">
                <a16:creationId xmlns:a16="http://schemas.microsoft.com/office/drawing/2014/main" id="{F04E67D5-2797-694E-A85A-263B2F1C4DE4}"/>
              </a:ext>
            </a:extLst>
          </p:cNvPr>
          <p:cNvSpPr txBox="1"/>
          <p:nvPr/>
        </p:nvSpPr>
        <p:spPr>
          <a:xfrm>
            <a:off x="7043404" y="3213828"/>
            <a:ext cx="1105924" cy="246221"/>
          </a:xfrm>
          <a:prstGeom prst="rect">
            <a:avLst/>
          </a:prstGeom>
          <a:noFill/>
        </p:spPr>
        <p:txBody>
          <a:bodyPr wrap="square" rtlCol="0">
            <a:spAutoFit/>
          </a:bodyPr>
          <a:lstStyle/>
          <a:p>
            <a:r>
              <a:rPr lang="en-US" sz="1000" dirty="0"/>
              <a:t>CHANGE (+1%)</a:t>
            </a:r>
          </a:p>
        </p:txBody>
      </p:sp>
      <p:sp>
        <p:nvSpPr>
          <p:cNvPr id="92" name="TextBox 91">
            <a:extLst>
              <a:ext uri="{FF2B5EF4-FFF2-40B4-BE49-F238E27FC236}">
                <a16:creationId xmlns:a16="http://schemas.microsoft.com/office/drawing/2014/main" id="{A582CD0A-12FB-4C46-B26E-A55EA9D32EF4}"/>
              </a:ext>
            </a:extLst>
          </p:cNvPr>
          <p:cNvSpPr txBox="1"/>
          <p:nvPr/>
        </p:nvSpPr>
        <p:spPr>
          <a:xfrm>
            <a:off x="7964483" y="2966136"/>
            <a:ext cx="1105924" cy="246221"/>
          </a:xfrm>
          <a:prstGeom prst="rect">
            <a:avLst/>
          </a:prstGeom>
          <a:noFill/>
        </p:spPr>
        <p:txBody>
          <a:bodyPr wrap="square" rtlCol="0">
            <a:spAutoFit/>
          </a:bodyPr>
          <a:lstStyle/>
          <a:p>
            <a:r>
              <a:rPr lang="en-US" sz="1000" dirty="0"/>
              <a:t>CHANGE (+2%)</a:t>
            </a:r>
          </a:p>
        </p:txBody>
      </p:sp>
      <p:sp>
        <p:nvSpPr>
          <p:cNvPr id="101" name="TextBox 100">
            <a:extLst>
              <a:ext uri="{FF2B5EF4-FFF2-40B4-BE49-F238E27FC236}">
                <a16:creationId xmlns:a16="http://schemas.microsoft.com/office/drawing/2014/main" id="{F42B59FE-C5D5-434A-B9A8-421E7A11E519}"/>
              </a:ext>
            </a:extLst>
          </p:cNvPr>
          <p:cNvSpPr txBox="1"/>
          <p:nvPr/>
        </p:nvSpPr>
        <p:spPr>
          <a:xfrm>
            <a:off x="10744461" y="2041759"/>
            <a:ext cx="1105924" cy="246221"/>
          </a:xfrm>
          <a:prstGeom prst="rect">
            <a:avLst/>
          </a:prstGeom>
          <a:noFill/>
        </p:spPr>
        <p:txBody>
          <a:bodyPr wrap="square" rtlCol="0">
            <a:spAutoFit/>
          </a:bodyPr>
          <a:lstStyle/>
          <a:p>
            <a:r>
              <a:rPr lang="en-US" sz="1000" dirty="0"/>
              <a:t>CHANGE (-2%)</a:t>
            </a:r>
          </a:p>
        </p:txBody>
      </p:sp>
    </p:spTree>
    <p:extLst>
      <p:ext uri="{BB962C8B-B14F-4D97-AF65-F5344CB8AC3E}">
        <p14:creationId xmlns:p14="http://schemas.microsoft.com/office/powerpoint/2010/main" val="195325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 name="Content Placeholder 4">
            <a:extLst>
              <a:ext uri="{FF2B5EF4-FFF2-40B4-BE49-F238E27FC236}">
                <a16:creationId xmlns:a16="http://schemas.microsoft.com/office/drawing/2014/main" id="{90030F2D-1E36-4ABA-8672-835B9100C30A}"/>
              </a:ext>
            </a:extLst>
          </p:cNvPr>
          <p:cNvGraphicFramePr>
            <a:graphicFrameLocks/>
          </p:cNvGraphicFramePr>
          <p:nvPr>
            <p:extLst>
              <p:ext uri="{D42A27DB-BD31-4B8C-83A1-F6EECF244321}">
                <p14:modId xmlns:p14="http://schemas.microsoft.com/office/powerpoint/2010/main" val="2775295919"/>
              </p:ext>
            </p:extLst>
          </p:nvPr>
        </p:nvGraphicFramePr>
        <p:xfrm>
          <a:off x="2763702" y="1473770"/>
          <a:ext cx="6218872" cy="4259584"/>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5BA14025-C2FA-44F5-A9BA-1887976C50CB}"/>
              </a:ext>
            </a:extLst>
          </p:cNvPr>
          <p:cNvSpPr>
            <a:spLocks noGrp="1"/>
          </p:cNvSpPr>
          <p:nvPr>
            <p:ph type="title"/>
          </p:nvPr>
        </p:nvSpPr>
        <p:spPr>
          <a:xfrm>
            <a:off x="0" y="441325"/>
            <a:ext cx="12192000" cy="846562"/>
          </a:xfrm>
          <a:custGeom>
            <a:avLst/>
            <a:gdLst>
              <a:gd name="connsiteX0" fmla="*/ 0 w 12192000"/>
              <a:gd name="connsiteY0" fmla="*/ 0 h 846562"/>
              <a:gd name="connsiteX1" fmla="*/ 12192000 w 12192000"/>
              <a:gd name="connsiteY1" fmla="*/ 0 h 846562"/>
              <a:gd name="connsiteX2" fmla="*/ 12192000 w 12192000"/>
              <a:gd name="connsiteY2" fmla="*/ 846562 h 846562"/>
              <a:gd name="connsiteX3" fmla="*/ 0 w 12192000"/>
              <a:gd name="connsiteY3" fmla="*/ 846562 h 846562"/>
              <a:gd name="connsiteX4" fmla="*/ 0 w 12192000"/>
              <a:gd name="connsiteY4" fmla="*/ 0 h 84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6562" fill="none" extrusionOk="0">
                <a:moveTo>
                  <a:pt x="0" y="0"/>
                </a:moveTo>
                <a:cubicBezTo>
                  <a:pt x="3333250" y="-49533"/>
                  <a:pt x="10465010" y="-14809"/>
                  <a:pt x="12192000" y="0"/>
                </a:cubicBezTo>
                <a:cubicBezTo>
                  <a:pt x="12208947" y="368731"/>
                  <a:pt x="12201917" y="692298"/>
                  <a:pt x="12192000" y="846562"/>
                </a:cubicBezTo>
                <a:cubicBezTo>
                  <a:pt x="10018612" y="798331"/>
                  <a:pt x="4162312" y="931017"/>
                  <a:pt x="0" y="846562"/>
                </a:cubicBezTo>
                <a:cubicBezTo>
                  <a:pt x="-52988" y="643013"/>
                  <a:pt x="75381" y="263153"/>
                  <a:pt x="0" y="0"/>
                </a:cubicBezTo>
                <a:close/>
              </a:path>
              <a:path w="12192000" h="846562" stroke="0" extrusionOk="0">
                <a:moveTo>
                  <a:pt x="0" y="0"/>
                </a:moveTo>
                <a:cubicBezTo>
                  <a:pt x="4137690" y="118645"/>
                  <a:pt x="7294484" y="116012"/>
                  <a:pt x="12192000" y="0"/>
                </a:cubicBezTo>
                <a:cubicBezTo>
                  <a:pt x="12256446" y="279988"/>
                  <a:pt x="12264244" y="595762"/>
                  <a:pt x="12192000" y="846562"/>
                </a:cubicBezTo>
                <a:cubicBezTo>
                  <a:pt x="10871685" y="981162"/>
                  <a:pt x="5389075" y="689366"/>
                  <a:pt x="0" y="846562"/>
                </a:cubicBezTo>
                <a:cubicBezTo>
                  <a:pt x="-53059" y="513671"/>
                  <a:pt x="42795" y="338956"/>
                  <a:pt x="0" y="0"/>
                </a:cubicBezTo>
                <a:close/>
              </a:path>
            </a:pathLst>
          </a:custGeom>
          <a:solidFill>
            <a:schemeClr val="accent3">
              <a:alpha val="14000"/>
            </a:schemeClr>
          </a:solidFill>
          <a:ln w="44450" cmpd="dbl">
            <a:solidFill>
              <a:schemeClr val="bg1">
                <a:lumMod val="75000"/>
                <a:alpha val="44000"/>
              </a:schemeClr>
            </a:solidFill>
            <a:extLst>
              <a:ext uri="{C807C97D-BFC1-408E-A445-0C87EB9F89A2}">
                <ask:lineSketchStyleProps xmlns:ask="http://schemas.microsoft.com/office/drawing/2018/sketchyshapes" sd="1219033472">
                  <ask:type>
                    <ask:lineSketchCurved/>
                  </ask:type>
                </ask:lineSketchStyleProps>
              </a:ext>
            </a:extLst>
          </a:ln>
        </p:spPr>
        <p:txBody>
          <a:bodyPr>
            <a:normAutofit/>
          </a:bodyPr>
          <a:lstStyle/>
          <a:p>
            <a:r>
              <a:rPr lang="en-US" sz="2800" b="0" i="1" dirty="0">
                <a:cs typeface="Corbel Regular" charset="0"/>
              </a:rPr>
              <a:t>	CORONAVIRUS : GUIDANCE CLEAR AND EASY</a:t>
            </a:r>
            <a:endParaRPr lang="en-GB" sz="2800" dirty="0"/>
          </a:p>
        </p:txBody>
      </p:sp>
      <p:sp>
        <p:nvSpPr>
          <p:cNvPr id="11" name="Freeform 80">
            <a:extLst>
              <a:ext uri="{FF2B5EF4-FFF2-40B4-BE49-F238E27FC236}">
                <a16:creationId xmlns:a16="http://schemas.microsoft.com/office/drawing/2014/main" id="{83C60F0E-B8FC-4598-80D3-9CE5E1590920}"/>
              </a:ext>
            </a:extLst>
          </p:cNvPr>
          <p:cNvSpPr>
            <a:spLocks noChangeAspect="1" noEditPoints="1"/>
          </p:cNvSpPr>
          <p:nvPr/>
        </p:nvSpPr>
        <p:spPr bwMode="auto">
          <a:xfrm>
            <a:off x="10562010" y="417165"/>
            <a:ext cx="1145840" cy="1077673"/>
          </a:xfrm>
          <a:custGeom>
            <a:avLst/>
            <a:gdLst/>
            <a:ahLst/>
            <a:cxnLst>
              <a:cxn ang="0">
                <a:pos x="226" y="187"/>
              </a:cxn>
              <a:cxn ang="0">
                <a:pos x="262" y="172"/>
              </a:cxn>
              <a:cxn ang="0">
                <a:pos x="262" y="211"/>
              </a:cxn>
              <a:cxn ang="0">
                <a:pos x="226" y="231"/>
              </a:cxn>
              <a:cxn ang="0">
                <a:pos x="226" y="187"/>
              </a:cxn>
              <a:cxn ang="0">
                <a:pos x="128" y="262"/>
              </a:cxn>
              <a:cxn ang="0">
                <a:pos x="128" y="169"/>
              </a:cxn>
              <a:cxn ang="0">
                <a:pos x="77" y="161"/>
              </a:cxn>
              <a:cxn ang="0">
                <a:pos x="77" y="250"/>
              </a:cxn>
              <a:cxn ang="0">
                <a:pos x="30" y="239"/>
              </a:cxn>
              <a:cxn ang="0">
                <a:pos x="30" y="132"/>
              </a:cxn>
              <a:cxn ang="0">
                <a:pos x="12" y="129"/>
              </a:cxn>
              <a:cxn ang="0">
                <a:pos x="101" y="30"/>
              </a:cxn>
              <a:cxn ang="0">
                <a:pos x="204" y="162"/>
              </a:cxn>
              <a:cxn ang="0">
                <a:pos x="183" y="158"/>
              </a:cxn>
              <a:cxn ang="0">
                <a:pos x="183" y="275"/>
              </a:cxn>
              <a:cxn ang="0">
                <a:pos x="128" y="262"/>
              </a:cxn>
              <a:cxn ang="0">
                <a:pos x="311" y="112"/>
              </a:cxn>
              <a:cxn ang="0">
                <a:pos x="213" y="0"/>
              </a:cxn>
              <a:cxn ang="0">
                <a:pos x="111" y="10"/>
              </a:cxn>
              <a:cxn ang="0">
                <a:pos x="220" y="149"/>
              </a:cxn>
              <a:cxn ang="0">
                <a:pos x="311" y="112"/>
              </a:cxn>
              <a:cxn ang="0">
                <a:pos x="101" y="11"/>
              </a:cxn>
              <a:cxn ang="0">
                <a:pos x="0" y="124"/>
              </a:cxn>
              <a:cxn ang="0">
                <a:pos x="0" y="141"/>
              </a:cxn>
              <a:cxn ang="0">
                <a:pos x="18" y="144"/>
              </a:cxn>
              <a:cxn ang="0">
                <a:pos x="18" y="249"/>
              </a:cxn>
              <a:cxn ang="0">
                <a:pos x="195" y="292"/>
              </a:cxn>
              <a:cxn ang="0">
                <a:pos x="298" y="226"/>
              </a:cxn>
              <a:cxn ang="0">
                <a:pos x="298" y="140"/>
              </a:cxn>
              <a:cxn ang="0">
                <a:pos x="311" y="135"/>
              </a:cxn>
              <a:cxn ang="0">
                <a:pos x="311" y="121"/>
              </a:cxn>
              <a:cxn ang="0">
                <a:pos x="218" y="159"/>
              </a:cxn>
              <a:cxn ang="0">
                <a:pos x="101" y="11"/>
              </a:cxn>
            </a:cxnLst>
            <a:rect l="0" t="0" r="r" b="b"/>
            <a:pathLst>
              <a:path w="311" h="292">
                <a:moveTo>
                  <a:pt x="226" y="187"/>
                </a:moveTo>
                <a:cubicBezTo>
                  <a:pt x="262" y="172"/>
                  <a:pt x="262" y="172"/>
                  <a:pt x="262" y="172"/>
                </a:cubicBezTo>
                <a:cubicBezTo>
                  <a:pt x="262" y="211"/>
                  <a:pt x="262" y="211"/>
                  <a:pt x="262" y="211"/>
                </a:cubicBezTo>
                <a:cubicBezTo>
                  <a:pt x="226" y="231"/>
                  <a:pt x="226" y="231"/>
                  <a:pt x="226" y="231"/>
                </a:cubicBezTo>
                <a:cubicBezTo>
                  <a:pt x="226" y="187"/>
                  <a:pt x="226" y="187"/>
                  <a:pt x="226" y="187"/>
                </a:cubicBezTo>
                <a:close/>
                <a:moveTo>
                  <a:pt x="128" y="262"/>
                </a:moveTo>
                <a:cubicBezTo>
                  <a:pt x="128" y="169"/>
                  <a:pt x="128" y="169"/>
                  <a:pt x="128" y="169"/>
                </a:cubicBezTo>
                <a:cubicBezTo>
                  <a:pt x="77" y="161"/>
                  <a:pt x="77" y="161"/>
                  <a:pt x="77" y="161"/>
                </a:cubicBezTo>
                <a:cubicBezTo>
                  <a:pt x="77" y="250"/>
                  <a:pt x="77" y="250"/>
                  <a:pt x="77" y="250"/>
                </a:cubicBezTo>
                <a:cubicBezTo>
                  <a:pt x="30" y="239"/>
                  <a:pt x="30" y="239"/>
                  <a:pt x="30" y="239"/>
                </a:cubicBezTo>
                <a:cubicBezTo>
                  <a:pt x="30" y="203"/>
                  <a:pt x="30" y="168"/>
                  <a:pt x="30" y="132"/>
                </a:cubicBezTo>
                <a:cubicBezTo>
                  <a:pt x="24" y="131"/>
                  <a:pt x="18" y="130"/>
                  <a:pt x="12" y="129"/>
                </a:cubicBezTo>
                <a:cubicBezTo>
                  <a:pt x="101" y="30"/>
                  <a:pt x="101" y="30"/>
                  <a:pt x="101" y="30"/>
                </a:cubicBezTo>
                <a:cubicBezTo>
                  <a:pt x="204" y="162"/>
                  <a:pt x="204" y="162"/>
                  <a:pt x="204" y="162"/>
                </a:cubicBezTo>
                <a:cubicBezTo>
                  <a:pt x="183" y="158"/>
                  <a:pt x="183" y="158"/>
                  <a:pt x="183" y="158"/>
                </a:cubicBezTo>
                <a:cubicBezTo>
                  <a:pt x="183" y="275"/>
                  <a:pt x="183" y="275"/>
                  <a:pt x="183" y="275"/>
                </a:cubicBezTo>
                <a:cubicBezTo>
                  <a:pt x="128" y="262"/>
                  <a:pt x="128" y="262"/>
                  <a:pt x="128" y="262"/>
                </a:cubicBezTo>
                <a:close/>
                <a:moveTo>
                  <a:pt x="311" y="112"/>
                </a:moveTo>
                <a:cubicBezTo>
                  <a:pt x="213" y="0"/>
                  <a:pt x="213" y="0"/>
                  <a:pt x="213" y="0"/>
                </a:cubicBezTo>
                <a:cubicBezTo>
                  <a:pt x="111" y="10"/>
                  <a:pt x="111" y="10"/>
                  <a:pt x="111" y="10"/>
                </a:cubicBezTo>
                <a:cubicBezTo>
                  <a:pt x="220" y="149"/>
                  <a:pt x="220" y="149"/>
                  <a:pt x="220" y="149"/>
                </a:cubicBezTo>
                <a:cubicBezTo>
                  <a:pt x="311" y="112"/>
                  <a:pt x="311" y="112"/>
                  <a:pt x="311" y="112"/>
                </a:cubicBezTo>
                <a:close/>
                <a:moveTo>
                  <a:pt x="101" y="11"/>
                </a:moveTo>
                <a:cubicBezTo>
                  <a:pt x="0" y="124"/>
                  <a:pt x="0" y="124"/>
                  <a:pt x="0" y="124"/>
                </a:cubicBezTo>
                <a:cubicBezTo>
                  <a:pt x="0" y="130"/>
                  <a:pt x="0" y="135"/>
                  <a:pt x="0" y="141"/>
                </a:cubicBezTo>
                <a:cubicBezTo>
                  <a:pt x="6" y="142"/>
                  <a:pt x="12" y="143"/>
                  <a:pt x="18" y="144"/>
                </a:cubicBezTo>
                <a:cubicBezTo>
                  <a:pt x="18" y="179"/>
                  <a:pt x="18" y="214"/>
                  <a:pt x="18" y="249"/>
                </a:cubicBezTo>
                <a:cubicBezTo>
                  <a:pt x="77" y="263"/>
                  <a:pt x="136" y="278"/>
                  <a:pt x="195" y="292"/>
                </a:cubicBezTo>
                <a:cubicBezTo>
                  <a:pt x="229" y="270"/>
                  <a:pt x="264" y="248"/>
                  <a:pt x="298" y="226"/>
                </a:cubicBezTo>
                <a:cubicBezTo>
                  <a:pt x="298" y="199"/>
                  <a:pt x="298" y="168"/>
                  <a:pt x="298" y="140"/>
                </a:cubicBezTo>
                <a:cubicBezTo>
                  <a:pt x="311" y="135"/>
                  <a:pt x="311" y="135"/>
                  <a:pt x="311" y="135"/>
                </a:cubicBezTo>
                <a:cubicBezTo>
                  <a:pt x="311" y="121"/>
                  <a:pt x="311" y="121"/>
                  <a:pt x="311" y="121"/>
                </a:cubicBezTo>
                <a:cubicBezTo>
                  <a:pt x="218" y="159"/>
                  <a:pt x="218" y="159"/>
                  <a:pt x="218" y="159"/>
                </a:cubicBezTo>
                <a:cubicBezTo>
                  <a:pt x="101" y="11"/>
                  <a:pt x="101" y="11"/>
                  <a:pt x="101" y="11"/>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2" name="Group 11">
            <a:extLst>
              <a:ext uri="{FF2B5EF4-FFF2-40B4-BE49-F238E27FC236}">
                <a16:creationId xmlns:a16="http://schemas.microsoft.com/office/drawing/2014/main" id="{34870762-3CAA-4CA4-BE2F-0E9D0337FDD5}"/>
              </a:ext>
            </a:extLst>
          </p:cNvPr>
          <p:cNvGrpSpPr>
            <a:grpSpLocks noChangeAspect="1"/>
          </p:cNvGrpSpPr>
          <p:nvPr/>
        </p:nvGrpSpPr>
        <p:grpSpPr>
          <a:xfrm>
            <a:off x="9935299" y="557292"/>
            <a:ext cx="631494" cy="956939"/>
            <a:chOff x="2722563" y="4708526"/>
            <a:chExt cx="723901" cy="1096963"/>
          </a:xfrm>
        </p:grpSpPr>
        <p:sp>
          <p:nvSpPr>
            <p:cNvPr id="13" name="Freeform 35">
              <a:extLst>
                <a:ext uri="{FF2B5EF4-FFF2-40B4-BE49-F238E27FC236}">
                  <a16:creationId xmlns:a16="http://schemas.microsoft.com/office/drawing/2014/main" id="{F7B1166E-E73D-4C27-8329-03263D2140AE}"/>
                </a:ext>
              </a:extLst>
            </p:cNvPr>
            <p:cNvSpPr>
              <a:spLocks noEditPoints="1"/>
            </p:cNvSpPr>
            <p:nvPr/>
          </p:nvSpPr>
          <p:spPr bwMode="auto">
            <a:xfrm>
              <a:off x="2722563" y="4786313"/>
              <a:ext cx="263525" cy="1006475"/>
            </a:xfrm>
            <a:custGeom>
              <a:avLst/>
              <a:gdLst/>
              <a:ahLst/>
              <a:cxnLst>
                <a:cxn ang="0">
                  <a:pos x="123" y="159"/>
                </a:cxn>
                <a:cxn ang="0">
                  <a:pos x="113" y="59"/>
                </a:cxn>
                <a:cxn ang="0">
                  <a:pos x="113" y="38"/>
                </a:cxn>
                <a:cxn ang="0">
                  <a:pos x="109" y="26"/>
                </a:cxn>
                <a:cxn ang="0">
                  <a:pos x="80" y="1"/>
                </a:cxn>
                <a:cxn ang="0">
                  <a:pos x="55" y="16"/>
                </a:cxn>
                <a:cxn ang="0">
                  <a:pos x="41" y="48"/>
                </a:cxn>
                <a:cxn ang="0">
                  <a:pos x="36" y="67"/>
                </a:cxn>
                <a:cxn ang="0">
                  <a:pos x="35" y="73"/>
                </a:cxn>
                <a:cxn ang="0">
                  <a:pos x="30" y="74"/>
                </a:cxn>
                <a:cxn ang="0">
                  <a:pos x="29" y="85"/>
                </a:cxn>
                <a:cxn ang="0">
                  <a:pos x="3" y="140"/>
                </a:cxn>
                <a:cxn ang="0">
                  <a:pos x="22" y="214"/>
                </a:cxn>
                <a:cxn ang="0">
                  <a:pos x="35" y="306"/>
                </a:cxn>
                <a:cxn ang="0">
                  <a:pos x="43" y="414"/>
                </a:cxn>
                <a:cxn ang="0">
                  <a:pos x="65" y="470"/>
                </a:cxn>
                <a:cxn ang="0">
                  <a:pos x="119" y="456"/>
                </a:cxn>
                <a:cxn ang="0">
                  <a:pos x="109" y="416"/>
                </a:cxn>
                <a:cxn ang="0">
                  <a:pos x="111" y="351"/>
                </a:cxn>
                <a:cxn ang="0">
                  <a:pos x="120" y="252"/>
                </a:cxn>
                <a:cxn ang="0">
                  <a:pos x="123" y="211"/>
                </a:cxn>
                <a:cxn ang="0">
                  <a:pos x="73" y="1"/>
                </a:cxn>
                <a:cxn ang="0">
                  <a:pos x="45" y="39"/>
                </a:cxn>
                <a:cxn ang="0">
                  <a:pos x="47" y="39"/>
                </a:cxn>
                <a:cxn ang="0">
                  <a:pos x="56" y="14"/>
                </a:cxn>
                <a:cxn ang="0">
                  <a:pos x="51" y="22"/>
                </a:cxn>
                <a:cxn ang="0">
                  <a:pos x="45" y="40"/>
                </a:cxn>
                <a:cxn ang="0">
                  <a:pos x="36" y="58"/>
                </a:cxn>
                <a:cxn ang="0">
                  <a:pos x="37" y="65"/>
                </a:cxn>
                <a:cxn ang="0">
                  <a:pos x="36" y="68"/>
                </a:cxn>
                <a:cxn ang="0">
                  <a:pos x="37" y="71"/>
                </a:cxn>
                <a:cxn ang="0">
                  <a:pos x="36" y="73"/>
                </a:cxn>
                <a:cxn ang="0">
                  <a:pos x="37" y="186"/>
                </a:cxn>
                <a:cxn ang="0">
                  <a:pos x="44" y="130"/>
                </a:cxn>
                <a:cxn ang="0">
                  <a:pos x="74" y="341"/>
                </a:cxn>
                <a:cxn ang="0">
                  <a:pos x="75" y="275"/>
                </a:cxn>
                <a:cxn ang="0">
                  <a:pos x="81" y="364"/>
                </a:cxn>
                <a:cxn ang="0">
                  <a:pos x="80" y="433"/>
                </a:cxn>
                <a:cxn ang="0">
                  <a:pos x="81" y="2"/>
                </a:cxn>
                <a:cxn ang="0">
                  <a:pos x="114" y="68"/>
                </a:cxn>
                <a:cxn ang="0">
                  <a:pos x="110" y="61"/>
                </a:cxn>
                <a:cxn ang="0">
                  <a:pos x="107" y="55"/>
                </a:cxn>
                <a:cxn ang="0">
                  <a:pos x="109" y="57"/>
                </a:cxn>
                <a:cxn ang="0">
                  <a:pos x="108" y="57"/>
                </a:cxn>
                <a:cxn ang="0">
                  <a:pos x="112" y="65"/>
                </a:cxn>
                <a:cxn ang="0">
                  <a:pos x="111" y="58"/>
                </a:cxn>
                <a:cxn ang="0">
                  <a:pos x="109" y="54"/>
                </a:cxn>
                <a:cxn ang="0">
                  <a:pos x="110" y="50"/>
                </a:cxn>
                <a:cxn ang="0">
                  <a:pos x="110" y="49"/>
                </a:cxn>
                <a:cxn ang="0">
                  <a:pos x="112" y="47"/>
                </a:cxn>
                <a:cxn ang="0">
                  <a:pos x="113" y="60"/>
                </a:cxn>
                <a:cxn ang="0">
                  <a:pos x="113" y="61"/>
                </a:cxn>
                <a:cxn ang="0">
                  <a:pos x="110" y="52"/>
                </a:cxn>
                <a:cxn ang="0">
                  <a:pos x="112" y="47"/>
                </a:cxn>
                <a:cxn ang="0">
                  <a:pos x="115" y="43"/>
                </a:cxn>
                <a:cxn ang="0">
                  <a:pos x="108" y="26"/>
                </a:cxn>
              </a:cxnLst>
              <a:rect l="0" t="0" r="r" b="b"/>
              <a:pathLst>
                <a:path w="124" h="473">
                  <a:moveTo>
                    <a:pt x="121" y="201"/>
                  </a:moveTo>
                  <a:cubicBezTo>
                    <a:pt x="120" y="200"/>
                    <a:pt x="119" y="199"/>
                    <a:pt x="120" y="197"/>
                  </a:cubicBezTo>
                  <a:cubicBezTo>
                    <a:pt x="121" y="196"/>
                    <a:pt x="122" y="189"/>
                    <a:pt x="121" y="187"/>
                  </a:cubicBezTo>
                  <a:cubicBezTo>
                    <a:pt x="120" y="185"/>
                    <a:pt x="119" y="186"/>
                    <a:pt x="120" y="183"/>
                  </a:cubicBezTo>
                  <a:cubicBezTo>
                    <a:pt x="121" y="180"/>
                    <a:pt x="120" y="177"/>
                    <a:pt x="120" y="175"/>
                  </a:cubicBezTo>
                  <a:cubicBezTo>
                    <a:pt x="120" y="173"/>
                    <a:pt x="121" y="171"/>
                    <a:pt x="122" y="170"/>
                  </a:cubicBezTo>
                  <a:cubicBezTo>
                    <a:pt x="122" y="169"/>
                    <a:pt x="124" y="162"/>
                    <a:pt x="123" y="159"/>
                  </a:cubicBezTo>
                  <a:cubicBezTo>
                    <a:pt x="123" y="156"/>
                    <a:pt x="118" y="122"/>
                    <a:pt x="116" y="113"/>
                  </a:cubicBezTo>
                  <a:cubicBezTo>
                    <a:pt x="114" y="104"/>
                    <a:pt x="116" y="79"/>
                    <a:pt x="115" y="77"/>
                  </a:cubicBezTo>
                  <a:cubicBezTo>
                    <a:pt x="113" y="75"/>
                    <a:pt x="115" y="75"/>
                    <a:pt x="114" y="70"/>
                  </a:cubicBezTo>
                  <a:cubicBezTo>
                    <a:pt x="114" y="69"/>
                    <a:pt x="114" y="69"/>
                    <a:pt x="114" y="68"/>
                  </a:cubicBezTo>
                  <a:cubicBezTo>
                    <a:pt x="115" y="68"/>
                    <a:pt x="117" y="68"/>
                    <a:pt x="118" y="68"/>
                  </a:cubicBezTo>
                  <a:cubicBezTo>
                    <a:pt x="117" y="68"/>
                    <a:pt x="115" y="68"/>
                    <a:pt x="114" y="68"/>
                  </a:cubicBezTo>
                  <a:cubicBezTo>
                    <a:pt x="115" y="65"/>
                    <a:pt x="115" y="62"/>
                    <a:pt x="113" y="59"/>
                  </a:cubicBezTo>
                  <a:cubicBezTo>
                    <a:pt x="112" y="59"/>
                    <a:pt x="112" y="58"/>
                    <a:pt x="111" y="58"/>
                  </a:cubicBezTo>
                  <a:cubicBezTo>
                    <a:pt x="112" y="56"/>
                    <a:pt x="112" y="54"/>
                    <a:pt x="112" y="52"/>
                  </a:cubicBezTo>
                  <a:cubicBezTo>
                    <a:pt x="112" y="52"/>
                    <a:pt x="112" y="51"/>
                    <a:pt x="111" y="51"/>
                  </a:cubicBezTo>
                  <a:cubicBezTo>
                    <a:pt x="112" y="50"/>
                    <a:pt x="112" y="48"/>
                    <a:pt x="112" y="47"/>
                  </a:cubicBezTo>
                  <a:cubicBezTo>
                    <a:pt x="114" y="46"/>
                    <a:pt x="115" y="45"/>
                    <a:pt x="115" y="43"/>
                  </a:cubicBezTo>
                  <a:cubicBezTo>
                    <a:pt x="115" y="41"/>
                    <a:pt x="114" y="40"/>
                    <a:pt x="113" y="39"/>
                  </a:cubicBezTo>
                  <a:cubicBezTo>
                    <a:pt x="113" y="39"/>
                    <a:pt x="113" y="39"/>
                    <a:pt x="113" y="38"/>
                  </a:cubicBezTo>
                  <a:cubicBezTo>
                    <a:pt x="113" y="35"/>
                    <a:pt x="112" y="32"/>
                    <a:pt x="111" y="30"/>
                  </a:cubicBezTo>
                  <a:cubicBezTo>
                    <a:pt x="111" y="30"/>
                    <a:pt x="111" y="29"/>
                    <a:pt x="111" y="29"/>
                  </a:cubicBezTo>
                  <a:cubicBezTo>
                    <a:pt x="111" y="30"/>
                    <a:pt x="111" y="30"/>
                    <a:pt x="111" y="30"/>
                  </a:cubicBezTo>
                  <a:cubicBezTo>
                    <a:pt x="114" y="32"/>
                    <a:pt x="115" y="34"/>
                    <a:pt x="115" y="37"/>
                  </a:cubicBezTo>
                  <a:cubicBezTo>
                    <a:pt x="115" y="34"/>
                    <a:pt x="114" y="31"/>
                    <a:pt x="112" y="30"/>
                  </a:cubicBezTo>
                  <a:cubicBezTo>
                    <a:pt x="111" y="29"/>
                    <a:pt x="111" y="29"/>
                    <a:pt x="110" y="29"/>
                  </a:cubicBezTo>
                  <a:cubicBezTo>
                    <a:pt x="110" y="28"/>
                    <a:pt x="110" y="27"/>
                    <a:pt x="109" y="26"/>
                  </a:cubicBezTo>
                  <a:cubicBezTo>
                    <a:pt x="109" y="25"/>
                    <a:pt x="108" y="24"/>
                    <a:pt x="107" y="23"/>
                  </a:cubicBezTo>
                  <a:cubicBezTo>
                    <a:pt x="106" y="22"/>
                    <a:pt x="105" y="21"/>
                    <a:pt x="104" y="20"/>
                  </a:cubicBezTo>
                  <a:cubicBezTo>
                    <a:pt x="103" y="18"/>
                    <a:pt x="101" y="16"/>
                    <a:pt x="100" y="15"/>
                  </a:cubicBezTo>
                  <a:cubicBezTo>
                    <a:pt x="100" y="15"/>
                    <a:pt x="100" y="15"/>
                    <a:pt x="100" y="14"/>
                  </a:cubicBezTo>
                  <a:cubicBezTo>
                    <a:pt x="99" y="13"/>
                    <a:pt x="95" y="8"/>
                    <a:pt x="91" y="5"/>
                  </a:cubicBezTo>
                  <a:cubicBezTo>
                    <a:pt x="91" y="3"/>
                    <a:pt x="89" y="2"/>
                    <a:pt x="88" y="1"/>
                  </a:cubicBezTo>
                  <a:cubicBezTo>
                    <a:pt x="85" y="0"/>
                    <a:pt x="82" y="0"/>
                    <a:pt x="80" y="1"/>
                  </a:cubicBezTo>
                  <a:cubicBezTo>
                    <a:pt x="78" y="0"/>
                    <a:pt x="75" y="0"/>
                    <a:pt x="73" y="1"/>
                  </a:cubicBezTo>
                  <a:cubicBezTo>
                    <a:pt x="71" y="1"/>
                    <a:pt x="70" y="2"/>
                    <a:pt x="69" y="3"/>
                  </a:cubicBezTo>
                  <a:cubicBezTo>
                    <a:pt x="68" y="4"/>
                    <a:pt x="67" y="4"/>
                    <a:pt x="66" y="5"/>
                  </a:cubicBezTo>
                  <a:cubicBezTo>
                    <a:pt x="65" y="5"/>
                    <a:pt x="63" y="5"/>
                    <a:pt x="62" y="6"/>
                  </a:cubicBezTo>
                  <a:cubicBezTo>
                    <a:pt x="62" y="7"/>
                    <a:pt x="61" y="8"/>
                    <a:pt x="61" y="9"/>
                  </a:cubicBezTo>
                  <a:cubicBezTo>
                    <a:pt x="59" y="10"/>
                    <a:pt x="57" y="11"/>
                    <a:pt x="56" y="13"/>
                  </a:cubicBezTo>
                  <a:cubicBezTo>
                    <a:pt x="55" y="14"/>
                    <a:pt x="55" y="15"/>
                    <a:pt x="55" y="16"/>
                  </a:cubicBezTo>
                  <a:cubicBezTo>
                    <a:pt x="53" y="17"/>
                    <a:pt x="51" y="19"/>
                    <a:pt x="50" y="22"/>
                  </a:cubicBezTo>
                  <a:cubicBezTo>
                    <a:pt x="50" y="23"/>
                    <a:pt x="50" y="25"/>
                    <a:pt x="50" y="27"/>
                  </a:cubicBezTo>
                  <a:cubicBezTo>
                    <a:pt x="49" y="27"/>
                    <a:pt x="49" y="27"/>
                    <a:pt x="49" y="28"/>
                  </a:cubicBezTo>
                  <a:cubicBezTo>
                    <a:pt x="47" y="29"/>
                    <a:pt x="45" y="31"/>
                    <a:pt x="45" y="34"/>
                  </a:cubicBezTo>
                  <a:cubicBezTo>
                    <a:pt x="45" y="36"/>
                    <a:pt x="45" y="37"/>
                    <a:pt x="45" y="39"/>
                  </a:cubicBezTo>
                  <a:cubicBezTo>
                    <a:pt x="42" y="41"/>
                    <a:pt x="41" y="44"/>
                    <a:pt x="41" y="48"/>
                  </a:cubicBezTo>
                  <a:cubicBezTo>
                    <a:pt x="41" y="48"/>
                    <a:pt x="41" y="48"/>
                    <a:pt x="41" y="48"/>
                  </a:cubicBezTo>
                  <a:cubicBezTo>
                    <a:pt x="40" y="48"/>
                    <a:pt x="40" y="49"/>
                    <a:pt x="40" y="49"/>
                  </a:cubicBezTo>
                  <a:cubicBezTo>
                    <a:pt x="37" y="51"/>
                    <a:pt x="35" y="54"/>
                    <a:pt x="35" y="57"/>
                  </a:cubicBezTo>
                  <a:cubicBezTo>
                    <a:pt x="34" y="58"/>
                    <a:pt x="34" y="58"/>
                    <a:pt x="34" y="59"/>
                  </a:cubicBezTo>
                  <a:cubicBezTo>
                    <a:pt x="34" y="59"/>
                    <a:pt x="33" y="58"/>
                    <a:pt x="32" y="58"/>
                  </a:cubicBezTo>
                  <a:cubicBezTo>
                    <a:pt x="33" y="59"/>
                    <a:pt x="34" y="59"/>
                    <a:pt x="34" y="59"/>
                  </a:cubicBezTo>
                  <a:cubicBezTo>
                    <a:pt x="35" y="61"/>
                    <a:pt x="35" y="63"/>
                    <a:pt x="37" y="65"/>
                  </a:cubicBezTo>
                  <a:cubicBezTo>
                    <a:pt x="36" y="66"/>
                    <a:pt x="36" y="66"/>
                    <a:pt x="36" y="67"/>
                  </a:cubicBezTo>
                  <a:cubicBezTo>
                    <a:pt x="36" y="67"/>
                    <a:pt x="36" y="68"/>
                    <a:pt x="36" y="68"/>
                  </a:cubicBezTo>
                  <a:cubicBezTo>
                    <a:pt x="34" y="67"/>
                    <a:pt x="33" y="65"/>
                    <a:pt x="34" y="63"/>
                  </a:cubicBezTo>
                  <a:cubicBezTo>
                    <a:pt x="33" y="65"/>
                    <a:pt x="34" y="67"/>
                    <a:pt x="36" y="68"/>
                  </a:cubicBezTo>
                  <a:cubicBezTo>
                    <a:pt x="36" y="69"/>
                    <a:pt x="35" y="70"/>
                    <a:pt x="35" y="71"/>
                  </a:cubicBezTo>
                  <a:cubicBezTo>
                    <a:pt x="34" y="70"/>
                    <a:pt x="32" y="69"/>
                    <a:pt x="32" y="67"/>
                  </a:cubicBezTo>
                  <a:cubicBezTo>
                    <a:pt x="32" y="69"/>
                    <a:pt x="33" y="71"/>
                    <a:pt x="35" y="71"/>
                  </a:cubicBezTo>
                  <a:cubicBezTo>
                    <a:pt x="35" y="72"/>
                    <a:pt x="35" y="72"/>
                    <a:pt x="35" y="73"/>
                  </a:cubicBezTo>
                  <a:cubicBezTo>
                    <a:pt x="35" y="73"/>
                    <a:pt x="34" y="73"/>
                    <a:pt x="34" y="73"/>
                  </a:cubicBezTo>
                  <a:cubicBezTo>
                    <a:pt x="32" y="73"/>
                    <a:pt x="31" y="71"/>
                    <a:pt x="31" y="69"/>
                  </a:cubicBezTo>
                  <a:cubicBezTo>
                    <a:pt x="31" y="71"/>
                    <a:pt x="32" y="73"/>
                    <a:pt x="34" y="73"/>
                  </a:cubicBezTo>
                  <a:cubicBezTo>
                    <a:pt x="34" y="73"/>
                    <a:pt x="35" y="73"/>
                    <a:pt x="35" y="73"/>
                  </a:cubicBezTo>
                  <a:cubicBezTo>
                    <a:pt x="35" y="73"/>
                    <a:pt x="36" y="73"/>
                    <a:pt x="36" y="74"/>
                  </a:cubicBezTo>
                  <a:cubicBezTo>
                    <a:pt x="36" y="74"/>
                    <a:pt x="35" y="74"/>
                    <a:pt x="35" y="74"/>
                  </a:cubicBezTo>
                  <a:cubicBezTo>
                    <a:pt x="33" y="75"/>
                    <a:pt x="32" y="75"/>
                    <a:pt x="30" y="74"/>
                  </a:cubicBezTo>
                  <a:cubicBezTo>
                    <a:pt x="31" y="76"/>
                    <a:pt x="34" y="78"/>
                    <a:pt x="36" y="77"/>
                  </a:cubicBezTo>
                  <a:cubicBezTo>
                    <a:pt x="36" y="78"/>
                    <a:pt x="35" y="78"/>
                    <a:pt x="34" y="78"/>
                  </a:cubicBezTo>
                  <a:cubicBezTo>
                    <a:pt x="32" y="78"/>
                    <a:pt x="30" y="77"/>
                    <a:pt x="29" y="75"/>
                  </a:cubicBezTo>
                  <a:cubicBezTo>
                    <a:pt x="30" y="77"/>
                    <a:pt x="32" y="78"/>
                    <a:pt x="34" y="79"/>
                  </a:cubicBezTo>
                  <a:cubicBezTo>
                    <a:pt x="33" y="79"/>
                    <a:pt x="32" y="79"/>
                    <a:pt x="32" y="80"/>
                  </a:cubicBezTo>
                  <a:cubicBezTo>
                    <a:pt x="32" y="81"/>
                    <a:pt x="34" y="81"/>
                    <a:pt x="35" y="81"/>
                  </a:cubicBezTo>
                  <a:cubicBezTo>
                    <a:pt x="31" y="83"/>
                    <a:pt x="30" y="85"/>
                    <a:pt x="29" y="85"/>
                  </a:cubicBezTo>
                  <a:cubicBezTo>
                    <a:pt x="28" y="86"/>
                    <a:pt x="27" y="87"/>
                    <a:pt x="26" y="89"/>
                  </a:cubicBezTo>
                  <a:cubicBezTo>
                    <a:pt x="26" y="91"/>
                    <a:pt x="24" y="93"/>
                    <a:pt x="23" y="95"/>
                  </a:cubicBezTo>
                  <a:cubicBezTo>
                    <a:pt x="23" y="96"/>
                    <a:pt x="21" y="98"/>
                    <a:pt x="21" y="99"/>
                  </a:cubicBezTo>
                  <a:cubicBezTo>
                    <a:pt x="21" y="100"/>
                    <a:pt x="17" y="105"/>
                    <a:pt x="19" y="106"/>
                  </a:cubicBezTo>
                  <a:cubicBezTo>
                    <a:pt x="19" y="109"/>
                    <a:pt x="18" y="113"/>
                    <a:pt x="17" y="115"/>
                  </a:cubicBezTo>
                  <a:cubicBezTo>
                    <a:pt x="16" y="117"/>
                    <a:pt x="12" y="124"/>
                    <a:pt x="10" y="128"/>
                  </a:cubicBezTo>
                  <a:cubicBezTo>
                    <a:pt x="7" y="132"/>
                    <a:pt x="4" y="138"/>
                    <a:pt x="3" y="140"/>
                  </a:cubicBezTo>
                  <a:cubicBezTo>
                    <a:pt x="1" y="142"/>
                    <a:pt x="0" y="147"/>
                    <a:pt x="0" y="149"/>
                  </a:cubicBezTo>
                  <a:cubicBezTo>
                    <a:pt x="0" y="152"/>
                    <a:pt x="1" y="157"/>
                    <a:pt x="2" y="162"/>
                  </a:cubicBezTo>
                  <a:cubicBezTo>
                    <a:pt x="3" y="166"/>
                    <a:pt x="11" y="180"/>
                    <a:pt x="13" y="182"/>
                  </a:cubicBezTo>
                  <a:cubicBezTo>
                    <a:pt x="14" y="185"/>
                    <a:pt x="19" y="192"/>
                    <a:pt x="19" y="194"/>
                  </a:cubicBezTo>
                  <a:cubicBezTo>
                    <a:pt x="20" y="196"/>
                    <a:pt x="21" y="199"/>
                    <a:pt x="22" y="201"/>
                  </a:cubicBezTo>
                  <a:cubicBezTo>
                    <a:pt x="22" y="203"/>
                    <a:pt x="22" y="208"/>
                    <a:pt x="22" y="209"/>
                  </a:cubicBezTo>
                  <a:cubicBezTo>
                    <a:pt x="22" y="211"/>
                    <a:pt x="22" y="213"/>
                    <a:pt x="22" y="214"/>
                  </a:cubicBezTo>
                  <a:cubicBezTo>
                    <a:pt x="22" y="215"/>
                    <a:pt x="22" y="218"/>
                    <a:pt x="22" y="218"/>
                  </a:cubicBezTo>
                  <a:cubicBezTo>
                    <a:pt x="22" y="219"/>
                    <a:pt x="22" y="222"/>
                    <a:pt x="23" y="222"/>
                  </a:cubicBezTo>
                  <a:cubicBezTo>
                    <a:pt x="24" y="225"/>
                    <a:pt x="22" y="233"/>
                    <a:pt x="21" y="235"/>
                  </a:cubicBezTo>
                  <a:cubicBezTo>
                    <a:pt x="21" y="237"/>
                    <a:pt x="19" y="248"/>
                    <a:pt x="21" y="251"/>
                  </a:cubicBezTo>
                  <a:cubicBezTo>
                    <a:pt x="22" y="253"/>
                    <a:pt x="24" y="257"/>
                    <a:pt x="26" y="258"/>
                  </a:cubicBezTo>
                  <a:cubicBezTo>
                    <a:pt x="26" y="264"/>
                    <a:pt x="30" y="277"/>
                    <a:pt x="31" y="279"/>
                  </a:cubicBezTo>
                  <a:cubicBezTo>
                    <a:pt x="33" y="288"/>
                    <a:pt x="35" y="303"/>
                    <a:pt x="35" y="306"/>
                  </a:cubicBezTo>
                  <a:cubicBezTo>
                    <a:pt x="36" y="309"/>
                    <a:pt x="38" y="325"/>
                    <a:pt x="38" y="328"/>
                  </a:cubicBezTo>
                  <a:cubicBezTo>
                    <a:pt x="38" y="331"/>
                    <a:pt x="40" y="342"/>
                    <a:pt x="40" y="346"/>
                  </a:cubicBezTo>
                  <a:cubicBezTo>
                    <a:pt x="39" y="349"/>
                    <a:pt x="39" y="353"/>
                    <a:pt x="40" y="355"/>
                  </a:cubicBezTo>
                  <a:cubicBezTo>
                    <a:pt x="40" y="356"/>
                    <a:pt x="41" y="359"/>
                    <a:pt x="41" y="361"/>
                  </a:cubicBezTo>
                  <a:cubicBezTo>
                    <a:pt x="40" y="362"/>
                    <a:pt x="41" y="368"/>
                    <a:pt x="41" y="371"/>
                  </a:cubicBezTo>
                  <a:cubicBezTo>
                    <a:pt x="41" y="374"/>
                    <a:pt x="42" y="397"/>
                    <a:pt x="42" y="398"/>
                  </a:cubicBezTo>
                  <a:cubicBezTo>
                    <a:pt x="42" y="400"/>
                    <a:pt x="43" y="413"/>
                    <a:pt x="43" y="414"/>
                  </a:cubicBezTo>
                  <a:cubicBezTo>
                    <a:pt x="42" y="414"/>
                    <a:pt x="42" y="416"/>
                    <a:pt x="42" y="417"/>
                  </a:cubicBezTo>
                  <a:cubicBezTo>
                    <a:pt x="42" y="418"/>
                    <a:pt x="42" y="428"/>
                    <a:pt x="44" y="430"/>
                  </a:cubicBezTo>
                  <a:cubicBezTo>
                    <a:pt x="47" y="431"/>
                    <a:pt x="52" y="434"/>
                    <a:pt x="61" y="433"/>
                  </a:cubicBezTo>
                  <a:cubicBezTo>
                    <a:pt x="60" y="434"/>
                    <a:pt x="60" y="439"/>
                    <a:pt x="61" y="440"/>
                  </a:cubicBezTo>
                  <a:cubicBezTo>
                    <a:pt x="60" y="445"/>
                    <a:pt x="60" y="454"/>
                    <a:pt x="60" y="456"/>
                  </a:cubicBezTo>
                  <a:cubicBezTo>
                    <a:pt x="61" y="457"/>
                    <a:pt x="60" y="461"/>
                    <a:pt x="61" y="463"/>
                  </a:cubicBezTo>
                  <a:cubicBezTo>
                    <a:pt x="61" y="466"/>
                    <a:pt x="63" y="469"/>
                    <a:pt x="65" y="470"/>
                  </a:cubicBezTo>
                  <a:cubicBezTo>
                    <a:pt x="67" y="471"/>
                    <a:pt x="72" y="471"/>
                    <a:pt x="79" y="471"/>
                  </a:cubicBezTo>
                  <a:cubicBezTo>
                    <a:pt x="85" y="471"/>
                    <a:pt x="94" y="473"/>
                    <a:pt x="92" y="466"/>
                  </a:cubicBezTo>
                  <a:cubicBezTo>
                    <a:pt x="93" y="466"/>
                    <a:pt x="93" y="466"/>
                    <a:pt x="94" y="465"/>
                  </a:cubicBezTo>
                  <a:cubicBezTo>
                    <a:pt x="96" y="467"/>
                    <a:pt x="102" y="467"/>
                    <a:pt x="105" y="467"/>
                  </a:cubicBezTo>
                  <a:cubicBezTo>
                    <a:pt x="108" y="467"/>
                    <a:pt x="116" y="466"/>
                    <a:pt x="117" y="466"/>
                  </a:cubicBezTo>
                  <a:cubicBezTo>
                    <a:pt x="118" y="465"/>
                    <a:pt x="118" y="463"/>
                    <a:pt x="117" y="463"/>
                  </a:cubicBezTo>
                  <a:cubicBezTo>
                    <a:pt x="119" y="462"/>
                    <a:pt x="120" y="458"/>
                    <a:pt x="119" y="456"/>
                  </a:cubicBezTo>
                  <a:cubicBezTo>
                    <a:pt x="117" y="455"/>
                    <a:pt x="111" y="450"/>
                    <a:pt x="109" y="449"/>
                  </a:cubicBezTo>
                  <a:cubicBezTo>
                    <a:pt x="108" y="447"/>
                    <a:pt x="108" y="446"/>
                    <a:pt x="107" y="446"/>
                  </a:cubicBezTo>
                  <a:cubicBezTo>
                    <a:pt x="107" y="444"/>
                    <a:pt x="106" y="441"/>
                    <a:pt x="104" y="441"/>
                  </a:cubicBezTo>
                  <a:cubicBezTo>
                    <a:pt x="104" y="440"/>
                    <a:pt x="104" y="438"/>
                    <a:pt x="104" y="438"/>
                  </a:cubicBezTo>
                  <a:cubicBezTo>
                    <a:pt x="103" y="437"/>
                    <a:pt x="104" y="435"/>
                    <a:pt x="104" y="434"/>
                  </a:cubicBezTo>
                  <a:cubicBezTo>
                    <a:pt x="105" y="432"/>
                    <a:pt x="108" y="430"/>
                    <a:pt x="109" y="427"/>
                  </a:cubicBezTo>
                  <a:cubicBezTo>
                    <a:pt x="110" y="425"/>
                    <a:pt x="109" y="420"/>
                    <a:pt x="109" y="416"/>
                  </a:cubicBezTo>
                  <a:cubicBezTo>
                    <a:pt x="109" y="413"/>
                    <a:pt x="110" y="406"/>
                    <a:pt x="106" y="404"/>
                  </a:cubicBezTo>
                  <a:cubicBezTo>
                    <a:pt x="106" y="395"/>
                    <a:pt x="110" y="393"/>
                    <a:pt x="111" y="388"/>
                  </a:cubicBezTo>
                  <a:cubicBezTo>
                    <a:pt x="112" y="383"/>
                    <a:pt x="111" y="378"/>
                    <a:pt x="110" y="377"/>
                  </a:cubicBezTo>
                  <a:cubicBezTo>
                    <a:pt x="109" y="375"/>
                    <a:pt x="112" y="372"/>
                    <a:pt x="111" y="370"/>
                  </a:cubicBezTo>
                  <a:cubicBezTo>
                    <a:pt x="111" y="368"/>
                    <a:pt x="110" y="367"/>
                    <a:pt x="111" y="365"/>
                  </a:cubicBezTo>
                  <a:cubicBezTo>
                    <a:pt x="112" y="364"/>
                    <a:pt x="113" y="360"/>
                    <a:pt x="112" y="359"/>
                  </a:cubicBezTo>
                  <a:cubicBezTo>
                    <a:pt x="111" y="358"/>
                    <a:pt x="109" y="353"/>
                    <a:pt x="111" y="351"/>
                  </a:cubicBezTo>
                  <a:cubicBezTo>
                    <a:pt x="112" y="349"/>
                    <a:pt x="110" y="345"/>
                    <a:pt x="109" y="342"/>
                  </a:cubicBezTo>
                  <a:cubicBezTo>
                    <a:pt x="108" y="340"/>
                    <a:pt x="111" y="332"/>
                    <a:pt x="111" y="329"/>
                  </a:cubicBezTo>
                  <a:cubicBezTo>
                    <a:pt x="111" y="326"/>
                    <a:pt x="113" y="313"/>
                    <a:pt x="114" y="310"/>
                  </a:cubicBezTo>
                  <a:cubicBezTo>
                    <a:pt x="114" y="307"/>
                    <a:pt x="115" y="294"/>
                    <a:pt x="116" y="289"/>
                  </a:cubicBezTo>
                  <a:cubicBezTo>
                    <a:pt x="116" y="283"/>
                    <a:pt x="118" y="272"/>
                    <a:pt x="118" y="270"/>
                  </a:cubicBezTo>
                  <a:cubicBezTo>
                    <a:pt x="118" y="268"/>
                    <a:pt x="119" y="261"/>
                    <a:pt x="120" y="260"/>
                  </a:cubicBezTo>
                  <a:cubicBezTo>
                    <a:pt x="120" y="258"/>
                    <a:pt x="120" y="253"/>
                    <a:pt x="120" y="252"/>
                  </a:cubicBezTo>
                  <a:cubicBezTo>
                    <a:pt x="120" y="250"/>
                    <a:pt x="120" y="246"/>
                    <a:pt x="120" y="245"/>
                  </a:cubicBezTo>
                  <a:cubicBezTo>
                    <a:pt x="121" y="244"/>
                    <a:pt x="120" y="241"/>
                    <a:pt x="120" y="239"/>
                  </a:cubicBezTo>
                  <a:cubicBezTo>
                    <a:pt x="120" y="238"/>
                    <a:pt x="122" y="237"/>
                    <a:pt x="122" y="236"/>
                  </a:cubicBezTo>
                  <a:cubicBezTo>
                    <a:pt x="121" y="235"/>
                    <a:pt x="120" y="233"/>
                    <a:pt x="120" y="232"/>
                  </a:cubicBezTo>
                  <a:cubicBezTo>
                    <a:pt x="120" y="230"/>
                    <a:pt x="119" y="225"/>
                    <a:pt x="119" y="225"/>
                  </a:cubicBezTo>
                  <a:cubicBezTo>
                    <a:pt x="119" y="223"/>
                    <a:pt x="121" y="217"/>
                    <a:pt x="120" y="215"/>
                  </a:cubicBezTo>
                  <a:cubicBezTo>
                    <a:pt x="123" y="214"/>
                    <a:pt x="123" y="212"/>
                    <a:pt x="123" y="211"/>
                  </a:cubicBezTo>
                  <a:cubicBezTo>
                    <a:pt x="122" y="210"/>
                    <a:pt x="123" y="205"/>
                    <a:pt x="123" y="204"/>
                  </a:cubicBezTo>
                  <a:cubicBezTo>
                    <a:pt x="123" y="203"/>
                    <a:pt x="121" y="202"/>
                    <a:pt x="121" y="201"/>
                  </a:cubicBezTo>
                  <a:close/>
                  <a:moveTo>
                    <a:pt x="73" y="1"/>
                  </a:moveTo>
                  <a:cubicBezTo>
                    <a:pt x="75" y="0"/>
                    <a:pt x="77" y="1"/>
                    <a:pt x="79" y="2"/>
                  </a:cubicBezTo>
                  <a:cubicBezTo>
                    <a:pt x="79" y="2"/>
                    <a:pt x="79" y="2"/>
                    <a:pt x="79" y="2"/>
                  </a:cubicBezTo>
                  <a:cubicBezTo>
                    <a:pt x="77" y="1"/>
                    <a:pt x="73" y="2"/>
                    <a:pt x="70" y="3"/>
                  </a:cubicBezTo>
                  <a:cubicBezTo>
                    <a:pt x="70" y="2"/>
                    <a:pt x="71" y="1"/>
                    <a:pt x="73" y="1"/>
                  </a:cubicBezTo>
                  <a:close/>
                  <a:moveTo>
                    <a:pt x="62" y="6"/>
                  </a:moveTo>
                  <a:cubicBezTo>
                    <a:pt x="63" y="6"/>
                    <a:pt x="64" y="5"/>
                    <a:pt x="65" y="5"/>
                  </a:cubicBezTo>
                  <a:cubicBezTo>
                    <a:pt x="64" y="6"/>
                    <a:pt x="62" y="7"/>
                    <a:pt x="61" y="8"/>
                  </a:cubicBezTo>
                  <a:cubicBezTo>
                    <a:pt x="61" y="8"/>
                    <a:pt x="62" y="7"/>
                    <a:pt x="62" y="6"/>
                  </a:cubicBezTo>
                  <a:close/>
                  <a:moveTo>
                    <a:pt x="47" y="38"/>
                  </a:moveTo>
                  <a:cubicBezTo>
                    <a:pt x="46" y="39"/>
                    <a:pt x="46" y="40"/>
                    <a:pt x="45" y="40"/>
                  </a:cubicBezTo>
                  <a:cubicBezTo>
                    <a:pt x="45" y="40"/>
                    <a:pt x="45" y="39"/>
                    <a:pt x="45" y="39"/>
                  </a:cubicBezTo>
                  <a:cubicBezTo>
                    <a:pt x="45" y="39"/>
                    <a:pt x="45" y="39"/>
                    <a:pt x="45" y="39"/>
                  </a:cubicBezTo>
                  <a:cubicBezTo>
                    <a:pt x="46" y="39"/>
                    <a:pt x="46" y="38"/>
                    <a:pt x="47" y="38"/>
                  </a:cubicBezTo>
                  <a:cubicBezTo>
                    <a:pt x="47" y="38"/>
                    <a:pt x="47" y="38"/>
                    <a:pt x="47" y="38"/>
                  </a:cubicBezTo>
                  <a:close/>
                  <a:moveTo>
                    <a:pt x="47" y="39"/>
                  </a:moveTo>
                  <a:cubicBezTo>
                    <a:pt x="46" y="40"/>
                    <a:pt x="46" y="41"/>
                    <a:pt x="45" y="42"/>
                  </a:cubicBezTo>
                  <a:cubicBezTo>
                    <a:pt x="45" y="41"/>
                    <a:pt x="45" y="41"/>
                    <a:pt x="45" y="41"/>
                  </a:cubicBezTo>
                  <a:cubicBezTo>
                    <a:pt x="46" y="40"/>
                    <a:pt x="46" y="40"/>
                    <a:pt x="47" y="39"/>
                  </a:cubicBezTo>
                  <a:close/>
                  <a:moveTo>
                    <a:pt x="44" y="43"/>
                  </a:moveTo>
                  <a:cubicBezTo>
                    <a:pt x="43" y="44"/>
                    <a:pt x="42" y="45"/>
                    <a:pt x="41" y="47"/>
                  </a:cubicBezTo>
                  <a:cubicBezTo>
                    <a:pt x="41" y="47"/>
                    <a:pt x="41" y="46"/>
                    <a:pt x="41" y="46"/>
                  </a:cubicBezTo>
                  <a:cubicBezTo>
                    <a:pt x="42" y="46"/>
                    <a:pt x="42" y="45"/>
                    <a:pt x="42" y="45"/>
                  </a:cubicBezTo>
                  <a:cubicBezTo>
                    <a:pt x="43" y="44"/>
                    <a:pt x="44" y="43"/>
                    <a:pt x="44" y="42"/>
                  </a:cubicBezTo>
                  <a:cubicBezTo>
                    <a:pt x="44" y="42"/>
                    <a:pt x="44" y="42"/>
                    <a:pt x="44" y="43"/>
                  </a:cubicBezTo>
                  <a:close/>
                  <a:moveTo>
                    <a:pt x="56" y="14"/>
                  </a:moveTo>
                  <a:cubicBezTo>
                    <a:pt x="57" y="12"/>
                    <a:pt x="58" y="11"/>
                    <a:pt x="59" y="10"/>
                  </a:cubicBezTo>
                  <a:cubicBezTo>
                    <a:pt x="58" y="12"/>
                    <a:pt x="57" y="14"/>
                    <a:pt x="55" y="16"/>
                  </a:cubicBezTo>
                  <a:cubicBezTo>
                    <a:pt x="55" y="15"/>
                    <a:pt x="56" y="14"/>
                    <a:pt x="56" y="14"/>
                  </a:cubicBezTo>
                  <a:close/>
                  <a:moveTo>
                    <a:pt x="51" y="22"/>
                  </a:moveTo>
                  <a:cubicBezTo>
                    <a:pt x="51" y="20"/>
                    <a:pt x="53" y="18"/>
                    <a:pt x="54" y="17"/>
                  </a:cubicBezTo>
                  <a:cubicBezTo>
                    <a:pt x="53" y="20"/>
                    <a:pt x="51" y="23"/>
                    <a:pt x="50" y="25"/>
                  </a:cubicBezTo>
                  <a:cubicBezTo>
                    <a:pt x="50" y="24"/>
                    <a:pt x="51" y="23"/>
                    <a:pt x="51" y="22"/>
                  </a:cubicBezTo>
                  <a:close/>
                  <a:moveTo>
                    <a:pt x="49" y="29"/>
                  </a:moveTo>
                  <a:cubicBezTo>
                    <a:pt x="49" y="29"/>
                    <a:pt x="49" y="29"/>
                    <a:pt x="49" y="29"/>
                  </a:cubicBezTo>
                  <a:cubicBezTo>
                    <a:pt x="48" y="31"/>
                    <a:pt x="48" y="34"/>
                    <a:pt x="47" y="37"/>
                  </a:cubicBezTo>
                  <a:cubicBezTo>
                    <a:pt x="46" y="37"/>
                    <a:pt x="46" y="38"/>
                    <a:pt x="45" y="38"/>
                  </a:cubicBezTo>
                  <a:cubicBezTo>
                    <a:pt x="45" y="37"/>
                    <a:pt x="45" y="36"/>
                    <a:pt x="45" y="34"/>
                  </a:cubicBezTo>
                  <a:cubicBezTo>
                    <a:pt x="46" y="32"/>
                    <a:pt x="47" y="30"/>
                    <a:pt x="49" y="29"/>
                  </a:cubicBezTo>
                  <a:close/>
                  <a:moveTo>
                    <a:pt x="45" y="40"/>
                  </a:moveTo>
                  <a:cubicBezTo>
                    <a:pt x="45" y="40"/>
                    <a:pt x="45" y="41"/>
                    <a:pt x="44" y="41"/>
                  </a:cubicBezTo>
                  <a:cubicBezTo>
                    <a:pt x="44" y="42"/>
                    <a:pt x="43" y="43"/>
                    <a:pt x="42" y="45"/>
                  </a:cubicBezTo>
                  <a:cubicBezTo>
                    <a:pt x="42" y="45"/>
                    <a:pt x="42" y="45"/>
                    <a:pt x="41" y="45"/>
                  </a:cubicBezTo>
                  <a:cubicBezTo>
                    <a:pt x="42" y="43"/>
                    <a:pt x="43" y="41"/>
                    <a:pt x="45" y="40"/>
                  </a:cubicBezTo>
                  <a:close/>
                  <a:moveTo>
                    <a:pt x="35" y="58"/>
                  </a:moveTo>
                  <a:cubicBezTo>
                    <a:pt x="35" y="54"/>
                    <a:pt x="37" y="52"/>
                    <a:pt x="39" y="50"/>
                  </a:cubicBezTo>
                  <a:cubicBezTo>
                    <a:pt x="38" y="53"/>
                    <a:pt x="37" y="56"/>
                    <a:pt x="36" y="58"/>
                  </a:cubicBezTo>
                  <a:cubicBezTo>
                    <a:pt x="36" y="59"/>
                    <a:pt x="35" y="59"/>
                    <a:pt x="35" y="59"/>
                  </a:cubicBezTo>
                  <a:cubicBezTo>
                    <a:pt x="35" y="58"/>
                    <a:pt x="35" y="58"/>
                    <a:pt x="35" y="58"/>
                  </a:cubicBezTo>
                  <a:close/>
                  <a:moveTo>
                    <a:pt x="35" y="59"/>
                  </a:moveTo>
                  <a:cubicBezTo>
                    <a:pt x="35" y="59"/>
                    <a:pt x="36" y="59"/>
                    <a:pt x="36" y="58"/>
                  </a:cubicBezTo>
                  <a:cubicBezTo>
                    <a:pt x="36" y="59"/>
                    <a:pt x="36" y="59"/>
                    <a:pt x="36" y="60"/>
                  </a:cubicBezTo>
                  <a:cubicBezTo>
                    <a:pt x="36" y="61"/>
                    <a:pt x="37" y="63"/>
                    <a:pt x="37" y="65"/>
                  </a:cubicBezTo>
                  <a:cubicBezTo>
                    <a:pt x="37" y="65"/>
                    <a:pt x="37" y="65"/>
                    <a:pt x="37" y="65"/>
                  </a:cubicBezTo>
                  <a:cubicBezTo>
                    <a:pt x="36" y="63"/>
                    <a:pt x="35" y="61"/>
                    <a:pt x="35" y="59"/>
                  </a:cubicBezTo>
                  <a:close/>
                  <a:moveTo>
                    <a:pt x="36" y="67"/>
                  </a:moveTo>
                  <a:cubicBezTo>
                    <a:pt x="36" y="67"/>
                    <a:pt x="37" y="66"/>
                    <a:pt x="37" y="66"/>
                  </a:cubicBezTo>
                  <a:cubicBezTo>
                    <a:pt x="37" y="67"/>
                    <a:pt x="37" y="68"/>
                    <a:pt x="37" y="68"/>
                  </a:cubicBezTo>
                  <a:cubicBezTo>
                    <a:pt x="37" y="68"/>
                    <a:pt x="36" y="68"/>
                    <a:pt x="36" y="68"/>
                  </a:cubicBezTo>
                  <a:cubicBezTo>
                    <a:pt x="36" y="68"/>
                    <a:pt x="36" y="68"/>
                    <a:pt x="36" y="67"/>
                  </a:cubicBezTo>
                  <a:close/>
                  <a:moveTo>
                    <a:pt x="36" y="68"/>
                  </a:moveTo>
                  <a:cubicBezTo>
                    <a:pt x="36" y="68"/>
                    <a:pt x="37" y="68"/>
                    <a:pt x="37" y="68"/>
                  </a:cubicBezTo>
                  <a:cubicBezTo>
                    <a:pt x="37" y="69"/>
                    <a:pt x="37" y="70"/>
                    <a:pt x="37" y="71"/>
                  </a:cubicBezTo>
                  <a:cubicBezTo>
                    <a:pt x="37" y="71"/>
                    <a:pt x="37" y="71"/>
                    <a:pt x="37" y="71"/>
                  </a:cubicBezTo>
                  <a:cubicBezTo>
                    <a:pt x="36" y="71"/>
                    <a:pt x="36" y="71"/>
                    <a:pt x="36" y="71"/>
                  </a:cubicBezTo>
                  <a:cubicBezTo>
                    <a:pt x="36" y="70"/>
                    <a:pt x="36" y="69"/>
                    <a:pt x="36" y="68"/>
                  </a:cubicBezTo>
                  <a:close/>
                  <a:moveTo>
                    <a:pt x="36" y="71"/>
                  </a:moveTo>
                  <a:cubicBezTo>
                    <a:pt x="36" y="71"/>
                    <a:pt x="36" y="71"/>
                    <a:pt x="37" y="71"/>
                  </a:cubicBezTo>
                  <a:cubicBezTo>
                    <a:pt x="37" y="71"/>
                    <a:pt x="37" y="72"/>
                    <a:pt x="37" y="72"/>
                  </a:cubicBezTo>
                  <a:cubicBezTo>
                    <a:pt x="36" y="72"/>
                    <a:pt x="36" y="72"/>
                    <a:pt x="36" y="73"/>
                  </a:cubicBezTo>
                  <a:cubicBezTo>
                    <a:pt x="36" y="72"/>
                    <a:pt x="36" y="72"/>
                    <a:pt x="36" y="71"/>
                  </a:cubicBezTo>
                  <a:close/>
                  <a:moveTo>
                    <a:pt x="36" y="73"/>
                  </a:moveTo>
                  <a:cubicBezTo>
                    <a:pt x="36" y="73"/>
                    <a:pt x="36" y="72"/>
                    <a:pt x="37" y="72"/>
                  </a:cubicBezTo>
                  <a:cubicBezTo>
                    <a:pt x="36" y="73"/>
                    <a:pt x="36" y="73"/>
                    <a:pt x="36" y="74"/>
                  </a:cubicBezTo>
                  <a:cubicBezTo>
                    <a:pt x="36" y="73"/>
                    <a:pt x="36" y="73"/>
                    <a:pt x="36" y="73"/>
                  </a:cubicBezTo>
                  <a:close/>
                  <a:moveTo>
                    <a:pt x="48" y="153"/>
                  </a:moveTo>
                  <a:cubicBezTo>
                    <a:pt x="47" y="154"/>
                    <a:pt x="47" y="159"/>
                    <a:pt x="48" y="162"/>
                  </a:cubicBezTo>
                  <a:cubicBezTo>
                    <a:pt x="47" y="162"/>
                    <a:pt x="45" y="164"/>
                    <a:pt x="46" y="167"/>
                  </a:cubicBezTo>
                  <a:cubicBezTo>
                    <a:pt x="45" y="168"/>
                    <a:pt x="43" y="169"/>
                    <a:pt x="44" y="171"/>
                  </a:cubicBezTo>
                  <a:cubicBezTo>
                    <a:pt x="43" y="172"/>
                    <a:pt x="40" y="177"/>
                    <a:pt x="40" y="179"/>
                  </a:cubicBezTo>
                  <a:cubicBezTo>
                    <a:pt x="40" y="181"/>
                    <a:pt x="40" y="182"/>
                    <a:pt x="39" y="182"/>
                  </a:cubicBezTo>
                  <a:cubicBezTo>
                    <a:pt x="38" y="183"/>
                    <a:pt x="36" y="183"/>
                    <a:pt x="37" y="186"/>
                  </a:cubicBezTo>
                  <a:cubicBezTo>
                    <a:pt x="38" y="189"/>
                    <a:pt x="36" y="190"/>
                    <a:pt x="35" y="191"/>
                  </a:cubicBezTo>
                  <a:cubicBezTo>
                    <a:pt x="35" y="192"/>
                    <a:pt x="33" y="192"/>
                    <a:pt x="32" y="194"/>
                  </a:cubicBezTo>
                  <a:cubicBezTo>
                    <a:pt x="31" y="188"/>
                    <a:pt x="27" y="183"/>
                    <a:pt x="23" y="167"/>
                  </a:cubicBezTo>
                  <a:cubicBezTo>
                    <a:pt x="23" y="164"/>
                    <a:pt x="18" y="152"/>
                    <a:pt x="20" y="147"/>
                  </a:cubicBezTo>
                  <a:cubicBezTo>
                    <a:pt x="22" y="141"/>
                    <a:pt x="29" y="134"/>
                    <a:pt x="30" y="132"/>
                  </a:cubicBezTo>
                  <a:cubicBezTo>
                    <a:pt x="31" y="131"/>
                    <a:pt x="37" y="123"/>
                    <a:pt x="40" y="119"/>
                  </a:cubicBezTo>
                  <a:cubicBezTo>
                    <a:pt x="41" y="122"/>
                    <a:pt x="43" y="128"/>
                    <a:pt x="44" y="130"/>
                  </a:cubicBezTo>
                  <a:cubicBezTo>
                    <a:pt x="45" y="131"/>
                    <a:pt x="46" y="138"/>
                    <a:pt x="46" y="139"/>
                  </a:cubicBezTo>
                  <a:cubicBezTo>
                    <a:pt x="46" y="140"/>
                    <a:pt x="47" y="148"/>
                    <a:pt x="47" y="149"/>
                  </a:cubicBezTo>
                  <a:cubicBezTo>
                    <a:pt x="48" y="150"/>
                    <a:pt x="49" y="152"/>
                    <a:pt x="48" y="153"/>
                  </a:cubicBezTo>
                  <a:close/>
                  <a:moveTo>
                    <a:pt x="73" y="373"/>
                  </a:moveTo>
                  <a:cubicBezTo>
                    <a:pt x="73" y="372"/>
                    <a:pt x="71" y="368"/>
                    <a:pt x="71" y="366"/>
                  </a:cubicBezTo>
                  <a:cubicBezTo>
                    <a:pt x="71" y="364"/>
                    <a:pt x="73" y="361"/>
                    <a:pt x="73" y="358"/>
                  </a:cubicBezTo>
                  <a:cubicBezTo>
                    <a:pt x="73" y="354"/>
                    <a:pt x="74" y="345"/>
                    <a:pt x="74" y="341"/>
                  </a:cubicBezTo>
                  <a:cubicBezTo>
                    <a:pt x="75" y="337"/>
                    <a:pt x="76" y="329"/>
                    <a:pt x="76" y="327"/>
                  </a:cubicBezTo>
                  <a:cubicBezTo>
                    <a:pt x="76" y="324"/>
                    <a:pt x="74" y="308"/>
                    <a:pt x="74" y="307"/>
                  </a:cubicBezTo>
                  <a:cubicBezTo>
                    <a:pt x="74" y="305"/>
                    <a:pt x="73" y="290"/>
                    <a:pt x="73" y="288"/>
                  </a:cubicBezTo>
                  <a:cubicBezTo>
                    <a:pt x="74" y="286"/>
                    <a:pt x="73" y="283"/>
                    <a:pt x="72" y="281"/>
                  </a:cubicBezTo>
                  <a:cubicBezTo>
                    <a:pt x="72" y="280"/>
                    <a:pt x="73" y="280"/>
                    <a:pt x="73" y="277"/>
                  </a:cubicBezTo>
                  <a:cubicBezTo>
                    <a:pt x="73" y="275"/>
                    <a:pt x="73" y="268"/>
                    <a:pt x="73" y="264"/>
                  </a:cubicBezTo>
                  <a:cubicBezTo>
                    <a:pt x="75" y="266"/>
                    <a:pt x="75" y="272"/>
                    <a:pt x="75" y="275"/>
                  </a:cubicBezTo>
                  <a:cubicBezTo>
                    <a:pt x="75" y="277"/>
                    <a:pt x="77" y="289"/>
                    <a:pt x="77" y="292"/>
                  </a:cubicBezTo>
                  <a:cubicBezTo>
                    <a:pt x="78" y="295"/>
                    <a:pt x="77" y="307"/>
                    <a:pt x="77" y="311"/>
                  </a:cubicBezTo>
                  <a:cubicBezTo>
                    <a:pt x="77" y="314"/>
                    <a:pt x="77" y="322"/>
                    <a:pt x="78" y="327"/>
                  </a:cubicBezTo>
                  <a:cubicBezTo>
                    <a:pt x="78" y="331"/>
                    <a:pt x="76" y="343"/>
                    <a:pt x="75" y="345"/>
                  </a:cubicBezTo>
                  <a:cubicBezTo>
                    <a:pt x="75" y="347"/>
                    <a:pt x="76" y="349"/>
                    <a:pt x="77" y="351"/>
                  </a:cubicBezTo>
                  <a:cubicBezTo>
                    <a:pt x="78" y="353"/>
                    <a:pt x="79" y="354"/>
                    <a:pt x="79" y="357"/>
                  </a:cubicBezTo>
                  <a:cubicBezTo>
                    <a:pt x="79" y="359"/>
                    <a:pt x="80" y="362"/>
                    <a:pt x="81" y="364"/>
                  </a:cubicBezTo>
                  <a:cubicBezTo>
                    <a:pt x="81" y="366"/>
                    <a:pt x="81" y="366"/>
                    <a:pt x="80" y="367"/>
                  </a:cubicBezTo>
                  <a:cubicBezTo>
                    <a:pt x="79" y="368"/>
                    <a:pt x="79" y="374"/>
                    <a:pt x="79" y="376"/>
                  </a:cubicBezTo>
                  <a:cubicBezTo>
                    <a:pt x="79" y="378"/>
                    <a:pt x="78" y="379"/>
                    <a:pt x="78" y="382"/>
                  </a:cubicBezTo>
                  <a:cubicBezTo>
                    <a:pt x="78" y="385"/>
                    <a:pt x="77" y="392"/>
                    <a:pt x="76" y="396"/>
                  </a:cubicBezTo>
                  <a:cubicBezTo>
                    <a:pt x="76" y="394"/>
                    <a:pt x="75" y="386"/>
                    <a:pt x="75" y="383"/>
                  </a:cubicBezTo>
                  <a:cubicBezTo>
                    <a:pt x="74" y="381"/>
                    <a:pt x="73" y="374"/>
                    <a:pt x="73" y="373"/>
                  </a:cubicBezTo>
                  <a:close/>
                  <a:moveTo>
                    <a:pt x="80" y="433"/>
                  </a:moveTo>
                  <a:cubicBezTo>
                    <a:pt x="80" y="434"/>
                    <a:pt x="80" y="435"/>
                    <a:pt x="79" y="433"/>
                  </a:cubicBezTo>
                  <a:cubicBezTo>
                    <a:pt x="79" y="431"/>
                    <a:pt x="76" y="428"/>
                    <a:pt x="76" y="426"/>
                  </a:cubicBezTo>
                  <a:cubicBezTo>
                    <a:pt x="77" y="426"/>
                    <a:pt x="78" y="424"/>
                    <a:pt x="79" y="422"/>
                  </a:cubicBezTo>
                  <a:cubicBezTo>
                    <a:pt x="81" y="423"/>
                    <a:pt x="81" y="426"/>
                    <a:pt x="81" y="427"/>
                  </a:cubicBezTo>
                  <a:cubicBezTo>
                    <a:pt x="81" y="428"/>
                    <a:pt x="80" y="432"/>
                    <a:pt x="80" y="433"/>
                  </a:cubicBezTo>
                  <a:close/>
                  <a:moveTo>
                    <a:pt x="81" y="2"/>
                  </a:moveTo>
                  <a:cubicBezTo>
                    <a:pt x="81" y="2"/>
                    <a:pt x="81" y="2"/>
                    <a:pt x="81" y="2"/>
                  </a:cubicBezTo>
                  <a:cubicBezTo>
                    <a:pt x="83" y="1"/>
                    <a:pt x="85" y="0"/>
                    <a:pt x="87" y="1"/>
                  </a:cubicBezTo>
                  <a:cubicBezTo>
                    <a:pt x="89" y="2"/>
                    <a:pt x="90" y="3"/>
                    <a:pt x="91" y="5"/>
                  </a:cubicBezTo>
                  <a:cubicBezTo>
                    <a:pt x="88" y="2"/>
                    <a:pt x="84" y="1"/>
                    <a:pt x="81" y="2"/>
                  </a:cubicBezTo>
                  <a:close/>
                  <a:moveTo>
                    <a:pt x="114" y="70"/>
                  </a:moveTo>
                  <a:cubicBezTo>
                    <a:pt x="113" y="69"/>
                    <a:pt x="113" y="69"/>
                    <a:pt x="113" y="69"/>
                  </a:cubicBezTo>
                  <a:cubicBezTo>
                    <a:pt x="113" y="69"/>
                    <a:pt x="113" y="68"/>
                    <a:pt x="113" y="68"/>
                  </a:cubicBezTo>
                  <a:cubicBezTo>
                    <a:pt x="113" y="68"/>
                    <a:pt x="114" y="68"/>
                    <a:pt x="114" y="68"/>
                  </a:cubicBezTo>
                  <a:cubicBezTo>
                    <a:pt x="114" y="69"/>
                    <a:pt x="114" y="69"/>
                    <a:pt x="114" y="70"/>
                  </a:cubicBezTo>
                  <a:close/>
                  <a:moveTo>
                    <a:pt x="111" y="58"/>
                  </a:moveTo>
                  <a:cubicBezTo>
                    <a:pt x="112" y="59"/>
                    <a:pt x="113" y="60"/>
                    <a:pt x="113" y="61"/>
                  </a:cubicBezTo>
                  <a:cubicBezTo>
                    <a:pt x="113" y="62"/>
                    <a:pt x="112" y="63"/>
                    <a:pt x="112" y="63"/>
                  </a:cubicBezTo>
                  <a:cubicBezTo>
                    <a:pt x="110" y="62"/>
                    <a:pt x="109" y="60"/>
                    <a:pt x="109" y="57"/>
                  </a:cubicBezTo>
                  <a:cubicBezTo>
                    <a:pt x="110" y="58"/>
                    <a:pt x="110" y="58"/>
                    <a:pt x="111" y="58"/>
                  </a:cubicBezTo>
                  <a:cubicBezTo>
                    <a:pt x="111" y="59"/>
                    <a:pt x="110" y="60"/>
                    <a:pt x="110" y="61"/>
                  </a:cubicBezTo>
                  <a:cubicBezTo>
                    <a:pt x="110" y="60"/>
                    <a:pt x="111" y="59"/>
                    <a:pt x="111" y="58"/>
                  </a:cubicBezTo>
                  <a:close/>
                  <a:moveTo>
                    <a:pt x="109" y="56"/>
                  </a:moveTo>
                  <a:cubicBezTo>
                    <a:pt x="109" y="57"/>
                    <a:pt x="109" y="57"/>
                    <a:pt x="108" y="57"/>
                  </a:cubicBezTo>
                  <a:cubicBezTo>
                    <a:pt x="108" y="57"/>
                    <a:pt x="108" y="57"/>
                    <a:pt x="108" y="57"/>
                  </a:cubicBezTo>
                  <a:cubicBezTo>
                    <a:pt x="108" y="57"/>
                    <a:pt x="107" y="57"/>
                    <a:pt x="107" y="57"/>
                  </a:cubicBezTo>
                  <a:cubicBezTo>
                    <a:pt x="107" y="56"/>
                    <a:pt x="107" y="55"/>
                    <a:pt x="107" y="55"/>
                  </a:cubicBezTo>
                  <a:cubicBezTo>
                    <a:pt x="107" y="55"/>
                    <a:pt x="107" y="55"/>
                    <a:pt x="107" y="55"/>
                  </a:cubicBezTo>
                  <a:cubicBezTo>
                    <a:pt x="107" y="54"/>
                    <a:pt x="107" y="54"/>
                    <a:pt x="107" y="54"/>
                  </a:cubicBezTo>
                  <a:cubicBezTo>
                    <a:pt x="107" y="54"/>
                    <a:pt x="107" y="54"/>
                    <a:pt x="107" y="54"/>
                  </a:cubicBezTo>
                  <a:cubicBezTo>
                    <a:pt x="108" y="54"/>
                    <a:pt x="108" y="55"/>
                    <a:pt x="109" y="56"/>
                  </a:cubicBezTo>
                  <a:cubicBezTo>
                    <a:pt x="109" y="56"/>
                    <a:pt x="109" y="56"/>
                    <a:pt x="109" y="56"/>
                  </a:cubicBezTo>
                  <a:close/>
                  <a:moveTo>
                    <a:pt x="109" y="57"/>
                  </a:moveTo>
                  <a:cubicBezTo>
                    <a:pt x="109" y="57"/>
                    <a:pt x="109" y="57"/>
                    <a:pt x="109" y="57"/>
                  </a:cubicBezTo>
                  <a:cubicBezTo>
                    <a:pt x="109" y="57"/>
                    <a:pt x="109" y="57"/>
                    <a:pt x="109" y="57"/>
                  </a:cubicBezTo>
                  <a:cubicBezTo>
                    <a:pt x="109" y="57"/>
                    <a:pt x="109" y="57"/>
                    <a:pt x="109" y="57"/>
                  </a:cubicBezTo>
                  <a:close/>
                  <a:moveTo>
                    <a:pt x="110" y="48"/>
                  </a:moveTo>
                  <a:cubicBezTo>
                    <a:pt x="110" y="48"/>
                    <a:pt x="110" y="49"/>
                    <a:pt x="110" y="49"/>
                  </a:cubicBezTo>
                  <a:cubicBezTo>
                    <a:pt x="110" y="49"/>
                    <a:pt x="110" y="49"/>
                    <a:pt x="110" y="49"/>
                  </a:cubicBezTo>
                  <a:cubicBezTo>
                    <a:pt x="110" y="48"/>
                    <a:pt x="110" y="48"/>
                    <a:pt x="110" y="48"/>
                  </a:cubicBezTo>
                  <a:close/>
                  <a:moveTo>
                    <a:pt x="107" y="57"/>
                  </a:moveTo>
                  <a:cubicBezTo>
                    <a:pt x="107" y="57"/>
                    <a:pt x="108" y="57"/>
                    <a:pt x="108" y="57"/>
                  </a:cubicBezTo>
                  <a:cubicBezTo>
                    <a:pt x="108" y="57"/>
                    <a:pt x="108" y="57"/>
                    <a:pt x="108" y="57"/>
                  </a:cubicBezTo>
                  <a:cubicBezTo>
                    <a:pt x="108" y="58"/>
                    <a:pt x="108" y="58"/>
                    <a:pt x="108" y="58"/>
                  </a:cubicBezTo>
                  <a:cubicBezTo>
                    <a:pt x="107" y="58"/>
                    <a:pt x="107" y="57"/>
                    <a:pt x="107" y="57"/>
                  </a:cubicBezTo>
                  <a:close/>
                  <a:moveTo>
                    <a:pt x="109" y="57"/>
                  </a:moveTo>
                  <a:cubicBezTo>
                    <a:pt x="109" y="57"/>
                    <a:pt x="109" y="57"/>
                    <a:pt x="109" y="57"/>
                  </a:cubicBezTo>
                  <a:cubicBezTo>
                    <a:pt x="109" y="60"/>
                    <a:pt x="110" y="63"/>
                    <a:pt x="112" y="64"/>
                  </a:cubicBezTo>
                  <a:cubicBezTo>
                    <a:pt x="112" y="64"/>
                    <a:pt x="112" y="64"/>
                    <a:pt x="112" y="65"/>
                  </a:cubicBezTo>
                  <a:cubicBezTo>
                    <a:pt x="110" y="62"/>
                    <a:pt x="109" y="60"/>
                    <a:pt x="108" y="58"/>
                  </a:cubicBezTo>
                  <a:cubicBezTo>
                    <a:pt x="108" y="58"/>
                    <a:pt x="108" y="58"/>
                    <a:pt x="109" y="57"/>
                  </a:cubicBezTo>
                  <a:close/>
                  <a:moveTo>
                    <a:pt x="109" y="57"/>
                  </a:moveTo>
                  <a:cubicBezTo>
                    <a:pt x="109" y="57"/>
                    <a:pt x="109" y="57"/>
                    <a:pt x="109" y="56"/>
                  </a:cubicBezTo>
                  <a:cubicBezTo>
                    <a:pt x="109" y="56"/>
                    <a:pt x="109" y="56"/>
                    <a:pt x="109" y="56"/>
                  </a:cubicBezTo>
                  <a:cubicBezTo>
                    <a:pt x="110" y="57"/>
                    <a:pt x="111" y="57"/>
                    <a:pt x="111" y="58"/>
                  </a:cubicBezTo>
                  <a:cubicBezTo>
                    <a:pt x="111" y="58"/>
                    <a:pt x="111" y="58"/>
                    <a:pt x="111" y="58"/>
                  </a:cubicBezTo>
                  <a:cubicBezTo>
                    <a:pt x="110" y="58"/>
                    <a:pt x="110" y="57"/>
                    <a:pt x="109" y="57"/>
                  </a:cubicBezTo>
                  <a:close/>
                  <a:moveTo>
                    <a:pt x="109" y="55"/>
                  </a:moveTo>
                  <a:cubicBezTo>
                    <a:pt x="109" y="55"/>
                    <a:pt x="109" y="55"/>
                    <a:pt x="110" y="54"/>
                  </a:cubicBezTo>
                  <a:cubicBezTo>
                    <a:pt x="110" y="54"/>
                    <a:pt x="110" y="54"/>
                    <a:pt x="110" y="54"/>
                  </a:cubicBezTo>
                  <a:cubicBezTo>
                    <a:pt x="110" y="54"/>
                    <a:pt x="110" y="55"/>
                    <a:pt x="109" y="55"/>
                  </a:cubicBezTo>
                  <a:cubicBezTo>
                    <a:pt x="109" y="55"/>
                    <a:pt x="109" y="55"/>
                    <a:pt x="109" y="55"/>
                  </a:cubicBezTo>
                  <a:close/>
                  <a:moveTo>
                    <a:pt x="109" y="54"/>
                  </a:moveTo>
                  <a:cubicBezTo>
                    <a:pt x="109" y="55"/>
                    <a:pt x="109" y="55"/>
                    <a:pt x="109" y="55"/>
                  </a:cubicBezTo>
                  <a:cubicBezTo>
                    <a:pt x="108" y="54"/>
                    <a:pt x="108" y="54"/>
                    <a:pt x="107" y="53"/>
                  </a:cubicBezTo>
                  <a:cubicBezTo>
                    <a:pt x="108" y="52"/>
                    <a:pt x="108" y="51"/>
                    <a:pt x="109" y="50"/>
                  </a:cubicBezTo>
                  <a:cubicBezTo>
                    <a:pt x="109" y="51"/>
                    <a:pt x="109" y="52"/>
                    <a:pt x="108" y="52"/>
                  </a:cubicBezTo>
                  <a:cubicBezTo>
                    <a:pt x="109" y="52"/>
                    <a:pt x="109" y="51"/>
                    <a:pt x="109" y="50"/>
                  </a:cubicBezTo>
                  <a:cubicBezTo>
                    <a:pt x="109" y="50"/>
                    <a:pt x="109" y="49"/>
                    <a:pt x="109" y="49"/>
                  </a:cubicBezTo>
                  <a:cubicBezTo>
                    <a:pt x="110" y="49"/>
                    <a:pt x="110" y="49"/>
                    <a:pt x="110" y="50"/>
                  </a:cubicBezTo>
                  <a:cubicBezTo>
                    <a:pt x="110" y="50"/>
                    <a:pt x="110" y="51"/>
                    <a:pt x="110" y="51"/>
                  </a:cubicBezTo>
                  <a:cubicBezTo>
                    <a:pt x="110" y="52"/>
                    <a:pt x="110" y="53"/>
                    <a:pt x="109" y="54"/>
                  </a:cubicBezTo>
                  <a:close/>
                  <a:moveTo>
                    <a:pt x="110" y="49"/>
                  </a:moveTo>
                  <a:cubicBezTo>
                    <a:pt x="110" y="49"/>
                    <a:pt x="110" y="49"/>
                    <a:pt x="110" y="48"/>
                  </a:cubicBezTo>
                  <a:cubicBezTo>
                    <a:pt x="110" y="48"/>
                    <a:pt x="110" y="48"/>
                    <a:pt x="111" y="48"/>
                  </a:cubicBezTo>
                  <a:cubicBezTo>
                    <a:pt x="111" y="48"/>
                    <a:pt x="111" y="49"/>
                    <a:pt x="110" y="49"/>
                  </a:cubicBezTo>
                  <a:cubicBezTo>
                    <a:pt x="110" y="49"/>
                    <a:pt x="110" y="49"/>
                    <a:pt x="110" y="49"/>
                  </a:cubicBezTo>
                  <a:close/>
                  <a:moveTo>
                    <a:pt x="110" y="48"/>
                  </a:moveTo>
                  <a:cubicBezTo>
                    <a:pt x="110" y="48"/>
                    <a:pt x="111" y="47"/>
                    <a:pt x="111" y="47"/>
                  </a:cubicBezTo>
                  <a:cubicBezTo>
                    <a:pt x="111" y="47"/>
                    <a:pt x="111" y="47"/>
                    <a:pt x="111" y="48"/>
                  </a:cubicBezTo>
                  <a:cubicBezTo>
                    <a:pt x="111" y="48"/>
                    <a:pt x="110" y="48"/>
                    <a:pt x="110" y="48"/>
                  </a:cubicBezTo>
                  <a:close/>
                  <a:moveTo>
                    <a:pt x="111" y="46"/>
                  </a:moveTo>
                  <a:cubicBezTo>
                    <a:pt x="112" y="46"/>
                    <a:pt x="112" y="46"/>
                    <a:pt x="112" y="45"/>
                  </a:cubicBezTo>
                  <a:cubicBezTo>
                    <a:pt x="112" y="46"/>
                    <a:pt x="112" y="46"/>
                    <a:pt x="112" y="47"/>
                  </a:cubicBezTo>
                  <a:cubicBezTo>
                    <a:pt x="112" y="47"/>
                    <a:pt x="112" y="47"/>
                    <a:pt x="111" y="47"/>
                  </a:cubicBezTo>
                  <a:cubicBezTo>
                    <a:pt x="111" y="47"/>
                    <a:pt x="111" y="46"/>
                    <a:pt x="111" y="46"/>
                  </a:cubicBezTo>
                  <a:close/>
                  <a:moveTo>
                    <a:pt x="105" y="23"/>
                  </a:moveTo>
                  <a:cubicBezTo>
                    <a:pt x="106" y="24"/>
                    <a:pt x="106" y="24"/>
                    <a:pt x="107" y="25"/>
                  </a:cubicBezTo>
                  <a:cubicBezTo>
                    <a:pt x="107" y="25"/>
                    <a:pt x="107" y="26"/>
                    <a:pt x="107" y="27"/>
                  </a:cubicBezTo>
                  <a:cubicBezTo>
                    <a:pt x="106" y="26"/>
                    <a:pt x="106" y="25"/>
                    <a:pt x="105" y="23"/>
                  </a:cubicBezTo>
                  <a:close/>
                  <a:moveTo>
                    <a:pt x="113" y="60"/>
                  </a:moveTo>
                  <a:cubicBezTo>
                    <a:pt x="115" y="62"/>
                    <a:pt x="115" y="65"/>
                    <a:pt x="114" y="68"/>
                  </a:cubicBezTo>
                  <a:cubicBezTo>
                    <a:pt x="114" y="68"/>
                    <a:pt x="113" y="68"/>
                    <a:pt x="113" y="68"/>
                  </a:cubicBezTo>
                  <a:cubicBezTo>
                    <a:pt x="113" y="67"/>
                    <a:pt x="112" y="66"/>
                    <a:pt x="112" y="65"/>
                  </a:cubicBezTo>
                  <a:cubicBezTo>
                    <a:pt x="112" y="64"/>
                    <a:pt x="112" y="64"/>
                    <a:pt x="112" y="64"/>
                  </a:cubicBezTo>
                  <a:cubicBezTo>
                    <a:pt x="112" y="64"/>
                    <a:pt x="113" y="64"/>
                    <a:pt x="113" y="64"/>
                  </a:cubicBezTo>
                  <a:cubicBezTo>
                    <a:pt x="113" y="64"/>
                    <a:pt x="112" y="64"/>
                    <a:pt x="112" y="64"/>
                  </a:cubicBezTo>
                  <a:cubicBezTo>
                    <a:pt x="112" y="63"/>
                    <a:pt x="113" y="62"/>
                    <a:pt x="113" y="61"/>
                  </a:cubicBezTo>
                  <a:cubicBezTo>
                    <a:pt x="113" y="60"/>
                    <a:pt x="112" y="59"/>
                    <a:pt x="111" y="58"/>
                  </a:cubicBezTo>
                  <a:cubicBezTo>
                    <a:pt x="111" y="58"/>
                    <a:pt x="111" y="58"/>
                    <a:pt x="111" y="58"/>
                  </a:cubicBezTo>
                  <a:cubicBezTo>
                    <a:pt x="112" y="59"/>
                    <a:pt x="112" y="59"/>
                    <a:pt x="113" y="60"/>
                  </a:cubicBezTo>
                  <a:close/>
                  <a:moveTo>
                    <a:pt x="111" y="57"/>
                  </a:moveTo>
                  <a:cubicBezTo>
                    <a:pt x="111" y="57"/>
                    <a:pt x="110" y="56"/>
                    <a:pt x="110" y="55"/>
                  </a:cubicBezTo>
                  <a:cubicBezTo>
                    <a:pt x="110" y="55"/>
                    <a:pt x="110" y="54"/>
                    <a:pt x="110" y="53"/>
                  </a:cubicBezTo>
                  <a:cubicBezTo>
                    <a:pt x="110" y="52"/>
                    <a:pt x="110" y="52"/>
                    <a:pt x="110" y="52"/>
                  </a:cubicBezTo>
                  <a:cubicBezTo>
                    <a:pt x="111" y="52"/>
                    <a:pt x="111" y="51"/>
                    <a:pt x="111" y="51"/>
                  </a:cubicBezTo>
                  <a:cubicBezTo>
                    <a:pt x="111" y="51"/>
                    <a:pt x="111" y="52"/>
                    <a:pt x="111" y="52"/>
                  </a:cubicBezTo>
                  <a:cubicBezTo>
                    <a:pt x="112" y="54"/>
                    <a:pt x="112" y="56"/>
                    <a:pt x="111" y="57"/>
                  </a:cubicBezTo>
                  <a:close/>
                  <a:moveTo>
                    <a:pt x="111" y="51"/>
                  </a:moveTo>
                  <a:cubicBezTo>
                    <a:pt x="111" y="51"/>
                    <a:pt x="111" y="50"/>
                    <a:pt x="111" y="50"/>
                  </a:cubicBezTo>
                  <a:cubicBezTo>
                    <a:pt x="111" y="49"/>
                    <a:pt x="111" y="48"/>
                    <a:pt x="111" y="48"/>
                  </a:cubicBezTo>
                  <a:cubicBezTo>
                    <a:pt x="112" y="48"/>
                    <a:pt x="112" y="47"/>
                    <a:pt x="112" y="47"/>
                  </a:cubicBezTo>
                  <a:cubicBezTo>
                    <a:pt x="112" y="49"/>
                    <a:pt x="112" y="50"/>
                    <a:pt x="111" y="51"/>
                  </a:cubicBezTo>
                  <a:close/>
                  <a:moveTo>
                    <a:pt x="115" y="43"/>
                  </a:moveTo>
                  <a:cubicBezTo>
                    <a:pt x="115" y="45"/>
                    <a:pt x="114" y="46"/>
                    <a:pt x="112" y="47"/>
                  </a:cubicBezTo>
                  <a:cubicBezTo>
                    <a:pt x="112" y="46"/>
                    <a:pt x="112" y="46"/>
                    <a:pt x="112" y="45"/>
                  </a:cubicBezTo>
                  <a:cubicBezTo>
                    <a:pt x="112" y="45"/>
                    <a:pt x="112" y="45"/>
                    <a:pt x="112" y="45"/>
                  </a:cubicBezTo>
                  <a:cubicBezTo>
                    <a:pt x="113" y="44"/>
                    <a:pt x="113" y="42"/>
                    <a:pt x="113" y="40"/>
                  </a:cubicBezTo>
                  <a:cubicBezTo>
                    <a:pt x="114" y="41"/>
                    <a:pt x="115" y="42"/>
                    <a:pt x="115" y="43"/>
                  </a:cubicBezTo>
                  <a:close/>
                  <a:moveTo>
                    <a:pt x="108" y="26"/>
                  </a:moveTo>
                  <a:cubicBezTo>
                    <a:pt x="109" y="27"/>
                    <a:pt x="109" y="27"/>
                    <a:pt x="109" y="28"/>
                  </a:cubicBezTo>
                  <a:cubicBezTo>
                    <a:pt x="109" y="28"/>
                    <a:pt x="108" y="28"/>
                    <a:pt x="108" y="27"/>
                  </a:cubicBezTo>
                  <a:cubicBezTo>
                    <a:pt x="108" y="27"/>
                    <a:pt x="108" y="27"/>
                    <a:pt x="108" y="27"/>
                  </a:cubicBezTo>
                  <a:cubicBezTo>
                    <a:pt x="108" y="27"/>
                    <a:pt x="108" y="27"/>
                    <a:pt x="107" y="27"/>
                  </a:cubicBezTo>
                  <a:cubicBezTo>
                    <a:pt x="107" y="26"/>
                    <a:pt x="107" y="25"/>
                    <a:pt x="107" y="25"/>
                  </a:cubicBezTo>
                  <a:cubicBezTo>
                    <a:pt x="108" y="25"/>
                    <a:pt x="108" y="26"/>
                    <a:pt x="108" y="26"/>
                  </a:cubicBezTo>
                  <a:close/>
                  <a:moveTo>
                    <a:pt x="104" y="20"/>
                  </a:moveTo>
                  <a:cubicBezTo>
                    <a:pt x="105" y="21"/>
                    <a:pt x="106" y="22"/>
                    <a:pt x="106" y="23"/>
                  </a:cubicBezTo>
                  <a:cubicBezTo>
                    <a:pt x="105" y="23"/>
                    <a:pt x="105" y="22"/>
                    <a:pt x="104" y="22"/>
                  </a:cubicBezTo>
                  <a:cubicBezTo>
                    <a:pt x="103" y="20"/>
                    <a:pt x="102" y="18"/>
                    <a:pt x="101" y="17"/>
                  </a:cubicBezTo>
                  <a:cubicBezTo>
                    <a:pt x="102" y="18"/>
                    <a:pt x="103" y="19"/>
                    <a:pt x="104" y="20"/>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36">
              <a:extLst>
                <a:ext uri="{FF2B5EF4-FFF2-40B4-BE49-F238E27FC236}">
                  <a16:creationId xmlns:a16="http://schemas.microsoft.com/office/drawing/2014/main" id="{A2A17D35-89A3-46A1-BBFC-34022BF58F6C}"/>
                </a:ext>
              </a:extLst>
            </p:cNvPr>
            <p:cNvSpPr>
              <a:spLocks noEditPoints="1"/>
            </p:cNvSpPr>
            <p:nvPr/>
          </p:nvSpPr>
          <p:spPr bwMode="auto">
            <a:xfrm>
              <a:off x="2940051" y="4827588"/>
              <a:ext cx="147638" cy="450850"/>
            </a:xfrm>
            <a:custGeom>
              <a:avLst/>
              <a:gdLst/>
              <a:ahLst/>
              <a:cxnLst>
                <a:cxn ang="0">
                  <a:pos x="61" y="72"/>
                </a:cxn>
                <a:cxn ang="0">
                  <a:pos x="43" y="54"/>
                </a:cxn>
                <a:cxn ang="0">
                  <a:pos x="57" y="36"/>
                </a:cxn>
                <a:cxn ang="0">
                  <a:pos x="60" y="28"/>
                </a:cxn>
                <a:cxn ang="0">
                  <a:pos x="60" y="23"/>
                </a:cxn>
                <a:cxn ang="0">
                  <a:pos x="57" y="10"/>
                </a:cxn>
                <a:cxn ang="0">
                  <a:pos x="54" y="5"/>
                </a:cxn>
                <a:cxn ang="0">
                  <a:pos x="48" y="4"/>
                </a:cxn>
                <a:cxn ang="0">
                  <a:pos x="46" y="2"/>
                </a:cxn>
                <a:cxn ang="0">
                  <a:pos x="37" y="1"/>
                </a:cxn>
                <a:cxn ang="0">
                  <a:pos x="30" y="3"/>
                </a:cxn>
                <a:cxn ang="0">
                  <a:pos x="21" y="10"/>
                </a:cxn>
                <a:cxn ang="0">
                  <a:pos x="16" y="17"/>
                </a:cxn>
                <a:cxn ang="0">
                  <a:pos x="17" y="17"/>
                </a:cxn>
                <a:cxn ang="0">
                  <a:pos x="16" y="28"/>
                </a:cxn>
                <a:cxn ang="0">
                  <a:pos x="23" y="46"/>
                </a:cxn>
                <a:cxn ang="0">
                  <a:pos x="0" y="70"/>
                </a:cxn>
                <a:cxn ang="0">
                  <a:pos x="9" y="108"/>
                </a:cxn>
                <a:cxn ang="0">
                  <a:pos x="30" y="147"/>
                </a:cxn>
                <a:cxn ang="0">
                  <a:pos x="32" y="202"/>
                </a:cxn>
                <a:cxn ang="0">
                  <a:pos x="59" y="25"/>
                </a:cxn>
                <a:cxn ang="0">
                  <a:pos x="59" y="23"/>
                </a:cxn>
                <a:cxn ang="0">
                  <a:pos x="58" y="28"/>
                </a:cxn>
                <a:cxn ang="0">
                  <a:pos x="58" y="27"/>
                </a:cxn>
                <a:cxn ang="0">
                  <a:pos x="59" y="27"/>
                </a:cxn>
                <a:cxn ang="0">
                  <a:pos x="60" y="24"/>
                </a:cxn>
                <a:cxn ang="0">
                  <a:pos x="59" y="22"/>
                </a:cxn>
                <a:cxn ang="0">
                  <a:pos x="59" y="15"/>
                </a:cxn>
                <a:cxn ang="0">
                  <a:pos x="56" y="11"/>
                </a:cxn>
                <a:cxn ang="0">
                  <a:pos x="57" y="11"/>
                </a:cxn>
                <a:cxn ang="0">
                  <a:pos x="55" y="10"/>
                </a:cxn>
                <a:cxn ang="0">
                  <a:pos x="56" y="10"/>
                </a:cxn>
                <a:cxn ang="0">
                  <a:pos x="54" y="8"/>
                </a:cxn>
                <a:cxn ang="0">
                  <a:pos x="53" y="6"/>
                </a:cxn>
                <a:cxn ang="0">
                  <a:pos x="50" y="5"/>
                </a:cxn>
                <a:cxn ang="0">
                  <a:pos x="57" y="31"/>
                </a:cxn>
                <a:cxn ang="0">
                  <a:pos x="57" y="33"/>
                </a:cxn>
                <a:cxn ang="0">
                  <a:pos x="58" y="28"/>
                </a:cxn>
                <a:cxn ang="0">
                  <a:pos x="59" y="31"/>
                </a:cxn>
                <a:cxn ang="0">
                  <a:pos x="60" y="28"/>
                </a:cxn>
                <a:cxn ang="0">
                  <a:pos x="60" y="27"/>
                </a:cxn>
                <a:cxn ang="0">
                  <a:pos x="59" y="16"/>
                </a:cxn>
                <a:cxn ang="0">
                  <a:pos x="59" y="12"/>
                </a:cxn>
                <a:cxn ang="0">
                  <a:pos x="59" y="12"/>
                </a:cxn>
                <a:cxn ang="0">
                  <a:pos x="54" y="7"/>
                </a:cxn>
                <a:cxn ang="0">
                  <a:pos x="52" y="6"/>
                </a:cxn>
                <a:cxn ang="0">
                  <a:pos x="42" y="2"/>
                </a:cxn>
                <a:cxn ang="0">
                  <a:pos x="42" y="2"/>
                </a:cxn>
                <a:cxn ang="0">
                  <a:pos x="37" y="1"/>
                </a:cxn>
                <a:cxn ang="0">
                  <a:pos x="35" y="2"/>
                </a:cxn>
                <a:cxn ang="0">
                  <a:pos x="32" y="2"/>
                </a:cxn>
                <a:cxn ang="0">
                  <a:pos x="26" y="6"/>
                </a:cxn>
                <a:cxn ang="0">
                  <a:pos x="19" y="13"/>
                </a:cxn>
                <a:cxn ang="0">
                  <a:pos x="17" y="16"/>
                </a:cxn>
                <a:cxn ang="0">
                  <a:pos x="17" y="16"/>
                </a:cxn>
                <a:cxn ang="0">
                  <a:pos x="16" y="22"/>
                </a:cxn>
                <a:cxn ang="0">
                  <a:pos x="21" y="10"/>
                </a:cxn>
                <a:cxn ang="0">
                  <a:pos x="41" y="3"/>
                </a:cxn>
              </a:cxnLst>
              <a:rect l="0" t="0" r="r" b="b"/>
              <a:pathLst>
                <a:path w="69" h="212">
                  <a:moveTo>
                    <a:pt x="54" y="167"/>
                  </a:moveTo>
                  <a:cubicBezTo>
                    <a:pt x="53" y="162"/>
                    <a:pt x="60" y="131"/>
                    <a:pt x="60" y="126"/>
                  </a:cubicBezTo>
                  <a:cubicBezTo>
                    <a:pt x="60" y="120"/>
                    <a:pt x="62" y="97"/>
                    <a:pt x="62" y="92"/>
                  </a:cubicBezTo>
                  <a:cubicBezTo>
                    <a:pt x="62" y="87"/>
                    <a:pt x="59" y="74"/>
                    <a:pt x="61" y="72"/>
                  </a:cubicBezTo>
                  <a:cubicBezTo>
                    <a:pt x="62" y="69"/>
                    <a:pt x="69" y="56"/>
                    <a:pt x="64" y="54"/>
                  </a:cubicBezTo>
                  <a:cubicBezTo>
                    <a:pt x="59" y="53"/>
                    <a:pt x="51" y="61"/>
                    <a:pt x="50" y="62"/>
                  </a:cubicBezTo>
                  <a:cubicBezTo>
                    <a:pt x="49" y="62"/>
                    <a:pt x="48" y="61"/>
                    <a:pt x="47" y="60"/>
                  </a:cubicBezTo>
                  <a:cubicBezTo>
                    <a:pt x="47" y="59"/>
                    <a:pt x="44" y="54"/>
                    <a:pt x="43" y="54"/>
                  </a:cubicBezTo>
                  <a:cubicBezTo>
                    <a:pt x="43" y="54"/>
                    <a:pt x="44" y="53"/>
                    <a:pt x="44" y="52"/>
                  </a:cubicBezTo>
                  <a:cubicBezTo>
                    <a:pt x="46" y="52"/>
                    <a:pt x="51" y="48"/>
                    <a:pt x="51" y="46"/>
                  </a:cubicBezTo>
                  <a:cubicBezTo>
                    <a:pt x="53" y="46"/>
                    <a:pt x="53" y="44"/>
                    <a:pt x="54" y="43"/>
                  </a:cubicBezTo>
                  <a:cubicBezTo>
                    <a:pt x="54" y="42"/>
                    <a:pt x="57" y="38"/>
                    <a:pt x="57" y="36"/>
                  </a:cubicBezTo>
                  <a:cubicBezTo>
                    <a:pt x="57" y="35"/>
                    <a:pt x="57" y="34"/>
                    <a:pt x="57" y="34"/>
                  </a:cubicBezTo>
                  <a:cubicBezTo>
                    <a:pt x="58" y="33"/>
                    <a:pt x="58" y="33"/>
                    <a:pt x="58" y="32"/>
                  </a:cubicBezTo>
                  <a:cubicBezTo>
                    <a:pt x="58" y="32"/>
                    <a:pt x="58" y="33"/>
                    <a:pt x="58" y="33"/>
                  </a:cubicBezTo>
                  <a:cubicBezTo>
                    <a:pt x="59" y="32"/>
                    <a:pt x="60" y="30"/>
                    <a:pt x="60" y="28"/>
                  </a:cubicBezTo>
                  <a:cubicBezTo>
                    <a:pt x="60" y="28"/>
                    <a:pt x="60" y="28"/>
                    <a:pt x="60" y="28"/>
                  </a:cubicBezTo>
                  <a:cubicBezTo>
                    <a:pt x="60" y="27"/>
                    <a:pt x="61" y="25"/>
                    <a:pt x="60" y="24"/>
                  </a:cubicBezTo>
                  <a:cubicBezTo>
                    <a:pt x="60" y="24"/>
                    <a:pt x="60" y="24"/>
                    <a:pt x="60" y="24"/>
                  </a:cubicBezTo>
                  <a:cubicBezTo>
                    <a:pt x="60" y="24"/>
                    <a:pt x="60" y="23"/>
                    <a:pt x="60" y="23"/>
                  </a:cubicBezTo>
                  <a:cubicBezTo>
                    <a:pt x="61" y="22"/>
                    <a:pt x="61" y="21"/>
                    <a:pt x="61" y="20"/>
                  </a:cubicBezTo>
                  <a:cubicBezTo>
                    <a:pt x="61" y="18"/>
                    <a:pt x="61" y="16"/>
                    <a:pt x="60" y="14"/>
                  </a:cubicBezTo>
                  <a:cubicBezTo>
                    <a:pt x="60" y="13"/>
                    <a:pt x="60" y="13"/>
                    <a:pt x="60" y="12"/>
                  </a:cubicBezTo>
                  <a:cubicBezTo>
                    <a:pt x="59" y="11"/>
                    <a:pt x="58" y="10"/>
                    <a:pt x="57" y="10"/>
                  </a:cubicBezTo>
                  <a:cubicBezTo>
                    <a:pt x="57" y="9"/>
                    <a:pt x="56" y="7"/>
                    <a:pt x="55" y="7"/>
                  </a:cubicBezTo>
                  <a:cubicBezTo>
                    <a:pt x="54" y="6"/>
                    <a:pt x="54" y="6"/>
                    <a:pt x="53" y="6"/>
                  </a:cubicBezTo>
                  <a:cubicBezTo>
                    <a:pt x="53" y="5"/>
                    <a:pt x="52" y="5"/>
                    <a:pt x="51" y="5"/>
                  </a:cubicBezTo>
                  <a:cubicBezTo>
                    <a:pt x="52" y="5"/>
                    <a:pt x="53" y="4"/>
                    <a:pt x="54" y="5"/>
                  </a:cubicBezTo>
                  <a:cubicBezTo>
                    <a:pt x="53" y="4"/>
                    <a:pt x="52" y="5"/>
                    <a:pt x="51" y="5"/>
                  </a:cubicBezTo>
                  <a:cubicBezTo>
                    <a:pt x="50" y="5"/>
                    <a:pt x="49" y="5"/>
                    <a:pt x="48" y="5"/>
                  </a:cubicBezTo>
                  <a:cubicBezTo>
                    <a:pt x="48" y="5"/>
                    <a:pt x="48" y="5"/>
                    <a:pt x="47" y="5"/>
                  </a:cubicBezTo>
                  <a:cubicBezTo>
                    <a:pt x="48" y="5"/>
                    <a:pt x="48" y="4"/>
                    <a:pt x="48" y="4"/>
                  </a:cubicBezTo>
                  <a:cubicBezTo>
                    <a:pt x="49" y="4"/>
                    <a:pt x="50" y="4"/>
                    <a:pt x="51" y="4"/>
                  </a:cubicBezTo>
                  <a:cubicBezTo>
                    <a:pt x="50" y="3"/>
                    <a:pt x="49" y="4"/>
                    <a:pt x="48" y="4"/>
                  </a:cubicBezTo>
                  <a:cubicBezTo>
                    <a:pt x="48" y="4"/>
                    <a:pt x="47" y="4"/>
                    <a:pt x="47" y="4"/>
                  </a:cubicBezTo>
                  <a:cubicBezTo>
                    <a:pt x="47" y="3"/>
                    <a:pt x="46" y="3"/>
                    <a:pt x="46" y="2"/>
                  </a:cubicBezTo>
                  <a:cubicBezTo>
                    <a:pt x="46" y="3"/>
                    <a:pt x="47" y="3"/>
                    <a:pt x="47" y="4"/>
                  </a:cubicBezTo>
                  <a:cubicBezTo>
                    <a:pt x="46" y="3"/>
                    <a:pt x="44" y="2"/>
                    <a:pt x="42" y="1"/>
                  </a:cubicBezTo>
                  <a:cubicBezTo>
                    <a:pt x="42" y="1"/>
                    <a:pt x="41" y="1"/>
                    <a:pt x="41" y="1"/>
                  </a:cubicBezTo>
                  <a:cubicBezTo>
                    <a:pt x="40" y="1"/>
                    <a:pt x="38" y="0"/>
                    <a:pt x="37" y="1"/>
                  </a:cubicBezTo>
                  <a:cubicBezTo>
                    <a:pt x="37" y="1"/>
                    <a:pt x="36" y="1"/>
                    <a:pt x="36" y="1"/>
                  </a:cubicBezTo>
                  <a:cubicBezTo>
                    <a:pt x="35" y="1"/>
                    <a:pt x="33" y="1"/>
                    <a:pt x="32" y="2"/>
                  </a:cubicBezTo>
                  <a:cubicBezTo>
                    <a:pt x="31" y="2"/>
                    <a:pt x="31" y="2"/>
                    <a:pt x="31" y="3"/>
                  </a:cubicBezTo>
                  <a:cubicBezTo>
                    <a:pt x="31" y="3"/>
                    <a:pt x="30" y="3"/>
                    <a:pt x="30" y="3"/>
                  </a:cubicBezTo>
                  <a:cubicBezTo>
                    <a:pt x="28" y="3"/>
                    <a:pt x="27" y="4"/>
                    <a:pt x="26" y="5"/>
                  </a:cubicBezTo>
                  <a:cubicBezTo>
                    <a:pt x="26" y="5"/>
                    <a:pt x="25" y="5"/>
                    <a:pt x="25" y="6"/>
                  </a:cubicBezTo>
                  <a:cubicBezTo>
                    <a:pt x="24" y="6"/>
                    <a:pt x="23" y="7"/>
                    <a:pt x="22" y="8"/>
                  </a:cubicBezTo>
                  <a:cubicBezTo>
                    <a:pt x="21" y="9"/>
                    <a:pt x="21" y="9"/>
                    <a:pt x="21" y="10"/>
                  </a:cubicBezTo>
                  <a:cubicBezTo>
                    <a:pt x="20" y="11"/>
                    <a:pt x="20" y="11"/>
                    <a:pt x="20" y="11"/>
                  </a:cubicBezTo>
                  <a:cubicBezTo>
                    <a:pt x="19" y="12"/>
                    <a:pt x="18" y="13"/>
                    <a:pt x="18" y="14"/>
                  </a:cubicBezTo>
                  <a:cubicBezTo>
                    <a:pt x="18" y="15"/>
                    <a:pt x="17" y="15"/>
                    <a:pt x="17" y="16"/>
                  </a:cubicBezTo>
                  <a:cubicBezTo>
                    <a:pt x="17" y="16"/>
                    <a:pt x="17" y="16"/>
                    <a:pt x="16" y="17"/>
                  </a:cubicBezTo>
                  <a:cubicBezTo>
                    <a:pt x="16" y="18"/>
                    <a:pt x="15" y="18"/>
                    <a:pt x="15" y="19"/>
                  </a:cubicBezTo>
                  <a:cubicBezTo>
                    <a:pt x="16" y="18"/>
                    <a:pt x="16" y="18"/>
                    <a:pt x="17" y="17"/>
                  </a:cubicBezTo>
                  <a:cubicBezTo>
                    <a:pt x="17" y="17"/>
                    <a:pt x="17" y="17"/>
                    <a:pt x="17" y="16"/>
                  </a:cubicBezTo>
                  <a:cubicBezTo>
                    <a:pt x="17" y="17"/>
                    <a:pt x="17" y="17"/>
                    <a:pt x="17" y="17"/>
                  </a:cubicBezTo>
                  <a:cubicBezTo>
                    <a:pt x="17" y="18"/>
                    <a:pt x="17" y="18"/>
                    <a:pt x="17" y="18"/>
                  </a:cubicBezTo>
                  <a:cubicBezTo>
                    <a:pt x="16" y="19"/>
                    <a:pt x="16" y="21"/>
                    <a:pt x="16" y="22"/>
                  </a:cubicBezTo>
                  <a:cubicBezTo>
                    <a:pt x="16" y="24"/>
                    <a:pt x="16" y="25"/>
                    <a:pt x="16" y="26"/>
                  </a:cubicBezTo>
                  <a:cubicBezTo>
                    <a:pt x="16" y="27"/>
                    <a:pt x="16" y="27"/>
                    <a:pt x="16" y="28"/>
                  </a:cubicBezTo>
                  <a:cubicBezTo>
                    <a:pt x="15" y="27"/>
                    <a:pt x="15" y="33"/>
                    <a:pt x="15" y="34"/>
                  </a:cubicBezTo>
                  <a:cubicBezTo>
                    <a:pt x="15" y="36"/>
                    <a:pt x="16" y="41"/>
                    <a:pt x="17" y="42"/>
                  </a:cubicBezTo>
                  <a:cubicBezTo>
                    <a:pt x="19" y="43"/>
                    <a:pt x="21" y="42"/>
                    <a:pt x="21" y="42"/>
                  </a:cubicBezTo>
                  <a:cubicBezTo>
                    <a:pt x="22" y="44"/>
                    <a:pt x="23" y="45"/>
                    <a:pt x="23" y="46"/>
                  </a:cubicBezTo>
                  <a:cubicBezTo>
                    <a:pt x="23" y="47"/>
                    <a:pt x="23" y="50"/>
                    <a:pt x="20" y="50"/>
                  </a:cubicBezTo>
                  <a:cubicBezTo>
                    <a:pt x="18" y="49"/>
                    <a:pt x="16" y="49"/>
                    <a:pt x="14" y="51"/>
                  </a:cubicBezTo>
                  <a:cubicBezTo>
                    <a:pt x="12" y="52"/>
                    <a:pt x="8" y="56"/>
                    <a:pt x="6" y="59"/>
                  </a:cubicBezTo>
                  <a:cubicBezTo>
                    <a:pt x="5" y="61"/>
                    <a:pt x="0" y="68"/>
                    <a:pt x="0" y="70"/>
                  </a:cubicBezTo>
                  <a:cubicBezTo>
                    <a:pt x="0" y="73"/>
                    <a:pt x="2" y="76"/>
                    <a:pt x="2" y="80"/>
                  </a:cubicBezTo>
                  <a:cubicBezTo>
                    <a:pt x="2" y="84"/>
                    <a:pt x="5" y="93"/>
                    <a:pt x="5" y="96"/>
                  </a:cubicBezTo>
                  <a:cubicBezTo>
                    <a:pt x="5" y="98"/>
                    <a:pt x="7" y="103"/>
                    <a:pt x="7" y="104"/>
                  </a:cubicBezTo>
                  <a:cubicBezTo>
                    <a:pt x="8" y="105"/>
                    <a:pt x="10" y="107"/>
                    <a:pt x="9" y="108"/>
                  </a:cubicBezTo>
                  <a:cubicBezTo>
                    <a:pt x="9" y="110"/>
                    <a:pt x="9" y="115"/>
                    <a:pt x="10" y="116"/>
                  </a:cubicBezTo>
                  <a:cubicBezTo>
                    <a:pt x="11" y="118"/>
                    <a:pt x="14" y="124"/>
                    <a:pt x="15" y="126"/>
                  </a:cubicBezTo>
                  <a:cubicBezTo>
                    <a:pt x="16" y="127"/>
                    <a:pt x="30" y="136"/>
                    <a:pt x="30" y="138"/>
                  </a:cubicBezTo>
                  <a:cubicBezTo>
                    <a:pt x="30" y="141"/>
                    <a:pt x="29" y="145"/>
                    <a:pt x="30" y="147"/>
                  </a:cubicBezTo>
                  <a:cubicBezTo>
                    <a:pt x="31" y="149"/>
                    <a:pt x="31" y="151"/>
                    <a:pt x="31" y="153"/>
                  </a:cubicBezTo>
                  <a:cubicBezTo>
                    <a:pt x="31" y="155"/>
                    <a:pt x="32" y="157"/>
                    <a:pt x="34" y="157"/>
                  </a:cubicBezTo>
                  <a:cubicBezTo>
                    <a:pt x="31" y="162"/>
                    <a:pt x="33" y="174"/>
                    <a:pt x="33" y="179"/>
                  </a:cubicBezTo>
                  <a:cubicBezTo>
                    <a:pt x="33" y="184"/>
                    <a:pt x="31" y="200"/>
                    <a:pt x="32" y="202"/>
                  </a:cubicBezTo>
                  <a:cubicBezTo>
                    <a:pt x="32" y="205"/>
                    <a:pt x="34" y="212"/>
                    <a:pt x="45" y="210"/>
                  </a:cubicBezTo>
                  <a:cubicBezTo>
                    <a:pt x="55" y="208"/>
                    <a:pt x="66" y="207"/>
                    <a:pt x="66" y="201"/>
                  </a:cubicBezTo>
                  <a:cubicBezTo>
                    <a:pt x="66" y="195"/>
                    <a:pt x="55" y="173"/>
                    <a:pt x="54" y="167"/>
                  </a:cubicBezTo>
                  <a:close/>
                  <a:moveTo>
                    <a:pt x="59" y="25"/>
                  </a:moveTo>
                  <a:cubicBezTo>
                    <a:pt x="59" y="25"/>
                    <a:pt x="59" y="25"/>
                    <a:pt x="59" y="25"/>
                  </a:cubicBezTo>
                  <a:cubicBezTo>
                    <a:pt x="59" y="25"/>
                    <a:pt x="59" y="25"/>
                    <a:pt x="59" y="25"/>
                  </a:cubicBezTo>
                  <a:cubicBezTo>
                    <a:pt x="59" y="25"/>
                    <a:pt x="59" y="25"/>
                    <a:pt x="59" y="25"/>
                  </a:cubicBezTo>
                  <a:close/>
                  <a:moveTo>
                    <a:pt x="59" y="23"/>
                  </a:moveTo>
                  <a:cubicBezTo>
                    <a:pt x="60" y="23"/>
                    <a:pt x="60" y="24"/>
                    <a:pt x="60" y="24"/>
                  </a:cubicBezTo>
                  <a:cubicBezTo>
                    <a:pt x="60" y="24"/>
                    <a:pt x="60" y="24"/>
                    <a:pt x="60" y="24"/>
                  </a:cubicBezTo>
                  <a:cubicBezTo>
                    <a:pt x="60" y="24"/>
                    <a:pt x="59" y="23"/>
                    <a:pt x="59" y="23"/>
                  </a:cubicBezTo>
                  <a:close/>
                  <a:moveTo>
                    <a:pt x="58" y="28"/>
                  </a:moveTo>
                  <a:cubicBezTo>
                    <a:pt x="58" y="28"/>
                    <a:pt x="58" y="28"/>
                    <a:pt x="58" y="28"/>
                  </a:cubicBezTo>
                  <a:cubicBezTo>
                    <a:pt x="58" y="28"/>
                    <a:pt x="58" y="28"/>
                    <a:pt x="58" y="28"/>
                  </a:cubicBezTo>
                  <a:cubicBezTo>
                    <a:pt x="58" y="28"/>
                    <a:pt x="58" y="28"/>
                    <a:pt x="58" y="28"/>
                  </a:cubicBezTo>
                  <a:close/>
                  <a:moveTo>
                    <a:pt x="58" y="27"/>
                  </a:moveTo>
                  <a:cubicBezTo>
                    <a:pt x="59" y="26"/>
                    <a:pt x="59" y="26"/>
                    <a:pt x="59" y="25"/>
                  </a:cubicBezTo>
                  <a:cubicBezTo>
                    <a:pt x="59" y="25"/>
                    <a:pt x="59" y="25"/>
                    <a:pt x="59" y="25"/>
                  </a:cubicBezTo>
                  <a:cubicBezTo>
                    <a:pt x="59" y="25"/>
                    <a:pt x="59" y="26"/>
                    <a:pt x="59" y="26"/>
                  </a:cubicBezTo>
                  <a:cubicBezTo>
                    <a:pt x="59" y="27"/>
                    <a:pt x="59" y="27"/>
                    <a:pt x="59" y="27"/>
                  </a:cubicBezTo>
                  <a:cubicBezTo>
                    <a:pt x="59" y="27"/>
                    <a:pt x="59" y="27"/>
                    <a:pt x="58" y="27"/>
                  </a:cubicBezTo>
                  <a:close/>
                  <a:moveTo>
                    <a:pt x="60" y="24"/>
                  </a:moveTo>
                  <a:cubicBezTo>
                    <a:pt x="60" y="24"/>
                    <a:pt x="60" y="24"/>
                    <a:pt x="60" y="24"/>
                  </a:cubicBezTo>
                  <a:cubicBezTo>
                    <a:pt x="60" y="24"/>
                    <a:pt x="60" y="24"/>
                    <a:pt x="60" y="24"/>
                  </a:cubicBezTo>
                  <a:cubicBezTo>
                    <a:pt x="60" y="25"/>
                    <a:pt x="60" y="25"/>
                    <a:pt x="60" y="25"/>
                  </a:cubicBezTo>
                  <a:cubicBezTo>
                    <a:pt x="60" y="25"/>
                    <a:pt x="60" y="24"/>
                    <a:pt x="60" y="24"/>
                  </a:cubicBezTo>
                  <a:close/>
                  <a:moveTo>
                    <a:pt x="60" y="23"/>
                  </a:moveTo>
                  <a:cubicBezTo>
                    <a:pt x="60" y="23"/>
                    <a:pt x="60" y="22"/>
                    <a:pt x="59" y="22"/>
                  </a:cubicBezTo>
                  <a:cubicBezTo>
                    <a:pt x="59" y="21"/>
                    <a:pt x="60" y="21"/>
                    <a:pt x="59" y="21"/>
                  </a:cubicBezTo>
                  <a:cubicBezTo>
                    <a:pt x="60" y="21"/>
                    <a:pt x="60" y="22"/>
                    <a:pt x="60" y="23"/>
                  </a:cubicBezTo>
                  <a:close/>
                  <a:moveTo>
                    <a:pt x="57" y="12"/>
                  </a:moveTo>
                  <a:cubicBezTo>
                    <a:pt x="58" y="13"/>
                    <a:pt x="59" y="14"/>
                    <a:pt x="59" y="15"/>
                  </a:cubicBezTo>
                  <a:cubicBezTo>
                    <a:pt x="59" y="15"/>
                    <a:pt x="59" y="15"/>
                    <a:pt x="59" y="16"/>
                  </a:cubicBezTo>
                  <a:cubicBezTo>
                    <a:pt x="58" y="15"/>
                    <a:pt x="58" y="13"/>
                    <a:pt x="57" y="12"/>
                  </a:cubicBezTo>
                  <a:close/>
                  <a:moveTo>
                    <a:pt x="56" y="11"/>
                  </a:moveTo>
                  <a:cubicBezTo>
                    <a:pt x="56" y="11"/>
                    <a:pt x="56" y="11"/>
                    <a:pt x="56" y="11"/>
                  </a:cubicBezTo>
                  <a:cubicBezTo>
                    <a:pt x="56" y="11"/>
                    <a:pt x="56" y="11"/>
                    <a:pt x="56" y="11"/>
                  </a:cubicBezTo>
                  <a:cubicBezTo>
                    <a:pt x="56" y="11"/>
                    <a:pt x="56" y="11"/>
                    <a:pt x="56" y="11"/>
                  </a:cubicBezTo>
                  <a:cubicBezTo>
                    <a:pt x="56" y="11"/>
                    <a:pt x="56" y="11"/>
                    <a:pt x="56" y="11"/>
                  </a:cubicBezTo>
                  <a:close/>
                  <a:moveTo>
                    <a:pt x="57" y="11"/>
                  </a:moveTo>
                  <a:cubicBezTo>
                    <a:pt x="57" y="11"/>
                    <a:pt x="57" y="11"/>
                    <a:pt x="57" y="11"/>
                  </a:cubicBezTo>
                  <a:cubicBezTo>
                    <a:pt x="57" y="11"/>
                    <a:pt x="57" y="11"/>
                    <a:pt x="57" y="11"/>
                  </a:cubicBezTo>
                  <a:cubicBezTo>
                    <a:pt x="57" y="11"/>
                    <a:pt x="57" y="11"/>
                    <a:pt x="57" y="11"/>
                  </a:cubicBezTo>
                  <a:close/>
                  <a:moveTo>
                    <a:pt x="55" y="10"/>
                  </a:moveTo>
                  <a:cubicBezTo>
                    <a:pt x="55" y="10"/>
                    <a:pt x="55" y="9"/>
                    <a:pt x="55" y="9"/>
                  </a:cubicBezTo>
                  <a:cubicBezTo>
                    <a:pt x="55" y="9"/>
                    <a:pt x="54" y="8"/>
                    <a:pt x="54" y="8"/>
                  </a:cubicBezTo>
                  <a:cubicBezTo>
                    <a:pt x="55" y="8"/>
                    <a:pt x="56" y="9"/>
                    <a:pt x="56" y="10"/>
                  </a:cubicBezTo>
                  <a:cubicBezTo>
                    <a:pt x="56" y="10"/>
                    <a:pt x="56" y="10"/>
                    <a:pt x="56" y="10"/>
                  </a:cubicBezTo>
                  <a:cubicBezTo>
                    <a:pt x="56" y="10"/>
                    <a:pt x="56" y="10"/>
                    <a:pt x="55" y="10"/>
                  </a:cubicBezTo>
                  <a:close/>
                  <a:moveTo>
                    <a:pt x="54" y="9"/>
                  </a:moveTo>
                  <a:cubicBezTo>
                    <a:pt x="54" y="8"/>
                    <a:pt x="53" y="7"/>
                    <a:pt x="52" y="7"/>
                  </a:cubicBezTo>
                  <a:cubicBezTo>
                    <a:pt x="53" y="7"/>
                    <a:pt x="53" y="7"/>
                    <a:pt x="54" y="8"/>
                  </a:cubicBezTo>
                  <a:cubicBezTo>
                    <a:pt x="54" y="8"/>
                    <a:pt x="54" y="8"/>
                    <a:pt x="54" y="9"/>
                  </a:cubicBezTo>
                  <a:close/>
                  <a:moveTo>
                    <a:pt x="53" y="6"/>
                  </a:moveTo>
                  <a:cubicBezTo>
                    <a:pt x="53" y="6"/>
                    <a:pt x="53" y="6"/>
                    <a:pt x="53" y="6"/>
                  </a:cubicBezTo>
                  <a:cubicBezTo>
                    <a:pt x="53" y="6"/>
                    <a:pt x="53" y="6"/>
                    <a:pt x="53" y="6"/>
                  </a:cubicBezTo>
                  <a:cubicBezTo>
                    <a:pt x="53" y="6"/>
                    <a:pt x="53" y="6"/>
                    <a:pt x="53" y="6"/>
                  </a:cubicBezTo>
                  <a:close/>
                  <a:moveTo>
                    <a:pt x="50" y="6"/>
                  </a:moveTo>
                  <a:cubicBezTo>
                    <a:pt x="50" y="6"/>
                    <a:pt x="49" y="6"/>
                    <a:pt x="49" y="6"/>
                  </a:cubicBezTo>
                  <a:cubicBezTo>
                    <a:pt x="50" y="6"/>
                    <a:pt x="50" y="6"/>
                    <a:pt x="50" y="5"/>
                  </a:cubicBezTo>
                  <a:cubicBezTo>
                    <a:pt x="50" y="6"/>
                    <a:pt x="50" y="6"/>
                    <a:pt x="50" y="6"/>
                  </a:cubicBezTo>
                  <a:close/>
                  <a:moveTo>
                    <a:pt x="56" y="32"/>
                  </a:moveTo>
                  <a:cubicBezTo>
                    <a:pt x="57" y="32"/>
                    <a:pt x="57" y="31"/>
                    <a:pt x="57" y="31"/>
                  </a:cubicBezTo>
                  <a:cubicBezTo>
                    <a:pt x="57" y="31"/>
                    <a:pt x="57" y="31"/>
                    <a:pt x="57" y="31"/>
                  </a:cubicBezTo>
                  <a:cubicBezTo>
                    <a:pt x="57" y="32"/>
                    <a:pt x="57" y="32"/>
                    <a:pt x="57" y="33"/>
                  </a:cubicBezTo>
                  <a:cubicBezTo>
                    <a:pt x="57" y="33"/>
                    <a:pt x="57" y="33"/>
                    <a:pt x="56" y="32"/>
                  </a:cubicBezTo>
                  <a:close/>
                  <a:moveTo>
                    <a:pt x="57" y="34"/>
                  </a:moveTo>
                  <a:cubicBezTo>
                    <a:pt x="57" y="33"/>
                    <a:pt x="57" y="33"/>
                    <a:pt x="57" y="33"/>
                  </a:cubicBezTo>
                  <a:cubicBezTo>
                    <a:pt x="57" y="32"/>
                    <a:pt x="58" y="32"/>
                    <a:pt x="58" y="31"/>
                  </a:cubicBezTo>
                  <a:cubicBezTo>
                    <a:pt x="58" y="30"/>
                    <a:pt x="57" y="30"/>
                    <a:pt x="57" y="30"/>
                  </a:cubicBezTo>
                  <a:cubicBezTo>
                    <a:pt x="58" y="29"/>
                    <a:pt x="58" y="29"/>
                    <a:pt x="58" y="28"/>
                  </a:cubicBezTo>
                  <a:cubicBezTo>
                    <a:pt x="58" y="28"/>
                    <a:pt x="58" y="28"/>
                    <a:pt x="58" y="28"/>
                  </a:cubicBezTo>
                  <a:cubicBezTo>
                    <a:pt x="59" y="29"/>
                    <a:pt x="59" y="29"/>
                    <a:pt x="59" y="30"/>
                  </a:cubicBezTo>
                  <a:cubicBezTo>
                    <a:pt x="59" y="31"/>
                    <a:pt x="58" y="33"/>
                    <a:pt x="57" y="34"/>
                  </a:cubicBezTo>
                  <a:close/>
                  <a:moveTo>
                    <a:pt x="60" y="28"/>
                  </a:moveTo>
                  <a:cubicBezTo>
                    <a:pt x="59" y="29"/>
                    <a:pt x="59" y="30"/>
                    <a:pt x="59" y="31"/>
                  </a:cubicBezTo>
                  <a:cubicBezTo>
                    <a:pt x="59" y="31"/>
                    <a:pt x="59" y="30"/>
                    <a:pt x="59" y="30"/>
                  </a:cubicBezTo>
                  <a:cubicBezTo>
                    <a:pt x="59" y="29"/>
                    <a:pt x="59" y="28"/>
                    <a:pt x="59" y="28"/>
                  </a:cubicBezTo>
                  <a:cubicBezTo>
                    <a:pt x="59" y="27"/>
                    <a:pt x="59" y="27"/>
                    <a:pt x="60" y="26"/>
                  </a:cubicBezTo>
                  <a:cubicBezTo>
                    <a:pt x="60" y="27"/>
                    <a:pt x="60" y="28"/>
                    <a:pt x="60" y="28"/>
                  </a:cubicBezTo>
                  <a:close/>
                  <a:moveTo>
                    <a:pt x="60" y="27"/>
                  </a:moveTo>
                  <a:cubicBezTo>
                    <a:pt x="60" y="27"/>
                    <a:pt x="60" y="26"/>
                    <a:pt x="60" y="25"/>
                  </a:cubicBezTo>
                  <a:cubicBezTo>
                    <a:pt x="60" y="25"/>
                    <a:pt x="60" y="25"/>
                    <a:pt x="60" y="25"/>
                  </a:cubicBezTo>
                  <a:cubicBezTo>
                    <a:pt x="60" y="26"/>
                    <a:pt x="60" y="27"/>
                    <a:pt x="60" y="27"/>
                  </a:cubicBezTo>
                  <a:close/>
                  <a:moveTo>
                    <a:pt x="61" y="20"/>
                  </a:moveTo>
                  <a:cubicBezTo>
                    <a:pt x="61" y="21"/>
                    <a:pt x="61" y="21"/>
                    <a:pt x="60" y="22"/>
                  </a:cubicBezTo>
                  <a:cubicBezTo>
                    <a:pt x="60" y="21"/>
                    <a:pt x="60" y="20"/>
                    <a:pt x="59" y="18"/>
                  </a:cubicBezTo>
                  <a:cubicBezTo>
                    <a:pt x="59" y="18"/>
                    <a:pt x="59" y="17"/>
                    <a:pt x="59" y="16"/>
                  </a:cubicBezTo>
                  <a:cubicBezTo>
                    <a:pt x="59" y="16"/>
                    <a:pt x="59" y="16"/>
                    <a:pt x="59" y="16"/>
                  </a:cubicBezTo>
                  <a:cubicBezTo>
                    <a:pt x="59" y="16"/>
                    <a:pt x="59" y="15"/>
                    <a:pt x="59" y="15"/>
                  </a:cubicBezTo>
                  <a:cubicBezTo>
                    <a:pt x="60" y="16"/>
                    <a:pt x="61" y="18"/>
                    <a:pt x="61" y="20"/>
                  </a:cubicBezTo>
                  <a:close/>
                  <a:moveTo>
                    <a:pt x="59" y="12"/>
                  </a:moveTo>
                  <a:cubicBezTo>
                    <a:pt x="59" y="13"/>
                    <a:pt x="59" y="13"/>
                    <a:pt x="59" y="13"/>
                  </a:cubicBezTo>
                  <a:cubicBezTo>
                    <a:pt x="59" y="12"/>
                    <a:pt x="58" y="12"/>
                    <a:pt x="57" y="11"/>
                  </a:cubicBezTo>
                  <a:cubicBezTo>
                    <a:pt x="57" y="11"/>
                    <a:pt x="57" y="11"/>
                    <a:pt x="57" y="11"/>
                  </a:cubicBezTo>
                  <a:cubicBezTo>
                    <a:pt x="58" y="11"/>
                    <a:pt x="59" y="11"/>
                    <a:pt x="59" y="12"/>
                  </a:cubicBezTo>
                  <a:close/>
                  <a:moveTo>
                    <a:pt x="57" y="10"/>
                  </a:moveTo>
                  <a:cubicBezTo>
                    <a:pt x="56" y="10"/>
                    <a:pt x="56" y="10"/>
                    <a:pt x="56" y="10"/>
                  </a:cubicBezTo>
                  <a:cubicBezTo>
                    <a:pt x="56" y="10"/>
                    <a:pt x="56" y="10"/>
                    <a:pt x="56" y="10"/>
                  </a:cubicBezTo>
                  <a:cubicBezTo>
                    <a:pt x="56" y="8"/>
                    <a:pt x="55" y="7"/>
                    <a:pt x="54" y="7"/>
                  </a:cubicBezTo>
                  <a:cubicBezTo>
                    <a:pt x="54" y="7"/>
                    <a:pt x="54" y="7"/>
                    <a:pt x="53" y="6"/>
                  </a:cubicBezTo>
                  <a:cubicBezTo>
                    <a:pt x="54" y="7"/>
                    <a:pt x="54" y="7"/>
                    <a:pt x="54" y="7"/>
                  </a:cubicBezTo>
                  <a:cubicBezTo>
                    <a:pt x="56" y="7"/>
                    <a:pt x="56" y="9"/>
                    <a:pt x="57" y="10"/>
                  </a:cubicBezTo>
                  <a:close/>
                  <a:moveTo>
                    <a:pt x="52" y="6"/>
                  </a:moveTo>
                  <a:cubicBezTo>
                    <a:pt x="51" y="6"/>
                    <a:pt x="51" y="6"/>
                    <a:pt x="50" y="6"/>
                  </a:cubicBezTo>
                  <a:cubicBezTo>
                    <a:pt x="50" y="6"/>
                    <a:pt x="51" y="5"/>
                    <a:pt x="51" y="5"/>
                  </a:cubicBezTo>
                  <a:cubicBezTo>
                    <a:pt x="51" y="5"/>
                    <a:pt x="51" y="6"/>
                    <a:pt x="52" y="6"/>
                  </a:cubicBezTo>
                  <a:close/>
                  <a:moveTo>
                    <a:pt x="42" y="2"/>
                  </a:moveTo>
                  <a:cubicBezTo>
                    <a:pt x="44" y="2"/>
                    <a:pt x="45" y="3"/>
                    <a:pt x="46" y="4"/>
                  </a:cubicBezTo>
                  <a:cubicBezTo>
                    <a:pt x="45" y="4"/>
                    <a:pt x="44" y="4"/>
                    <a:pt x="43" y="3"/>
                  </a:cubicBezTo>
                  <a:cubicBezTo>
                    <a:pt x="43" y="3"/>
                    <a:pt x="42" y="2"/>
                    <a:pt x="41" y="2"/>
                  </a:cubicBezTo>
                  <a:cubicBezTo>
                    <a:pt x="42" y="2"/>
                    <a:pt x="42" y="2"/>
                    <a:pt x="42" y="2"/>
                  </a:cubicBezTo>
                  <a:close/>
                  <a:moveTo>
                    <a:pt x="37" y="1"/>
                  </a:moveTo>
                  <a:cubicBezTo>
                    <a:pt x="38" y="1"/>
                    <a:pt x="39" y="1"/>
                    <a:pt x="40" y="2"/>
                  </a:cubicBezTo>
                  <a:cubicBezTo>
                    <a:pt x="39" y="2"/>
                    <a:pt x="39" y="2"/>
                    <a:pt x="39" y="2"/>
                  </a:cubicBezTo>
                  <a:cubicBezTo>
                    <a:pt x="38" y="2"/>
                    <a:pt x="37" y="1"/>
                    <a:pt x="37" y="1"/>
                  </a:cubicBezTo>
                  <a:cubicBezTo>
                    <a:pt x="37" y="1"/>
                    <a:pt x="37" y="1"/>
                    <a:pt x="37" y="1"/>
                  </a:cubicBezTo>
                  <a:close/>
                  <a:moveTo>
                    <a:pt x="36" y="2"/>
                  </a:moveTo>
                  <a:cubicBezTo>
                    <a:pt x="35" y="2"/>
                    <a:pt x="35" y="2"/>
                    <a:pt x="35" y="2"/>
                  </a:cubicBezTo>
                  <a:cubicBezTo>
                    <a:pt x="35" y="2"/>
                    <a:pt x="35" y="2"/>
                    <a:pt x="35" y="2"/>
                  </a:cubicBezTo>
                  <a:cubicBezTo>
                    <a:pt x="35" y="2"/>
                    <a:pt x="36" y="2"/>
                    <a:pt x="36" y="2"/>
                  </a:cubicBezTo>
                  <a:close/>
                  <a:moveTo>
                    <a:pt x="35" y="2"/>
                  </a:moveTo>
                  <a:cubicBezTo>
                    <a:pt x="35" y="2"/>
                    <a:pt x="35" y="2"/>
                    <a:pt x="35" y="2"/>
                  </a:cubicBezTo>
                  <a:cubicBezTo>
                    <a:pt x="34" y="2"/>
                    <a:pt x="33" y="2"/>
                    <a:pt x="32" y="2"/>
                  </a:cubicBezTo>
                  <a:cubicBezTo>
                    <a:pt x="33" y="2"/>
                    <a:pt x="34" y="2"/>
                    <a:pt x="35" y="2"/>
                  </a:cubicBezTo>
                  <a:close/>
                  <a:moveTo>
                    <a:pt x="26" y="5"/>
                  </a:moveTo>
                  <a:cubicBezTo>
                    <a:pt x="27" y="5"/>
                    <a:pt x="27" y="4"/>
                    <a:pt x="28" y="4"/>
                  </a:cubicBezTo>
                  <a:cubicBezTo>
                    <a:pt x="27" y="5"/>
                    <a:pt x="26" y="5"/>
                    <a:pt x="26" y="6"/>
                  </a:cubicBezTo>
                  <a:cubicBezTo>
                    <a:pt x="26" y="6"/>
                    <a:pt x="25" y="6"/>
                    <a:pt x="25" y="6"/>
                  </a:cubicBezTo>
                  <a:cubicBezTo>
                    <a:pt x="26" y="5"/>
                    <a:pt x="26" y="5"/>
                    <a:pt x="26" y="5"/>
                  </a:cubicBezTo>
                  <a:close/>
                  <a:moveTo>
                    <a:pt x="18" y="14"/>
                  </a:moveTo>
                  <a:cubicBezTo>
                    <a:pt x="18" y="14"/>
                    <a:pt x="18" y="14"/>
                    <a:pt x="19" y="13"/>
                  </a:cubicBezTo>
                  <a:cubicBezTo>
                    <a:pt x="18" y="14"/>
                    <a:pt x="18" y="15"/>
                    <a:pt x="18" y="15"/>
                  </a:cubicBezTo>
                  <a:cubicBezTo>
                    <a:pt x="18" y="15"/>
                    <a:pt x="18" y="15"/>
                    <a:pt x="17" y="16"/>
                  </a:cubicBezTo>
                  <a:cubicBezTo>
                    <a:pt x="18" y="15"/>
                    <a:pt x="18" y="15"/>
                    <a:pt x="18" y="14"/>
                  </a:cubicBezTo>
                  <a:close/>
                  <a:moveTo>
                    <a:pt x="17" y="16"/>
                  </a:moveTo>
                  <a:cubicBezTo>
                    <a:pt x="17" y="16"/>
                    <a:pt x="17" y="16"/>
                    <a:pt x="18" y="16"/>
                  </a:cubicBezTo>
                  <a:cubicBezTo>
                    <a:pt x="18" y="16"/>
                    <a:pt x="17" y="17"/>
                    <a:pt x="17" y="17"/>
                  </a:cubicBezTo>
                  <a:cubicBezTo>
                    <a:pt x="17" y="17"/>
                    <a:pt x="17" y="17"/>
                    <a:pt x="17" y="17"/>
                  </a:cubicBezTo>
                  <a:cubicBezTo>
                    <a:pt x="17" y="17"/>
                    <a:pt x="17" y="17"/>
                    <a:pt x="17" y="16"/>
                  </a:cubicBezTo>
                  <a:close/>
                  <a:moveTo>
                    <a:pt x="16" y="22"/>
                  </a:moveTo>
                  <a:cubicBezTo>
                    <a:pt x="16" y="22"/>
                    <a:pt x="16" y="21"/>
                    <a:pt x="17" y="20"/>
                  </a:cubicBezTo>
                  <a:cubicBezTo>
                    <a:pt x="16" y="23"/>
                    <a:pt x="16" y="25"/>
                    <a:pt x="16" y="26"/>
                  </a:cubicBezTo>
                  <a:cubicBezTo>
                    <a:pt x="16" y="25"/>
                    <a:pt x="16" y="24"/>
                    <a:pt x="16" y="22"/>
                  </a:cubicBezTo>
                  <a:close/>
                  <a:moveTo>
                    <a:pt x="21" y="10"/>
                  </a:moveTo>
                  <a:cubicBezTo>
                    <a:pt x="21" y="9"/>
                    <a:pt x="22" y="9"/>
                    <a:pt x="22" y="8"/>
                  </a:cubicBezTo>
                  <a:cubicBezTo>
                    <a:pt x="22" y="8"/>
                    <a:pt x="23" y="7"/>
                    <a:pt x="24" y="7"/>
                  </a:cubicBezTo>
                  <a:cubicBezTo>
                    <a:pt x="23" y="8"/>
                    <a:pt x="22" y="9"/>
                    <a:pt x="21" y="10"/>
                  </a:cubicBezTo>
                  <a:close/>
                  <a:moveTo>
                    <a:pt x="39" y="2"/>
                  </a:moveTo>
                  <a:cubicBezTo>
                    <a:pt x="39" y="2"/>
                    <a:pt x="39" y="2"/>
                    <a:pt x="39" y="2"/>
                  </a:cubicBezTo>
                  <a:cubicBezTo>
                    <a:pt x="39" y="2"/>
                    <a:pt x="40" y="2"/>
                    <a:pt x="40" y="2"/>
                  </a:cubicBezTo>
                  <a:cubicBezTo>
                    <a:pt x="40" y="2"/>
                    <a:pt x="41" y="2"/>
                    <a:pt x="41" y="3"/>
                  </a:cubicBezTo>
                  <a:cubicBezTo>
                    <a:pt x="40" y="2"/>
                    <a:pt x="40" y="2"/>
                    <a:pt x="39"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37">
              <a:extLst>
                <a:ext uri="{FF2B5EF4-FFF2-40B4-BE49-F238E27FC236}">
                  <a16:creationId xmlns:a16="http://schemas.microsoft.com/office/drawing/2014/main" id="{F12C6E2B-A455-46F9-B0A6-27B5668F20E3}"/>
                </a:ext>
              </a:extLst>
            </p:cNvPr>
            <p:cNvSpPr>
              <a:spLocks noEditPoints="1"/>
            </p:cNvSpPr>
            <p:nvPr/>
          </p:nvSpPr>
          <p:spPr bwMode="auto">
            <a:xfrm>
              <a:off x="2976563" y="4708526"/>
              <a:ext cx="331788" cy="1096963"/>
            </a:xfrm>
            <a:custGeom>
              <a:avLst/>
              <a:gdLst/>
              <a:ahLst/>
              <a:cxnLst>
                <a:cxn ang="0">
                  <a:pos x="116" y="81"/>
                </a:cxn>
                <a:cxn ang="0">
                  <a:pos x="124" y="38"/>
                </a:cxn>
                <a:cxn ang="0">
                  <a:pos x="125" y="29"/>
                </a:cxn>
                <a:cxn ang="0">
                  <a:pos x="125" y="23"/>
                </a:cxn>
                <a:cxn ang="0">
                  <a:pos x="125" y="20"/>
                </a:cxn>
                <a:cxn ang="0">
                  <a:pos x="126" y="17"/>
                </a:cxn>
                <a:cxn ang="0">
                  <a:pos x="116" y="7"/>
                </a:cxn>
                <a:cxn ang="0">
                  <a:pos x="114" y="7"/>
                </a:cxn>
                <a:cxn ang="0">
                  <a:pos x="114" y="7"/>
                </a:cxn>
                <a:cxn ang="0">
                  <a:pos x="113" y="5"/>
                </a:cxn>
                <a:cxn ang="0">
                  <a:pos x="108" y="3"/>
                </a:cxn>
                <a:cxn ang="0">
                  <a:pos x="107" y="3"/>
                </a:cxn>
                <a:cxn ang="0">
                  <a:pos x="98" y="2"/>
                </a:cxn>
                <a:cxn ang="0">
                  <a:pos x="73" y="22"/>
                </a:cxn>
                <a:cxn ang="0">
                  <a:pos x="79" y="71"/>
                </a:cxn>
                <a:cxn ang="0">
                  <a:pos x="36" y="109"/>
                </a:cxn>
                <a:cxn ang="0">
                  <a:pos x="46" y="118"/>
                </a:cxn>
                <a:cxn ang="0">
                  <a:pos x="35" y="130"/>
                </a:cxn>
                <a:cxn ang="0">
                  <a:pos x="17" y="129"/>
                </a:cxn>
                <a:cxn ang="0">
                  <a:pos x="23" y="145"/>
                </a:cxn>
                <a:cxn ang="0">
                  <a:pos x="18" y="151"/>
                </a:cxn>
                <a:cxn ang="0">
                  <a:pos x="38" y="177"/>
                </a:cxn>
                <a:cxn ang="0">
                  <a:pos x="32" y="214"/>
                </a:cxn>
                <a:cxn ang="0">
                  <a:pos x="36" y="247"/>
                </a:cxn>
                <a:cxn ang="0">
                  <a:pos x="33" y="260"/>
                </a:cxn>
                <a:cxn ang="0">
                  <a:pos x="18" y="252"/>
                </a:cxn>
                <a:cxn ang="0">
                  <a:pos x="13" y="244"/>
                </a:cxn>
                <a:cxn ang="0">
                  <a:pos x="11" y="322"/>
                </a:cxn>
                <a:cxn ang="0">
                  <a:pos x="24" y="410"/>
                </a:cxn>
                <a:cxn ang="0">
                  <a:pos x="25" y="472"/>
                </a:cxn>
                <a:cxn ang="0">
                  <a:pos x="9" y="509"/>
                </a:cxn>
                <a:cxn ang="0">
                  <a:pos x="63" y="490"/>
                </a:cxn>
                <a:cxn ang="0">
                  <a:pos x="64" y="379"/>
                </a:cxn>
                <a:cxn ang="0">
                  <a:pos x="78" y="361"/>
                </a:cxn>
                <a:cxn ang="0">
                  <a:pos x="89" y="472"/>
                </a:cxn>
                <a:cxn ang="0">
                  <a:pos x="96" y="515"/>
                </a:cxn>
                <a:cxn ang="0">
                  <a:pos x="127" y="493"/>
                </a:cxn>
                <a:cxn ang="0">
                  <a:pos x="123" y="406"/>
                </a:cxn>
                <a:cxn ang="0">
                  <a:pos x="119" y="321"/>
                </a:cxn>
                <a:cxn ang="0">
                  <a:pos x="124" y="257"/>
                </a:cxn>
                <a:cxn ang="0">
                  <a:pos x="145" y="165"/>
                </a:cxn>
                <a:cxn ang="0">
                  <a:pos x="124" y="17"/>
                </a:cxn>
                <a:cxn ang="0">
                  <a:pos x="124" y="19"/>
                </a:cxn>
                <a:cxn ang="0">
                  <a:pos x="124" y="17"/>
                </a:cxn>
                <a:cxn ang="0">
                  <a:pos x="124" y="16"/>
                </a:cxn>
                <a:cxn ang="0">
                  <a:pos x="123" y="14"/>
                </a:cxn>
                <a:cxn ang="0">
                  <a:pos x="124" y="15"/>
                </a:cxn>
                <a:cxn ang="0">
                  <a:pos x="124" y="14"/>
                </a:cxn>
                <a:cxn ang="0">
                  <a:pos x="122" y="12"/>
                </a:cxn>
                <a:cxn ang="0">
                  <a:pos x="121" y="9"/>
                </a:cxn>
                <a:cxn ang="0">
                  <a:pos x="121" y="9"/>
                </a:cxn>
                <a:cxn ang="0">
                  <a:pos x="74" y="20"/>
                </a:cxn>
                <a:cxn ang="0">
                  <a:pos x="101" y="1"/>
                </a:cxn>
                <a:cxn ang="0">
                  <a:pos x="101" y="1"/>
                </a:cxn>
                <a:cxn ang="0">
                  <a:pos x="108" y="3"/>
                </a:cxn>
                <a:cxn ang="0">
                  <a:pos x="113" y="6"/>
                </a:cxn>
              </a:cxnLst>
              <a:rect l="0" t="0" r="r" b="b"/>
              <a:pathLst>
                <a:path w="156" h="516">
                  <a:moveTo>
                    <a:pt x="155" y="112"/>
                  </a:moveTo>
                  <a:cubicBezTo>
                    <a:pt x="153" y="105"/>
                    <a:pt x="148" y="94"/>
                    <a:pt x="145" y="91"/>
                  </a:cubicBezTo>
                  <a:cubicBezTo>
                    <a:pt x="142" y="88"/>
                    <a:pt x="138" y="88"/>
                    <a:pt x="134" y="87"/>
                  </a:cubicBezTo>
                  <a:cubicBezTo>
                    <a:pt x="131" y="87"/>
                    <a:pt x="125" y="86"/>
                    <a:pt x="123" y="83"/>
                  </a:cubicBezTo>
                  <a:cubicBezTo>
                    <a:pt x="121" y="80"/>
                    <a:pt x="120" y="78"/>
                    <a:pt x="116" y="81"/>
                  </a:cubicBezTo>
                  <a:cubicBezTo>
                    <a:pt x="114" y="77"/>
                    <a:pt x="114" y="71"/>
                    <a:pt x="114" y="69"/>
                  </a:cubicBezTo>
                  <a:cubicBezTo>
                    <a:pt x="115" y="66"/>
                    <a:pt x="118" y="61"/>
                    <a:pt x="118" y="58"/>
                  </a:cubicBezTo>
                  <a:cubicBezTo>
                    <a:pt x="121" y="58"/>
                    <a:pt x="124" y="56"/>
                    <a:pt x="124" y="53"/>
                  </a:cubicBezTo>
                  <a:cubicBezTo>
                    <a:pt x="125" y="50"/>
                    <a:pt x="125" y="48"/>
                    <a:pt x="125" y="46"/>
                  </a:cubicBezTo>
                  <a:cubicBezTo>
                    <a:pt x="126" y="44"/>
                    <a:pt x="127" y="37"/>
                    <a:pt x="124" y="38"/>
                  </a:cubicBezTo>
                  <a:cubicBezTo>
                    <a:pt x="124" y="36"/>
                    <a:pt x="125" y="33"/>
                    <a:pt x="125" y="30"/>
                  </a:cubicBezTo>
                  <a:cubicBezTo>
                    <a:pt x="125" y="31"/>
                    <a:pt x="125" y="31"/>
                    <a:pt x="125" y="31"/>
                  </a:cubicBezTo>
                  <a:cubicBezTo>
                    <a:pt x="125" y="32"/>
                    <a:pt x="125" y="33"/>
                    <a:pt x="124" y="34"/>
                  </a:cubicBezTo>
                  <a:cubicBezTo>
                    <a:pt x="125" y="33"/>
                    <a:pt x="125" y="32"/>
                    <a:pt x="125" y="31"/>
                  </a:cubicBezTo>
                  <a:cubicBezTo>
                    <a:pt x="126" y="31"/>
                    <a:pt x="125" y="30"/>
                    <a:pt x="125" y="29"/>
                  </a:cubicBezTo>
                  <a:cubicBezTo>
                    <a:pt x="125" y="27"/>
                    <a:pt x="125" y="25"/>
                    <a:pt x="125" y="24"/>
                  </a:cubicBezTo>
                  <a:cubicBezTo>
                    <a:pt x="125" y="24"/>
                    <a:pt x="125" y="24"/>
                    <a:pt x="125" y="24"/>
                  </a:cubicBezTo>
                  <a:cubicBezTo>
                    <a:pt x="126" y="25"/>
                    <a:pt x="126" y="26"/>
                    <a:pt x="126" y="28"/>
                  </a:cubicBezTo>
                  <a:cubicBezTo>
                    <a:pt x="126" y="27"/>
                    <a:pt x="126" y="25"/>
                    <a:pt x="126" y="24"/>
                  </a:cubicBezTo>
                  <a:cubicBezTo>
                    <a:pt x="126" y="24"/>
                    <a:pt x="125" y="23"/>
                    <a:pt x="125" y="23"/>
                  </a:cubicBezTo>
                  <a:cubicBezTo>
                    <a:pt x="125" y="23"/>
                    <a:pt x="125" y="22"/>
                    <a:pt x="125" y="22"/>
                  </a:cubicBezTo>
                  <a:cubicBezTo>
                    <a:pt x="125" y="21"/>
                    <a:pt x="125" y="20"/>
                    <a:pt x="124" y="19"/>
                  </a:cubicBezTo>
                  <a:cubicBezTo>
                    <a:pt x="124" y="20"/>
                    <a:pt x="125" y="20"/>
                    <a:pt x="125" y="20"/>
                  </a:cubicBezTo>
                  <a:cubicBezTo>
                    <a:pt x="125" y="20"/>
                    <a:pt x="125" y="20"/>
                    <a:pt x="125" y="20"/>
                  </a:cubicBezTo>
                  <a:cubicBezTo>
                    <a:pt x="125" y="20"/>
                    <a:pt x="125" y="20"/>
                    <a:pt x="125" y="20"/>
                  </a:cubicBezTo>
                  <a:cubicBezTo>
                    <a:pt x="125" y="20"/>
                    <a:pt x="126" y="21"/>
                    <a:pt x="126" y="22"/>
                  </a:cubicBezTo>
                  <a:cubicBezTo>
                    <a:pt x="126" y="21"/>
                    <a:pt x="126" y="20"/>
                    <a:pt x="125" y="19"/>
                  </a:cubicBezTo>
                  <a:cubicBezTo>
                    <a:pt x="125" y="19"/>
                    <a:pt x="125" y="18"/>
                    <a:pt x="124" y="17"/>
                  </a:cubicBezTo>
                  <a:cubicBezTo>
                    <a:pt x="124" y="17"/>
                    <a:pt x="124" y="16"/>
                    <a:pt x="125" y="16"/>
                  </a:cubicBezTo>
                  <a:cubicBezTo>
                    <a:pt x="125" y="16"/>
                    <a:pt x="125" y="17"/>
                    <a:pt x="126" y="17"/>
                  </a:cubicBezTo>
                  <a:cubicBezTo>
                    <a:pt x="125" y="17"/>
                    <a:pt x="125" y="16"/>
                    <a:pt x="125" y="16"/>
                  </a:cubicBezTo>
                  <a:cubicBezTo>
                    <a:pt x="125" y="15"/>
                    <a:pt x="125" y="15"/>
                    <a:pt x="125" y="15"/>
                  </a:cubicBezTo>
                  <a:cubicBezTo>
                    <a:pt x="125" y="13"/>
                    <a:pt x="124" y="12"/>
                    <a:pt x="122" y="11"/>
                  </a:cubicBezTo>
                  <a:cubicBezTo>
                    <a:pt x="122" y="10"/>
                    <a:pt x="122" y="10"/>
                    <a:pt x="122" y="9"/>
                  </a:cubicBezTo>
                  <a:cubicBezTo>
                    <a:pt x="121" y="7"/>
                    <a:pt x="118" y="6"/>
                    <a:pt x="116" y="7"/>
                  </a:cubicBezTo>
                  <a:cubicBezTo>
                    <a:pt x="116" y="7"/>
                    <a:pt x="117" y="6"/>
                    <a:pt x="117" y="6"/>
                  </a:cubicBezTo>
                  <a:cubicBezTo>
                    <a:pt x="118" y="5"/>
                    <a:pt x="120" y="5"/>
                    <a:pt x="122" y="5"/>
                  </a:cubicBezTo>
                  <a:cubicBezTo>
                    <a:pt x="120" y="5"/>
                    <a:pt x="118" y="5"/>
                    <a:pt x="117" y="6"/>
                  </a:cubicBezTo>
                  <a:cubicBezTo>
                    <a:pt x="116" y="6"/>
                    <a:pt x="115" y="7"/>
                    <a:pt x="115" y="7"/>
                  </a:cubicBezTo>
                  <a:cubicBezTo>
                    <a:pt x="115" y="7"/>
                    <a:pt x="115" y="7"/>
                    <a:pt x="114" y="7"/>
                  </a:cubicBezTo>
                  <a:cubicBezTo>
                    <a:pt x="114" y="7"/>
                    <a:pt x="114" y="7"/>
                    <a:pt x="114" y="7"/>
                  </a:cubicBezTo>
                  <a:cubicBezTo>
                    <a:pt x="115" y="7"/>
                    <a:pt x="115" y="7"/>
                    <a:pt x="115" y="7"/>
                  </a:cubicBezTo>
                  <a:cubicBezTo>
                    <a:pt x="115" y="6"/>
                    <a:pt x="116" y="5"/>
                    <a:pt x="117" y="5"/>
                  </a:cubicBezTo>
                  <a:cubicBezTo>
                    <a:pt x="116" y="5"/>
                    <a:pt x="115" y="6"/>
                    <a:pt x="114" y="7"/>
                  </a:cubicBezTo>
                  <a:cubicBezTo>
                    <a:pt x="114" y="7"/>
                    <a:pt x="114" y="7"/>
                    <a:pt x="114" y="7"/>
                  </a:cubicBezTo>
                  <a:cubicBezTo>
                    <a:pt x="114" y="7"/>
                    <a:pt x="114" y="7"/>
                    <a:pt x="114" y="7"/>
                  </a:cubicBezTo>
                  <a:cubicBezTo>
                    <a:pt x="114" y="7"/>
                    <a:pt x="114" y="7"/>
                    <a:pt x="114" y="7"/>
                  </a:cubicBezTo>
                  <a:cubicBezTo>
                    <a:pt x="114" y="6"/>
                    <a:pt x="114" y="5"/>
                    <a:pt x="114" y="4"/>
                  </a:cubicBezTo>
                  <a:cubicBezTo>
                    <a:pt x="114" y="5"/>
                    <a:pt x="114" y="6"/>
                    <a:pt x="114" y="6"/>
                  </a:cubicBezTo>
                  <a:cubicBezTo>
                    <a:pt x="114" y="6"/>
                    <a:pt x="114" y="5"/>
                    <a:pt x="113" y="5"/>
                  </a:cubicBezTo>
                  <a:cubicBezTo>
                    <a:pt x="113" y="3"/>
                    <a:pt x="111" y="2"/>
                    <a:pt x="110" y="1"/>
                  </a:cubicBezTo>
                  <a:cubicBezTo>
                    <a:pt x="111" y="2"/>
                    <a:pt x="113" y="3"/>
                    <a:pt x="113" y="5"/>
                  </a:cubicBezTo>
                  <a:cubicBezTo>
                    <a:pt x="113" y="5"/>
                    <a:pt x="113" y="5"/>
                    <a:pt x="113" y="5"/>
                  </a:cubicBezTo>
                  <a:cubicBezTo>
                    <a:pt x="112" y="4"/>
                    <a:pt x="110" y="3"/>
                    <a:pt x="108" y="3"/>
                  </a:cubicBezTo>
                  <a:cubicBezTo>
                    <a:pt x="108" y="3"/>
                    <a:pt x="108" y="3"/>
                    <a:pt x="108" y="3"/>
                  </a:cubicBezTo>
                  <a:cubicBezTo>
                    <a:pt x="108" y="3"/>
                    <a:pt x="108" y="2"/>
                    <a:pt x="108" y="2"/>
                  </a:cubicBezTo>
                  <a:cubicBezTo>
                    <a:pt x="107" y="2"/>
                    <a:pt x="106" y="1"/>
                    <a:pt x="105" y="1"/>
                  </a:cubicBezTo>
                  <a:cubicBezTo>
                    <a:pt x="106" y="1"/>
                    <a:pt x="107" y="2"/>
                    <a:pt x="107" y="3"/>
                  </a:cubicBezTo>
                  <a:cubicBezTo>
                    <a:pt x="107" y="3"/>
                    <a:pt x="107" y="3"/>
                    <a:pt x="107" y="3"/>
                  </a:cubicBezTo>
                  <a:cubicBezTo>
                    <a:pt x="107" y="3"/>
                    <a:pt x="107" y="3"/>
                    <a:pt x="107" y="3"/>
                  </a:cubicBezTo>
                  <a:cubicBezTo>
                    <a:pt x="105" y="2"/>
                    <a:pt x="104" y="1"/>
                    <a:pt x="102" y="1"/>
                  </a:cubicBezTo>
                  <a:cubicBezTo>
                    <a:pt x="102" y="1"/>
                    <a:pt x="101" y="1"/>
                    <a:pt x="101" y="1"/>
                  </a:cubicBezTo>
                  <a:cubicBezTo>
                    <a:pt x="99" y="1"/>
                    <a:pt x="98" y="0"/>
                    <a:pt x="97" y="1"/>
                  </a:cubicBezTo>
                  <a:cubicBezTo>
                    <a:pt x="98" y="1"/>
                    <a:pt x="99" y="1"/>
                    <a:pt x="100" y="1"/>
                  </a:cubicBezTo>
                  <a:cubicBezTo>
                    <a:pt x="100" y="1"/>
                    <a:pt x="99" y="1"/>
                    <a:pt x="98" y="2"/>
                  </a:cubicBezTo>
                  <a:cubicBezTo>
                    <a:pt x="95" y="2"/>
                    <a:pt x="91" y="3"/>
                    <a:pt x="87" y="5"/>
                  </a:cubicBezTo>
                  <a:cubicBezTo>
                    <a:pt x="83" y="7"/>
                    <a:pt x="79" y="10"/>
                    <a:pt x="77" y="14"/>
                  </a:cubicBezTo>
                  <a:cubicBezTo>
                    <a:pt x="76" y="14"/>
                    <a:pt x="75" y="15"/>
                    <a:pt x="75" y="17"/>
                  </a:cubicBezTo>
                  <a:cubicBezTo>
                    <a:pt x="74" y="18"/>
                    <a:pt x="74" y="19"/>
                    <a:pt x="74" y="20"/>
                  </a:cubicBezTo>
                  <a:cubicBezTo>
                    <a:pt x="74" y="21"/>
                    <a:pt x="74" y="21"/>
                    <a:pt x="73" y="22"/>
                  </a:cubicBezTo>
                  <a:cubicBezTo>
                    <a:pt x="73" y="26"/>
                    <a:pt x="72" y="31"/>
                    <a:pt x="72" y="34"/>
                  </a:cubicBezTo>
                  <a:cubicBezTo>
                    <a:pt x="71" y="33"/>
                    <a:pt x="69" y="35"/>
                    <a:pt x="70" y="37"/>
                  </a:cubicBezTo>
                  <a:cubicBezTo>
                    <a:pt x="70" y="39"/>
                    <a:pt x="71" y="43"/>
                    <a:pt x="70" y="46"/>
                  </a:cubicBezTo>
                  <a:cubicBezTo>
                    <a:pt x="70" y="49"/>
                    <a:pt x="70" y="55"/>
                    <a:pt x="74" y="54"/>
                  </a:cubicBezTo>
                  <a:cubicBezTo>
                    <a:pt x="74" y="61"/>
                    <a:pt x="75" y="68"/>
                    <a:pt x="79" y="71"/>
                  </a:cubicBezTo>
                  <a:cubicBezTo>
                    <a:pt x="79" y="77"/>
                    <a:pt x="80" y="81"/>
                    <a:pt x="79" y="85"/>
                  </a:cubicBezTo>
                  <a:cubicBezTo>
                    <a:pt x="76" y="85"/>
                    <a:pt x="74" y="87"/>
                    <a:pt x="71" y="88"/>
                  </a:cubicBezTo>
                  <a:cubicBezTo>
                    <a:pt x="68" y="89"/>
                    <a:pt x="61" y="92"/>
                    <a:pt x="58" y="94"/>
                  </a:cubicBezTo>
                  <a:cubicBezTo>
                    <a:pt x="54" y="96"/>
                    <a:pt x="45" y="101"/>
                    <a:pt x="42" y="103"/>
                  </a:cubicBezTo>
                  <a:cubicBezTo>
                    <a:pt x="39" y="104"/>
                    <a:pt x="37" y="107"/>
                    <a:pt x="36" y="109"/>
                  </a:cubicBezTo>
                  <a:cubicBezTo>
                    <a:pt x="35" y="110"/>
                    <a:pt x="32" y="116"/>
                    <a:pt x="32" y="118"/>
                  </a:cubicBezTo>
                  <a:cubicBezTo>
                    <a:pt x="32" y="118"/>
                    <a:pt x="34" y="119"/>
                    <a:pt x="35" y="120"/>
                  </a:cubicBezTo>
                  <a:cubicBezTo>
                    <a:pt x="35" y="117"/>
                    <a:pt x="38" y="114"/>
                    <a:pt x="39" y="114"/>
                  </a:cubicBezTo>
                  <a:cubicBezTo>
                    <a:pt x="41" y="113"/>
                    <a:pt x="43" y="113"/>
                    <a:pt x="44" y="113"/>
                  </a:cubicBezTo>
                  <a:cubicBezTo>
                    <a:pt x="45" y="114"/>
                    <a:pt x="47" y="115"/>
                    <a:pt x="46" y="118"/>
                  </a:cubicBezTo>
                  <a:cubicBezTo>
                    <a:pt x="46" y="120"/>
                    <a:pt x="45" y="120"/>
                    <a:pt x="45" y="120"/>
                  </a:cubicBezTo>
                  <a:cubicBezTo>
                    <a:pt x="44" y="121"/>
                    <a:pt x="43" y="121"/>
                    <a:pt x="43" y="121"/>
                  </a:cubicBezTo>
                  <a:cubicBezTo>
                    <a:pt x="42" y="122"/>
                    <a:pt x="42" y="125"/>
                    <a:pt x="39" y="125"/>
                  </a:cubicBezTo>
                  <a:cubicBezTo>
                    <a:pt x="39" y="127"/>
                    <a:pt x="41" y="131"/>
                    <a:pt x="40" y="134"/>
                  </a:cubicBezTo>
                  <a:cubicBezTo>
                    <a:pt x="39" y="132"/>
                    <a:pt x="37" y="131"/>
                    <a:pt x="35" y="130"/>
                  </a:cubicBezTo>
                  <a:cubicBezTo>
                    <a:pt x="34" y="129"/>
                    <a:pt x="32" y="128"/>
                    <a:pt x="31" y="127"/>
                  </a:cubicBezTo>
                  <a:cubicBezTo>
                    <a:pt x="29" y="127"/>
                    <a:pt x="28" y="126"/>
                    <a:pt x="27" y="126"/>
                  </a:cubicBezTo>
                  <a:cubicBezTo>
                    <a:pt x="25" y="126"/>
                    <a:pt x="24" y="127"/>
                    <a:pt x="24" y="129"/>
                  </a:cubicBezTo>
                  <a:cubicBezTo>
                    <a:pt x="23" y="128"/>
                    <a:pt x="22" y="127"/>
                    <a:pt x="20" y="127"/>
                  </a:cubicBezTo>
                  <a:cubicBezTo>
                    <a:pt x="19" y="127"/>
                    <a:pt x="18" y="128"/>
                    <a:pt x="17" y="129"/>
                  </a:cubicBezTo>
                  <a:cubicBezTo>
                    <a:pt x="16" y="130"/>
                    <a:pt x="14" y="132"/>
                    <a:pt x="14" y="133"/>
                  </a:cubicBezTo>
                  <a:cubicBezTo>
                    <a:pt x="13" y="133"/>
                    <a:pt x="10" y="133"/>
                    <a:pt x="10" y="136"/>
                  </a:cubicBezTo>
                  <a:cubicBezTo>
                    <a:pt x="9" y="137"/>
                    <a:pt x="11" y="137"/>
                    <a:pt x="12" y="138"/>
                  </a:cubicBezTo>
                  <a:cubicBezTo>
                    <a:pt x="13" y="139"/>
                    <a:pt x="16" y="140"/>
                    <a:pt x="18" y="140"/>
                  </a:cubicBezTo>
                  <a:cubicBezTo>
                    <a:pt x="19" y="142"/>
                    <a:pt x="23" y="144"/>
                    <a:pt x="23" y="145"/>
                  </a:cubicBezTo>
                  <a:cubicBezTo>
                    <a:pt x="22" y="145"/>
                    <a:pt x="21" y="146"/>
                    <a:pt x="19" y="146"/>
                  </a:cubicBezTo>
                  <a:cubicBezTo>
                    <a:pt x="17" y="146"/>
                    <a:pt x="14" y="147"/>
                    <a:pt x="13" y="148"/>
                  </a:cubicBezTo>
                  <a:cubicBezTo>
                    <a:pt x="12" y="148"/>
                    <a:pt x="10" y="149"/>
                    <a:pt x="9" y="149"/>
                  </a:cubicBezTo>
                  <a:cubicBezTo>
                    <a:pt x="10" y="150"/>
                    <a:pt x="13" y="150"/>
                    <a:pt x="14" y="151"/>
                  </a:cubicBezTo>
                  <a:cubicBezTo>
                    <a:pt x="16" y="151"/>
                    <a:pt x="17" y="151"/>
                    <a:pt x="18" y="151"/>
                  </a:cubicBezTo>
                  <a:cubicBezTo>
                    <a:pt x="19" y="151"/>
                    <a:pt x="22" y="151"/>
                    <a:pt x="23" y="151"/>
                  </a:cubicBezTo>
                  <a:cubicBezTo>
                    <a:pt x="25" y="153"/>
                    <a:pt x="32" y="159"/>
                    <a:pt x="35" y="161"/>
                  </a:cubicBezTo>
                  <a:cubicBezTo>
                    <a:pt x="38" y="162"/>
                    <a:pt x="39" y="163"/>
                    <a:pt x="40" y="163"/>
                  </a:cubicBezTo>
                  <a:cubicBezTo>
                    <a:pt x="39" y="167"/>
                    <a:pt x="40" y="171"/>
                    <a:pt x="39" y="172"/>
                  </a:cubicBezTo>
                  <a:cubicBezTo>
                    <a:pt x="39" y="174"/>
                    <a:pt x="37" y="176"/>
                    <a:pt x="38" y="177"/>
                  </a:cubicBezTo>
                  <a:cubicBezTo>
                    <a:pt x="38" y="178"/>
                    <a:pt x="38" y="181"/>
                    <a:pt x="37" y="184"/>
                  </a:cubicBezTo>
                  <a:cubicBezTo>
                    <a:pt x="36" y="186"/>
                    <a:pt x="34" y="188"/>
                    <a:pt x="35" y="189"/>
                  </a:cubicBezTo>
                  <a:cubicBezTo>
                    <a:pt x="36" y="190"/>
                    <a:pt x="40" y="193"/>
                    <a:pt x="39" y="195"/>
                  </a:cubicBezTo>
                  <a:cubicBezTo>
                    <a:pt x="37" y="196"/>
                    <a:pt x="37" y="199"/>
                    <a:pt x="34" y="201"/>
                  </a:cubicBezTo>
                  <a:cubicBezTo>
                    <a:pt x="34" y="204"/>
                    <a:pt x="33" y="213"/>
                    <a:pt x="32" y="214"/>
                  </a:cubicBezTo>
                  <a:cubicBezTo>
                    <a:pt x="32" y="215"/>
                    <a:pt x="30" y="227"/>
                    <a:pt x="30" y="236"/>
                  </a:cubicBezTo>
                  <a:cubicBezTo>
                    <a:pt x="31" y="235"/>
                    <a:pt x="32" y="237"/>
                    <a:pt x="32" y="237"/>
                  </a:cubicBezTo>
                  <a:cubicBezTo>
                    <a:pt x="32" y="238"/>
                    <a:pt x="31" y="240"/>
                    <a:pt x="32" y="240"/>
                  </a:cubicBezTo>
                  <a:cubicBezTo>
                    <a:pt x="33" y="240"/>
                    <a:pt x="34" y="243"/>
                    <a:pt x="34" y="244"/>
                  </a:cubicBezTo>
                  <a:cubicBezTo>
                    <a:pt x="34" y="244"/>
                    <a:pt x="36" y="246"/>
                    <a:pt x="36" y="247"/>
                  </a:cubicBezTo>
                  <a:cubicBezTo>
                    <a:pt x="37" y="248"/>
                    <a:pt x="38" y="250"/>
                    <a:pt x="39" y="250"/>
                  </a:cubicBezTo>
                  <a:cubicBezTo>
                    <a:pt x="40" y="250"/>
                    <a:pt x="42" y="251"/>
                    <a:pt x="42" y="253"/>
                  </a:cubicBezTo>
                  <a:cubicBezTo>
                    <a:pt x="42" y="254"/>
                    <a:pt x="43" y="255"/>
                    <a:pt x="44" y="255"/>
                  </a:cubicBezTo>
                  <a:cubicBezTo>
                    <a:pt x="44" y="255"/>
                    <a:pt x="45" y="257"/>
                    <a:pt x="43" y="258"/>
                  </a:cubicBezTo>
                  <a:cubicBezTo>
                    <a:pt x="41" y="259"/>
                    <a:pt x="35" y="260"/>
                    <a:pt x="33" y="260"/>
                  </a:cubicBezTo>
                  <a:cubicBezTo>
                    <a:pt x="31" y="260"/>
                    <a:pt x="24" y="261"/>
                    <a:pt x="22" y="260"/>
                  </a:cubicBezTo>
                  <a:cubicBezTo>
                    <a:pt x="21" y="261"/>
                    <a:pt x="19" y="261"/>
                    <a:pt x="19" y="261"/>
                  </a:cubicBezTo>
                  <a:cubicBezTo>
                    <a:pt x="18" y="261"/>
                    <a:pt x="18" y="259"/>
                    <a:pt x="18" y="258"/>
                  </a:cubicBezTo>
                  <a:cubicBezTo>
                    <a:pt x="18" y="257"/>
                    <a:pt x="18" y="256"/>
                    <a:pt x="18" y="256"/>
                  </a:cubicBezTo>
                  <a:cubicBezTo>
                    <a:pt x="18" y="255"/>
                    <a:pt x="17" y="253"/>
                    <a:pt x="18" y="252"/>
                  </a:cubicBezTo>
                  <a:cubicBezTo>
                    <a:pt x="17" y="251"/>
                    <a:pt x="17" y="248"/>
                    <a:pt x="17" y="247"/>
                  </a:cubicBezTo>
                  <a:cubicBezTo>
                    <a:pt x="18" y="246"/>
                    <a:pt x="18" y="243"/>
                    <a:pt x="19" y="242"/>
                  </a:cubicBezTo>
                  <a:cubicBezTo>
                    <a:pt x="19" y="241"/>
                    <a:pt x="17" y="239"/>
                    <a:pt x="18" y="238"/>
                  </a:cubicBezTo>
                  <a:cubicBezTo>
                    <a:pt x="18" y="237"/>
                    <a:pt x="17" y="235"/>
                    <a:pt x="16" y="234"/>
                  </a:cubicBezTo>
                  <a:cubicBezTo>
                    <a:pt x="15" y="236"/>
                    <a:pt x="14" y="242"/>
                    <a:pt x="13" y="244"/>
                  </a:cubicBezTo>
                  <a:cubicBezTo>
                    <a:pt x="12" y="247"/>
                    <a:pt x="9" y="256"/>
                    <a:pt x="9" y="258"/>
                  </a:cubicBezTo>
                  <a:cubicBezTo>
                    <a:pt x="9" y="259"/>
                    <a:pt x="10" y="260"/>
                    <a:pt x="12" y="261"/>
                  </a:cubicBezTo>
                  <a:cubicBezTo>
                    <a:pt x="11" y="267"/>
                    <a:pt x="11" y="283"/>
                    <a:pt x="11" y="288"/>
                  </a:cubicBezTo>
                  <a:cubicBezTo>
                    <a:pt x="11" y="292"/>
                    <a:pt x="10" y="305"/>
                    <a:pt x="10" y="310"/>
                  </a:cubicBezTo>
                  <a:cubicBezTo>
                    <a:pt x="11" y="314"/>
                    <a:pt x="11" y="320"/>
                    <a:pt x="11" y="322"/>
                  </a:cubicBezTo>
                  <a:cubicBezTo>
                    <a:pt x="11" y="325"/>
                    <a:pt x="12" y="332"/>
                    <a:pt x="12" y="335"/>
                  </a:cubicBezTo>
                  <a:cubicBezTo>
                    <a:pt x="12" y="337"/>
                    <a:pt x="12" y="347"/>
                    <a:pt x="14" y="350"/>
                  </a:cubicBezTo>
                  <a:cubicBezTo>
                    <a:pt x="13" y="361"/>
                    <a:pt x="13" y="368"/>
                    <a:pt x="14" y="373"/>
                  </a:cubicBezTo>
                  <a:cubicBezTo>
                    <a:pt x="15" y="378"/>
                    <a:pt x="17" y="391"/>
                    <a:pt x="19" y="397"/>
                  </a:cubicBezTo>
                  <a:cubicBezTo>
                    <a:pt x="20" y="403"/>
                    <a:pt x="24" y="406"/>
                    <a:pt x="24" y="410"/>
                  </a:cubicBezTo>
                  <a:cubicBezTo>
                    <a:pt x="24" y="413"/>
                    <a:pt x="26" y="421"/>
                    <a:pt x="27" y="423"/>
                  </a:cubicBezTo>
                  <a:cubicBezTo>
                    <a:pt x="29" y="425"/>
                    <a:pt x="29" y="431"/>
                    <a:pt x="29" y="434"/>
                  </a:cubicBezTo>
                  <a:cubicBezTo>
                    <a:pt x="28" y="436"/>
                    <a:pt x="27" y="447"/>
                    <a:pt x="26" y="452"/>
                  </a:cubicBezTo>
                  <a:cubicBezTo>
                    <a:pt x="25" y="457"/>
                    <a:pt x="25" y="463"/>
                    <a:pt x="24" y="465"/>
                  </a:cubicBezTo>
                  <a:cubicBezTo>
                    <a:pt x="23" y="467"/>
                    <a:pt x="24" y="470"/>
                    <a:pt x="25" y="472"/>
                  </a:cubicBezTo>
                  <a:cubicBezTo>
                    <a:pt x="26" y="473"/>
                    <a:pt x="26" y="478"/>
                    <a:pt x="25" y="480"/>
                  </a:cubicBezTo>
                  <a:cubicBezTo>
                    <a:pt x="23" y="481"/>
                    <a:pt x="21" y="482"/>
                    <a:pt x="20" y="485"/>
                  </a:cubicBezTo>
                  <a:cubicBezTo>
                    <a:pt x="16" y="492"/>
                    <a:pt x="7" y="493"/>
                    <a:pt x="5" y="497"/>
                  </a:cubicBezTo>
                  <a:cubicBezTo>
                    <a:pt x="2" y="497"/>
                    <a:pt x="0" y="500"/>
                    <a:pt x="0" y="503"/>
                  </a:cubicBezTo>
                  <a:cubicBezTo>
                    <a:pt x="1" y="506"/>
                    <a:pt x="5" y="508"/>
                    <a:pt x="9" y="509"/>
                  </a:cubicBezTo>
                  <a:cubicBezTo>
                    <a:pt x="12" y="509"/>
                    <a:pt x="21" y="510"/>
                    <a:pt x="27" y="508"/>
                  </a:cubicBezTo>
                  <a:cubicBezTo>
                    <a:pt x="33" y="506"/>
                    <a:pt x="40" y="502"/>
                    <a:pt x="42" y="501"/>
                  </a:cubicBezTo>
                  <a:cubicBezTo>
                    <a:pt x="43" y="501"/>
                    <a:pt x="53" y="503"/>
                    <a:pt x="57" y="502"/>
                  </a:cubicBezTo>
                  <a:cubicBezTo>
                    <a:pt x="61" y="501"/>
                    <a:pt x="64" y="499"/>
                    <a:pt x="64" y="497"/>
                  </a:cubicBezTo>
                  <a:cubicBezTo>
                    <a:pt x="64" y="494"/>
                    <a:pt x="64" y="492"/>
                    <a:pt x="63" y="490"/>
                  </a:cubicBezTo>
                  <a:cubicBezTo>
                    <a:pt x="63" y="486"/>
                    <a:pt x="62" y="482"/>
                    <a:pt x="62" y="479"/>
                  </a:cubicBezTo>
                  <a:cubicBezTo>
                    <a:pt x="62" y="476"/>
                    <a:pt x="67" y="474"/>
                    <a:pt x="68" y="470"/>
                  </a:cubicBezTo>
                  <a:cubicBezTo>
                    <a:pt x="68" y="465"/>
                    <a:pt x="66" y="445"/>
                    <a:pt x="66" y="431"/>
                  </a:cubicBezTo>
                  <a:cubicBezTo>
                    <a:pt x="65" y="416"/>
                    <a:pt x="66" y="399"/>
                    <a:pt x="66" y="396"/>
                  </a:cubicBezTo>
                  <a:cubicBezTo>
                    <a:pt x="65" y="393"/>
                    <a:pt x="63" y="383"/>
                    <a:pt x="64" y="379"/>
                  </a:cubicBezTo>
                  <a:cubicBezTo>
                    <a:pt x="65" y="375"/>
                    <a:pt x="66" y="362"/>
                    <a:pt x="65" y="358"/>
                  </a:cubicBezTo>
                  <a:cubicBezTo>
                    <a:pt x="64" y="355"/>
                    <a:pt x="65" y="333"/>
                    <a:pt x="66" y="328"/>
                  </a:cubicBezTo>
                  <a:cubicBezTo>
                    <a:pt x="70" y="336"/>
                    <a:pt x="71" y="339"/>
                    <a:pt x="72" y="342"/>
                  </a:cubicBezTo>
                  <a:cubicBezTo>
                    <a:pt x="72" y="345"/>
                    <a:pt x="73" y="351"/>
                    <a:pt x="75" y="354"/>
                  </a:cubicBezTo>
                  <a:cubicBezTo>
                    <a:pt x="76" y="357"/>
                    <a:pt x="78" y="358"/>
                    <a:pt x="78" y="361"/>
                  </a:cubicBezTo>
                  <a:cubicBezTo>
                    <a:pt x="78" y="364"/>
                    <a:pt x="78" y="372"/>
                    <a:pt x="81" y="375"/>
                  </a:cubicBezTo>
                  <a:cubicBezTo>
                    <a:pt x="81" y="389"/>
                    <a:pt x="81" y="397"/>
                    <a:pt x="83" y="400"/>
                  </a:cubicBezTo>
                  <a:cubicBezTo>
                    <a:pt x="84" y="404"/>
                    <a:pt x="87" y="408"/>
                    <a:pt x="86" y="418"/>
                  </a:cubicBezTo>
                  <a:cubicBezTo>
                    <a:pt x="86" y="427"/>
                    <a:pt x="84" y="448"/>
                    <a:pt x="84" y="453"/>
                  </a:cubicBezTo>
                  <a:cubicBezTo>
                    <a:pt x="83" y="458"/>
                    <a:pt x="88" y="470"/>
                    <a:pt x="89" y="472"/>
                  </a:cubicBezTo>
                  <a:cubicBezTo>
                    <a:pt x="91" y="474"/>
                    <a:pt x="94" y="476"/>
                    <a:pt x="93" y="479"/>
                  </a:cubicBezTo>
                  <a:cubicBezTo>
                    <a:pt x="92" y="482"/>
                    <a:pt x="89" y="485"/>
                    <a:pt x="91" y="488"/>
                  </a:cubicBezTo>
                  <a:cubicBezTo>
                    <a:pt x="93" y="491"/>
                    <a:pt x="94" y="494"/>
                    <a:pt x="96" y="494"/>
                  </a:cubicBezTo>
                  <a:cubicBezTo>
                    <a:pt x="96" y="497"/>
                    <a:pt x="95" y="505"/>
                    <a:pt x="96" y="507"/>
                  </a:cubicBezTo>
                  <a:cubicBezTo>
                    <a:pt x="93" y="510"/>
                    <a:pt x="93" y="515"/>
                    <a:pt x="96" y="515"/>
                  </a:cubicBezTo>
                  <a:cubicBezTo>
                    <a:pt x="99" y="516"/>
                    <a:pt x="107" y="516"/>
                    <a:pt x="111" y="516"/>
                  </a:cubicBezTo>
                  <a:cubicBezTo>
                    <a:pt x="114" y="516"/>
                    <a:pt x="125" y="516"/>
                    <a:pt x="126" y="514"/>
                  </a:cubicBezTo>
                  <a:cubicBezTo>
                    <a:pt x="128" y="512"/>
                    <a:pt x="128" y="509"/>
                    <a:pt x="128" y="508"/>
                  </a:cubicBezTo>
                  <a:cubicBezTo>
                    <a:pt x="127" y="506"/>
                    <a:pt x="125" y="500"/>
                    <a:pt x="125" y="498"/>
                  </a:cubicBezTo>
                  <a:cubicBezTo>
                    <a:pt x="127" y="498"/>
                    <a:pt x="127" y="494"/>
                    <a:pt x="127" y="493"/>
                  </a:cubicBezTo>
                  <a:cubicBezTo>
                    <a:pt x="127" y="491"/>
                    <a:pt x="130" y="484"/>
                    <a:pt x="129" y="482"/>
                  </a:cubicBezTo>
                  <a:cubicBezTo>
                    <a:pt x="131" y="478"/>
                    <a:pt x="134" y="474"/>
                    <a:pt x="132" y="471"/>
                  </a:cubicBezTo>
                  <a:cubicBezTo>
                    <a:pt x="129" y="469"/>
                    <a:pt x="131" y="466"/>
                    <a:pt x="130" y="463"/>
                  </a:cubicBezTo>
                  <a:cubicBezTo>
                    <a:pt x="129" y="461"/>
                    <a:pt x="127" y="433"/>
                    <a:pt x="126" y="424"/>
                  </a:cubicBezTo>
                  <a:cubicBezTo>
                    <a:pt x="125" y="415"/>
                    <a:pt x="125" y="408"/>
                    <a:pt x="123" y="406"/>
                  </a:cubicBezTo>
                  <a:cubicBezTo>
                    <a:pt x="122" y="403"/>
                    <a:pt x="121" y="399"/>
                    <a:pt x="122" y="397"/>
                  </a:cubicBezTo>
                  <a:cubicBezTo>
                    <a:pt x="122" y="395"/>
                    <a:pt x="122" y="393"/>
                    <a:pt x="121" y="391"/>
                  </a:cubicBezTo>
                  <a:cubicBezTo>
                    <a:pt x="119" y="389"/>
                    <a:pt x="117" y="378"/>
                    <a:pt x="117" y="375"/>
                  </a:cubicBezTo>
                  <a:cubicBezTo>
                    <a:pt x="117" y="373"/>
                    <a:pt x="116" y="351"/>
                    <a:pt x="116" y="344"/>
                  </a:cubicBezTo>
                  <a:cubicBezTo>
                    <a:pt x="116" y="338"/>
                    <a:pt x="117" y="327"/>
                    <a:pt x="119" y="321"/>
                  </a:cubicBezTo>
                  <a:cubicBezTo>
                    <a:pt x="121" y="315"/>
                    <a:pt x="123" y="307"/>
                    <a:pt x="120" y="305"/>
                  </a:cubicBezTo>
                  <a:cubicBezTo>
                    <a:pt x="118" y="302"/>
                    <a:pt x="117" y="299"/>
                    <a:pt x="117" y="296"/>
                  </a:cubicBezTo>
                  <a:cubicBezTo>
                    <a:pt x="118" y="293"/>
                    <a:pt x="120" y="283"/>
                    <a:pt x="121" y="282"/>
                  </a:cubicBezTo>
                  <a:cubicBezTo>
                    <a:pt x="121" y="280"/>
                    <a:pt x="124" y="277"/>
                    <a:pt x="120" y="266"/>
                  </a:cubicBezTo>
                  <a:cubicBezTo>
                    <a:pt x="123" y="264"/>
                    <a:pt x="124" y="259"/>
                    <a:pt x="124" y="257"/>
                  </a:cubicBezTo>
                  <a:cubicBezTo>
                    <a:pt x="123" y="254"/>
                    <a:pt x="122" y="254"/>
                    <a:pt x="123" y="251"/>
                  </a:cubicBezTo>
                  <a:cubicBezTo>
                    <a:pt x="124" y="249"/>
                    <a:pt x="126" y="244"/>
                    <a:pt x="125" y="240"/>
                  </a:cubicBezTo>
                  <a:cubicBezTo>
                    <a:pt x="124" y="236"/>
                    <a:pt x="124" y="230"/>
                    <a:pt x="124" y="225"/>
                  </a:cubicBezTo>
                  <a:cubicBezTo>
                    <a:pt x="124" y="219"/>
                    <a:pt x="130" y="184"/>
                    <a:pt x="134" y="170"/>
                  </a:cubicBezTo>
                  <a:cubicBezTo>
                    <a:pt x="141" y="170"/>
                    <a:pt x="145" y="167"/>
                    <a:pt x="145" y="165"/>
                  </a:cubicBezTo>
                  <a:cubicBezTo>
                    <a:pt x="146" y="164"/>
                    <a:pt x="147" y="153"/>
                    <a:pt x="148" y="149"/>
                  </a:cubicBezTo>
                  <a:cubicBezTo>
                    <a:pt x="149" y="145"/>
                    <a:pt x="149" y="139"/>
                    <a:pt x="151" y="137"/>
                  </a:cubicBezTo>
                  <a:cubicBezTo>
                    <a:pt x="153" y="135"/>
                    <a:pt x="156" y="119"/>
                    <a:pt x="155" y="112"/>
                  </a:cubicBezTo>
                  <a:close/>
                  <a:moveTo>
                    <a:pt x="124" y="18"/>
                  </a:moveTo>
                  <a:cubicBezTo>
                    <a:pt x="124" y="18"/>
                    <a:pt x="124" y="17"/>
                    <a:pt x="124" y="17"/>
                  </a:cubicBezTo>
                  <a:cubicBezTo>
                    <a:pt x="124" y="17"/>
                    <a:pt x="124" y="17"/>
                    <a:pt x="124" y="17"/>
                  </a:cubicBezTo>
                  <a:cubicBezTo>
                    <a:pt x="124" y="17"/>
                    <a:pt x="124" y="17"/>
                    <a:pt x="124" y="17"/>
                  </a:cubicBezTo>
                  <a:cubicBezTo>
                    <a:pt x="124" y="18"/>
                    <a:pt x="124" y="18"/>
                    <a:pt x="124" y="18"/>
                  </a:cubicBezTo>
                  <a:close/>
                  <a:moveTo>
                    <a:pt x="125" y="19"/>
                  </a:moveTo>
                  <a:cubicBezTo>
                    <a:pt x="125" y="19"/>
                    <a:pt x="124" y="19"/>
                    <a:pt x="124" y="19"/>
                  </a:cubicBezTo>
                  <a:cubicBezTo>
                    <a:pt x="124" y="19"/>
                    <a:pt x="124" y="19"/>
                    <a:pt x="124" y="19"/>
                  </a:cubicBezTo>
                  <a:cubicBezTo>
                    <a:pt x="124" y="19"/>
                    <a:pt x="124" y="18"/>
                    <a:pt x="124" y="18"/>
                  </a:cubicBezTo>
                  <a:cubicBezTo>
                    <a:pt x="124" y="18"/>
                    <a:pt x="124" y="18"/>
                    <a:pt x="124" y="18"/>
                  </a:cubicBezTo>
                  <a:cubicBezTo>
                    <a:pt x="124" y="18"/>
                    <a:pt x="125" y="19"/>
                    <a:pt x="125" y="19"/>
                  </a:cubicBezTo>
                  <a:close/>
                  <a:moveTo>
                    <a:pt x="124" y="17"/>
                  </a:moveTo>
                  <a:cubicBezTo>
                    <a:pt x="124" y="17"/>
                    <a:pt x="124" y="17"/>
                    <a:pt x="124" y="17"/>
                  </a:cubicBezTo>
                  <a:cubicBezTo>
                    <a:pt x="124" y="17"/>
                    <a:pt x="124" y="17"/>
                    <a:pt x="123" y="16"/>
                  </a:cubicBezTo>
                  <a:cubicBezTo>
                    <a:pt x="123" y="16"/>
                    <a:pt x="123" y="15"/>
                    <a:pt x="123" y="15"/>
                  </a:cubicBezTo>
                  <a:cubicBezTo>
                    <a:pt x="123" y="15"/>
                    <a:pt x="123" y="15"/>
                    <a:pt x="123" y="15"/>
                  </a:cubicBezTo>
                  <a:cubicBezTo>
                    <a:pt x="124" y="15"/>
                    <a:pt x="124" y="15"/>
                    <a:pt x="124" y="16"/>
                  </a:cubicBezTo>
                  <a:cubicBezTo>
                    <a:pt x="124" y="16"/>
                    <a:pt x="124" y="17"/>
                    <a:pt x="124" y="17"/>
                  </a:cubicBezTo>
                  <a:close/>
                  <a:moveTo>
                    <a:pt x="124" y="15"/>
                  </a:moveTo>
                  <a:cubicBezTo>
                    <a:pt x="124" y="15"/>
                    <a:pt x="124" y="15"/>
                    <a:pt x="124" y="15"/>
                  </a:cubicBezTo>
                  <a:cubicBezTo>
                    <a:pt x="124" y="15"/>
                    <a:pt x="124" y="15"/>
                    <a:pt x="124" y="15"/>
                  </a:cubicBezTo>
                  <a:cubicBezTo>
                    <a:pt x="123" y="15"/>
                    <a:pt x="123" y="14"/>
                    <a:pt x="123" y="14"/>
                  </a:cubicBezTo>
                  <a:cubicBezTo>
                    <a:pt x="122" y="14"/>
                    <a:pt x="122" y="14"/>
                    <a:pt x="122" y="14"/>
                  </a:cubicBezTo>
                  <a:cubicBezTo>
                    <a:pt x="122" y="13"/>
                    <a:pt x="122" y="13"/>
                    <a:pt x="122" y="12"/>
                  </a:cubicBezTo>
                  <a:cubicBezTo>
                    <a:pt x="122" y="12"/>
                    <a:pt x="122" y="12"/>
                    <a:pt x="122" y="12"/>
                  </a:cubicBezTo>
                  <a:cubicBezTo>
                    <a:pt x="123" y="13"/>
                    <a:pt x="124" y="13"/>
                    <a:pt x="124" y="14"/>
                  </a:cubicBezTo>
                  <a:cubicBezTo>
                    <a:pt x="124" y="14"/>
                    <a:pt x="124" y="15"/>
                    <a:pt x="124" y="15"/>
                  </a:cubicBezTo>
                  <a:close/>
                  <a:moveTo>
                    <a:pt x="124" y="14"/>
                  </a:moveTo>
                  <a:cubicBezTo>
                    <a:pt x="124" y="13"/>
                    <a:pt x="123" y="13"/>
                    <a:pt x="123" y="12"/>
                  </a:cubicBezTo>
                  <a:cubicBezTo>
                    <a:pt x="123" y="12"/>
                    <a:pt x="122" y="12"/>
                    <a:pt x="122" y="12"/>
                  </a:cubicBezTo>
                  <a:cubicBezTo>
                    <a:pt x="122" y="12"/>
                    <a:pt x="122" y="12"/>
                    <a:pt x="122" y="12"/>
                  </a:cubicBezTo>
                  <a:cubicBezTo>
                    <a:pt x="123" y="12"/>
                    <a:pt x="124" y="13"/>
                    <a:pt x="124" y="14"/>
                  </a:cubicBezTo>
                  <a:close/>
                  <a:moveTo>
                    <a:pt x="122" y="12"/>
                  </a:moveTo>
                  <a:cubicBezTo>
                    <a:pt x="122" y="13"/>
                    <a:pt x="122" y="13"/>
                    <a:pt x="122" y="14"/>
                  </a:cubicBezTo>
                  <a:cubicBezTo>
                    <a:pt x="122" y="13"/>
                    <a:pt x="122" y="13"/>
                    <a:pt x="121" y="12"/>
                  </a:cubicBezTo>
                  <a:cubicBezTo>
                    <a:pt x="122" y="12"/>
                    <a:pt x="122" y="12"/>
                    <a:pt x="122" y="12"/>
                  </a:cubicBezTo>
                  <a:close/>
                  <a:moveTo>
                    <a:pt x="122" y="12"/>
                  </a:moveTo>
                  <a:cubicBezTo>
                    <a:pt x="122" y="11"/>
                    <a:pt x="121" y="11"/>
                    <a:pt x="121" y="11"/>
                  </a:cubicBezTo>
                  <a:cubicBezTo>
                    <a:pt x="121" y="11"/>
                    <a:pt x="120" y="11"/>
                    <a:pt x="120" y="11"/>
                  </a:cubicBezTo>
                  <a:cubicBezTo>
                    <a:pt x="121" y="11"/>
                    <a:pt x="122" y="11"/>
                    <a:pt x="122" y="11"/>
                  </a:cubicBezTo>
                  <a:cubicBezTo>
                    <a:pt x="122" y="12"/>
                    <a:pt x="122" y="12"/>
                    <a:pt x="122" y="12"/>
                  </a:cubicBezTo>
                  <a:close/>
                  <a:moveTo>
                    <a:pt x="121" y="9"/>
                  </a:moveTo>
                  <a:cubicBezTo>
                    <a:pt x="122" y="10"/>
                    <a:pt x="122" y="10"/>
                    <a:pt x="122" y="10"/>
                  </a:cubicBezTo>
                  <a:cubicBezTo>
                    <a:pt x="121" y="10"/>
                    <a:pt x="120" y="9"/>
                    <a:pt x="119" y="9"/>
                  </a:cubicBezTo>
                  <a:cubicBezTo>
                    <a:pt x="119" y="9"/>
                    <a:pt x="118" y="9"/>
                    <a:pt x="118" y="9"/>
                  </a:cubicBezTo>
                  <a:cubicBezTo>
                    <a:pt x="118" y="9"/>
                    <a:pt x="118" y="9"/>
                    <a:pt x="118" y="9"/>
                  </a:cubicBezTo>
                  <a:cubicBezTo>
                    <a:pt x="119" y="8"/>
                    <a:pt x="120" y="8"/>
                    <a:pt x="121" y="9"/>
                  </a:cubicBezTo>
                  <a:cubicBezTo>
                    <a:pt x="120" y="8"/>
                    <a:pt x="119" y="8"/>
                    <a:pt x="118" y="8"/>
                  </a:cubicBezTo>
                  <a:cubicBezTo>
                    <a:pt x="118" y="8"/>
                    <a:pt x="118" y="8"/>
                    <a:pt x="117" y="8"/>
                  </a:cubicBezTo>
                  <a:cubicBezTo>
                    <a:pt x="117" y="8"/>
                    <a:pt x="116" y="8"/>
                    <a:pt x="115" y="8"/>
                  </a:cubicBezTo>
                  <a:cubicBezTo>
                    <a:pt x="118" y="7"/>
                    <a:pt x="120" y="7"/>
                    <a:pt x="121" y="9"/>
                  </a:cubicBezTo>
                  <a:close/>
                  <a:moveTo>
                    <a:pt x="74" y="20"/>
                  </a:moveTo>
                  <a:cubicBezTo>
                    <a:pt x="74" y="19"/>
                    <a:pt x="74" y="18"/>
                    <a:pt x="75" y="17"/>
                  </a:cubicBezTo>
                  <a:cubicBezTo>
                    <a:pt x="75" y="16"/>
                    <a:pt x="76" y="16"/>
                    <a:pt x="76" y="15"/>
                  </a:cubicBezTo>
                  <a:cubicBezTo>
                    <a:pt x="75" y="17"/>
                    <a:pt x="74" y="19"/>
                    <a:pt x="74" y="20"/>
                  </a:cubicBezTo>
                  <a:close/>
                  <a:moveTo>
                    <a:pt x="99" y="2"/>
                  </a:moveTo>
                  <a:cubicBezTo>
                    <a:pt x="99" y="1"/>
                    <a:pt x="100" y="1"/>
                    <a:pt x="101" y="1"/>
                  </a:cubicBezTo>
                  <a:cubicBezTo>
                    <a:pt x="101" y="1"/>
                    <a:pt x="101" y="1"/>
                    <a:pt x="101" y="1"/>
                  </a:cubicBezTo>
                  <a:cubicBezTo>
                    <a:pt x="101" y="1"/>
                    <a:pt x="101" y="2"/>
                    <a:pt x="102" y="2"/>
                  </a:cubicBezTo>
                  <a:cubicBezTo>
                    <a:pt x="101" y="2"/>
                    <a:pt x="100" y="2"/>
                    <a:pt x="99" y="2"/>
                  </a:cubicBezTo>
                  <a:close/>
                  <a:moveTo>
                    <a:pt x="103" y="2"/>
                  </a:moveTo>
                  <a:cubicBezTo>
                    <a:pt x="103" y="2"/>
                    <a:pt x="102" y="1"/>
                    <a:pt x="101" y="1"/>
                  </a:cubicBezTo>
                  <a:cubicBezTo>
                    <a:pt x="102" y="1"/>
                    <a:pt x="102" y="1"/>
                    <a:pt x="102" y="1"/>
                  </a:cubicBezTo>
                  <a:cubicBezTo>
                    <a:pt x="103" y="1"/>
                    <a:pt x="104" y="2"/>
                    <a:pt x="105" y="2"/>
                  </a:cubicBezTo>
                  <a:cubicBezTo>
                    <a:pt x="104" y="2"/>
                    <a:pt x="104" y="2"/>
                    <a:pt x="103" y="2"/>
                  </a:cubicBezTo>
                  <a:close/>
                  <a:moveTo>
                    <a:pt x="108" y="3"/>
                  </a:moveTo>
                  <a:cubicBezTo>
                    <a:pt x="108" y="3"/>
                    <a:pt x="108" y="3"/>
                    <a:pt x="108" y="3"/>
                  </a:cubicBezTo>
                  <a:cubicBezTo>
                    <a:pt x="108" y="3"/>
                    <a:pt x="108" y="3"/>
                    <a:pt x="108" y="3"/>
                  </a:cubicBezTo>
                  <a:cubicBezTo>
                    <a:pt x="108" y="3"/>
                    <a:pt x="108" y="3"/>
                    <a:pt x="108" y="3"/>
                  </a:cubicBezTo>
                  <a:close/>
                  <a:moveTo>
                    <a:pt x="109" y="3"/>
                  </a:moveTo>
                  <a:cubicBezTo>
                    <a:pt x="109" y="3"/>
                    <a:pt x="108" y="3"/>
                    <a:pt x="108" y="3"/>
                  </a:cubicBezTo>
                  <a:cubicBezTo>
                    <a:pt x="110" y="3"/>
                    <a:pt x="112" y="5"/>
                    <a:pt x="113" y="6"/>
                  </a:cubicBezTo>
                  <a:cubicBezTo>
                    <a:pt x="112" y="5"/>
                    <a:pt x="110" y="4"/>
                    <a:pt x="109" y="3"/>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38">
              <a:extLst>
                <a:ext uri="{FF2B5EF4-FFF2-40B4-BE49-F238E27FC236}">
                  <a16:creationId xmlns:a16="http://schemas.microsoft.com/office/drawing/2014/main" id="{F3FD7449-3521-49E3-9D2D-FE968E01D89C}"/>
                </a:ext>
              </a:extLst>
            </p:cNvPr>
            <p:cNvSpPr>
              <a:spLocks/>
            </p:cNvSpPr>
            <p:nvPr/>
          </p:nvSpPr>
          <p:spPr bwMode="auto">
            <a:xfrm>
              <a:off x="2963863" y="5048251"/>
              <a:ext cx="80963" cy="82550"/>
            </a:xfrm>
            <a:custGeom>
              <a:avLst/>
              <a:gdLst/>
              <a:ahLst/>
              <a:cxnLst>
                <a:cxn ang="0">
                  <a:pos x="19" y="37"/>
                </a:cxn>
                <a:cxn ang="0">
                  <a:pos x="27" y="30"/>
                </a:cxn>
                <a:cxn ang="0">
                  <a:pos x="32" y="23"/>
                </a:cxn>
                <a:cxn ang="0">
                  <a:pos x="37" y="19"/>
                </a:cxn>
                <a:cxn ang="0">
                  <a:pos x="36" y="16"/>
                </a:cxn>
                <a:cxn ang="0">
                  <a:pos x="36" y="12"/>
                </a:cxn>
                <a:cxn ang="0">
                  <a:pos x="37" y="9"/>
                </a:cxn>
                <a:cxn ang="0">
                  <a:pos x="34" y="7"/>
                </a:cxn>
                <a:cxn ang="0">
                  <a:pos x="28" y="6"/>
                </a:cxn>
                <a:cxn ang="0">
                  <a:pos x="21" y="8"/>
                </a:cxn>
                <a:cxn ang="0">
                  <a:pos x="15" y="10"/>
                </a:cxn>
                <a:cxn ang="0">
                  <a:pos x="18" y="7"/>
                </a:cxn>
                <a:cxn ang="0">
                  <a:pos x="25" y="3"/>
                </a:cxn>
                <a:cxn ang="0">
                  <a:pos x="23" y="0"/>
                </a:cxn>
                <a:cxn ang="0">
                  <a:pos x="16" y="0"/>
                </a:cxn>
                <a:cxn ang="0">
                  <a:pos x="10" y="6"/>
                </a:cxn>
                <a:cxn ang="0">
                  <a:pos x="4" y="15"/>
                </a:cxn>
                <a:cxn ang="0">
                  <a:pos x="2" y="25"/>
                </a:cxn>
                <a:cxn ang="0">
                  <a:pos x="3" y="34"/>
                </a:cxn>
                <a:cxn ang="0">
                  <a:pos x="11" y="39"/>
                </a:cxn>
                <a:cxn ang="0">
                  <a:pos x="19" y="37"/>
                </a:cxn>
              </a:cxnLst>
              <a:rect l="0" t="0" r="r" b="b"/>
              <a:pathLst>
                <a:path w="38" h="39">
                  <a:moveTo>
                    <a:pt x="19" y="37"/>
                  </a:moveTo>
                  <a:cubicBezTo>
                    <a:pt x="22" y="34"/>
                    <a:pt x="26" y="31"/>
                    <a:pt x="27" y="30"/>
                  </a:cubicBezTo>
                  <a:cubicBezTo>
                    <a:pt x="28" y="29"/>
                    <a:pt x="33" y="26"/>
                    <a:pt x="32" y="23"/>
                  </a:cubicBezTo>
                  <a:cubicBezTo>
                    <a:pt x="34" y="21"/>
                    <a:pt x="37" y="20"/>
                    <a:pt x="37" y="19"/>
                  </a:cubicBezTo>
                  <a:cubicBezTo>
                    <a:pt x="38" y="17"/>
                    <a:pt x="37" y="17"/>
                    <a:pt x="36" y="16"/>
                  </a:cubicBezTo>
                  <a:cubicBezTo>
                    <a:pt x="37" y="15"/>
                    <a:pt x="38" y="13"/>
                    <a:pt x="36" y="12"/>
                  </a:cubicBezTo>
                  <a:cubicBezTo>
                    <a:pt x="37" y="11"/>
                    <a:pt x="38" y="10"/>
                    <a:pt x="37" y="9"/>
                  </a:cubicBezTo>
                  <a:cubicBezTo>
                    <a:pt x="37" y="7"/>
                    <a:pt x="35" y="7"/>
                    <a:pt x="34" y="7"/>
                  </a:cubicBezTo>
                  <a:cubicBezTo>
                    <a:pt x="32" y="7"/>
                    <a:pt x="30" y="7"/>
                    <a:pt x="28" y="6"/>
                  </a:cubicBezTo>
                  <a:cubicBezTo>
                    <a:pt x="26" y="6"/>
                    <a:pt x="22" y="7"/>
                    <a:pt x="21" y="8"/>
                  </a:cubicBezTo>
                  <a:cubicBezTo>
                    <a:pt x="20" y="8"/>
                    <a:pt x="17" y="10"/>
                    <a:pt x="15" y="10"/>
                  </a:cubicBezTo>
                  <a:cubicBezTo>
                    <a:pt x="17" y="9"/>
                    <a:pt x="18" y="8"/>
                    <a:pt x="18" y="7"/>
                  </a:cubicBezTo>
                  <a:cubicBezTo>
                    <a:pt x="21" y="6"/>
                    <a:pt x="25" y="5"/>
                    <a:pt x="25" y="3"/>
                  </a:cubicBezTo>
                  <a:cubicBezTo>
                    <a:pt x="25" y="1"/>
                    <a:pt x="24" y="0"/>
                    <a:pt x="23" y="0"/>
                  </a:cubicBezTo>
                  <a:cubicBezTo>
                    <a:pt x="19" y="2"/>
                    <a:pt x="19" y="0"/>
                    <a:pt x="16" y="0"/>
                  </a:cubicBezTo>
                  <a:cubicBezTo>
                    <a:pt x="14" y="0"/>
                    <a:pt x="12" y="4"/>
                    <a:pt x="10" y="6"/>
                  </a:cubicBezTo>
                  <a:cubicBezTo>
                    <a:pt x="8" y="7"/>
                    <a:pt x="5" y="12"/>
                    <a:pt x="4" y="15"/>
                  </a:cubicBezTo>
                  <a:cubicBezTo>
                    <a:pt x="4" y="18"/>
                    <a:pt x="3" y="22"/>
                    <a:pt x="2" y="25"/>
                  </a:cubicBezTo>
                  <a:cubicBezTo>
                    <a:pt x="0" y="28"/>
                    <a:pt x="2" y="32"/>
                    <a:pt x="3" y="34"/>
                  </a:cubicBezTo>
                  <a:cubicBezTo>
                    <a:pt x="5" y="35"/>
                    <a:pt x="9" y="38"/>
                    <a:pt x="11" y="39"/>
                  </a:cubicBezTo>
                  <a:cubicBezTo>
                    <a:pt x="13" y="39"/>
                    <a:pt x="17" y="39"/>
                    <a:pt x="19" y="37"/>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40">
              <a:extLst>
                <a:ext uri="{FF2B5EF4-FFF2-40B4-BE49-F238E27FC236}">
                  <a16:creationId xmlns:a16="http://schemas.microsoft.com/office/drawing/2014/main" id="{724D3B7C-FBEA-4A51-ADB3-6F9BA493661D}"/>
                </a:ext>
              </a:extLst>
            </p:cNvPr>
            <p:cNvSpPr>
              <a:spLocks/>
            </p:cNvSpPr>
            <p:nvPr/>
          </p:nvSpPr>
          <p:spPr bwMode="auto">
            <a:xfrm>
              <a:off x="3444876" y="544353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64656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41">
              <a:extLst>
                <a:ext uri="{FF2B5EF4-FFF2-40B4-BE49-F238E27FC236}">
                  <a16:creationId xmlns:a16="http://schemas.microsoft.com/office/drawing/2014/main" id="{5AFD2883-C9E4-4395-943B-CF27625CD1BD}"/>
                </a:ext>
              </a:extLst>
            </p:cNvPr>
            <p:cNvSpPr>
              <a:spLocks/>
            </p:cNvSpPr>
            <p:nvPr/>
          </p:nvSpPr>
          <p:spPr bwMode="auto">
            <a:xfrm>
              <a:off x="3444876" y="5443538"/>
              <a:ext cx="1588" cy="4763"/>
            </a:xfrm>
            <a:custGeom>
              <a:avLst/>
              <a:gdLst/>
              <a:ahLst/>
              <a:cxnLst>
                <a:cxn ang="0">
                  <a:pos x="0" y="0"/>
                </a:cxn>
                <a:cxn ang="0">
                  <a:pos x="1" y="2"/>
                </a:cxn>
                <a:cxn ang="0">
                  <a:pos x="0" y="0"/>
                </a:cxn>
              </a:cxnLst>
              <a:rect l="0" t="0" r="r" b="b"/>
              <a:pathLst>
                <a:path w="1" h="2">
                  <a:moveTo>
                    <a:pt x="0" y="0"/>
                  </a:moveTo>
                  <a:cubicBezTo>
                    <a:pt x="0" y="1"/>
                    <a:pt x="0" y="1"/>
                    <a:pt x="1" y="2"/>
                  </a:cubicBezTo>
                  <a:cubicBezTo>
                    <a:pt x="0" y="1"/>
                    <a:pt x="0" y="1"/>
                    <a:pt x="0" y="0"/>
                  </a:cubicBezTo>
                  <a:close/>
                </a:path>
              </a:pathLst>
            </a:custGeom>
            <a:solidFill>
              <a:srgbClr val="64656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3" name="Group 72">
            <a:extLst>
              <a:ext uri="{FF2B5EF4-FFF2-40B4-BE49-F238E27FC236}">
                <a16:creationId xmlns:a16="http://schemas.microsoft.com/office/drawing/2014/main" id="{5E214A4B-4CB6-4BC0-A56D-EADACDA5C2C3}"/>
              </a:ext>
            </a:extLst>
          </p:cNvPr>
          <p:cNvGrpSpPr>
            <a:grpSpLocks noChangeAspect="1"/>
          </p:cNvGrpSpPr>
          <p:nvPr/>
        </p:nvGrpSpPr>
        <p:grpSpPr>
          <a:xfrm>
            <a:off x="9466724" y="5214550"/>
            <a:ext cx="573288" cy="540000"/>
            <a:chOff x="6478588" y="5773739"/>
            <a:chExt cx="492125" cy="463550"/>
          </a:xfrm>
          <a:solidFill>
            <a:schemeClr val="accent4"/>
          </a:solidFill>
        </p:grpSpPr>
        <p:sp>
          <p:nvSpPr>
            <p:cNvPr id="74" name="Freeform 196">
              <a:extLst>
                <a:ext uri="{FF2B5EF4-FFF2-40B4-BE49-F238E27FC236}">
                  <a16:creationId xmlns:a16="http://schemas.microsoft.com/office/drawing/2014/main" id="{3CF922FD-F647-4169-8641-2F99464182E4}"/>
                </a:ext>
              </a:extLst>
            </p:cNvPr>
            <p:cNvSpPr>
              <a:spLocks/>
            </p:cNvSpPr>
            <p:nvPr/>
          </p:nvSpPr>
          <p:spPr bwMode="auto">
            <a:xfrm>
              <a:off x="6478588" y="5773739"/>
              <a:ext cx="492125" cy="139700"/>
            </a:xfrm>
            <a:custGeom>
              <a:avLst/>
              <a:gdLst/>
              <a:ahLst/>
              <a:cxnLst>
                <a:cxn ang="0">
                  <a:pos x="236" y="89"/>
                </a:cxn>
                <a:cxn ang="0">
                  <a:pos x="206" y="89"/>
                </a:cxn>
                <a:cxn ang="0">
                  <a:pos x="43" y="66"/>
                </a:cxn>
                <a:cxn ang="0">
                  <a:pos x="189" y="125"/>
                </a:cxn>
                <a:cxn ang="0">
                  <a:pos x="252" y="125"/>
                </a:cxn>
                <a:cxn ang="0">
                  <a:pos x="399" y="66"/>
                </a:cxn>
                <a:cxn ang="0">
                  <a:pos x="236" y="89"/>
                </a:cxn>
              </a:cxnLst>
              <a:rect l="0" t="0" r="r" b="b"/>
              <a:pathLst>
                <a:path w="442" h="125">
                  <a:moveTo>
                    <a:pt x="236" y="89"/>
                  </a:moveTo>
                  <a:cubicBezTo>
                    <a:pt x="227" y="103"/>
                    <a:pt x="215" y="103"/>
                    <a:pt x="206" y="89"/>
                  </a:cubicBezTo>
                  <a:cubicBezTo>
                    <a:pt x="150" y="0"/>
                    <a:pt x="94" y="69"/>
                    <a:pt x="43" y="66"/>
                  </a:cubicBezTo>
                  <a:cubicBezTo>
                    <a:pt x="0" y="64"/>
                    <a:pt x="86" y="121"/>
                    <a:pt x="189" y="125"/>
                  </a:cubicBezTo>
                  <a:cubicBezTo>
                    <a:pt x="207" y="125"/>
                    <a:pt x="235" y="125"/>
                    <a:pt x="252" y="125"/>
                  </a:cubicBezTo>
                  <a:cubicBezTo>
                    <a:pt x="356" y="121"/>
                    <a:pt x="442" y="64"/>
                    <a:pt x="399" y="66"/>
                  </a:cubicBezTo>
                  <a:cubicBezTo>
                    <a:pt x="348" y="69"/>
                    <a:pt x="292" y="0"/>
                    <a:pt x="236" y="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Oval 197">
              <a:extLst>
                <a:ext uri="{FF2B5EF4-FFF2-40B4-BE49-F238E27FC236}">
                  <a16:creationId xmlns:a16="http://schemas.microsoft.com/office/drawing/2014/main" id="{289B3E6A-6119-4032-A98C-2BA6B06F1D58}"/>
                </a:ext>
              </a:extLst>
            </p:cNvPr>
            <p:cNvSpPr>
              <a:spLocks noChangeArrowheads="1"/>
            </p:cNvSpPr>
            <p:nvPr/>
          </p:nvSpPr>
          <p:spPr bwMode="auto">
            <a:xfrm>
              <a:off x="6694488" y="5792789"/>
              <a:ext cx="60325" cy="587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Freeform 198">
              <a:extLst>
                <a:ext uri="{FF2B5EF4-FFF2-40B4-BE49-F238E27FC236}">
                  <a16:creationId xmlns:a16="http://schemas.microsoft.com/office/drawing/2014/main" id="{1B3C168A-9230-4519-AB69-52EB2EE1D672}"/>
                </a:ext>
              </a:extLst>
            </p:cNvPr>
            <p:cNvSpPr>
              <a:spLocks/>
            </p:cNvSpPr>
            <p:nvPr/>
          </p:nvSpPr>
          <p:spPr bwMode="auto">
            <a:xfrm>
              <a:off x="6721476" y="6211889"/>
              <a:ext cx="6350" cy="25400"/>
            </a:xfrm>
            <a:custGeom>
              <a:avLst/>
              <a:gdLst/>
              <a:ahLst/>
              <a:cxnLst>
                <a:cxn ang="0">
                  <a:pos x="5" y="1"/>
                </a:cxn>
                <a:cxn ang="0">
                  <a:pos x="0" y="3"/>
                </a:cxn>
                <a:cxn ang="0">
                  <a:pos x="0" y="23"/>
                </a:cxn>
                <a:cxn ang="0">
                  <a:pos x="6" y="23"/>
                </a:cxn>
                <a:cxn ang="0">
                  <a:pos x="6" y="0"/>
                </a:cxn>
                <a:cxn ang="0">
                  <a:pos x="5" y="1"/>
                </a:cxn>
              </a:cxnLst>
              <a:rect l="0" t="0" r="r" b="b"/>
              <a:pathLst>
                <a:path w="6" h="23">
                  <a:moveTo>
                    <a:pt x="5" y="1"/>
                  </a:moveTo>
                  <a:cubicBezTo>
                    <a:pt x="4" y="1"/>
                    <a:pt x="2" y="2"/>
                    <a:pt x="0" y="3"/>
                  </a:cubicBezTo>
                  <a:cubicBezTo>
                    <a:pt x="0" y="23"/>
                    <a:pt x="0" y="23"/>
                    <a:pt x="0" y="23"/>
                  </a:cubicBezTo>
                  <a:cubicBezTo>
                    <a:pt x="6" y="23"/>
                    <a:pt x="6" y="23"/>
                    <a:pt x="6" y="23"/>
                  </a:cubicBezTo>
                  <a:cubicBezTo>
                    <a:pt x="6" y="0"/>
                    <a:pt x="6" y="0"/>
                    <a:pt x="6" y="0"/>
                  </a:cubicBezTo>
                  <a:lnTo>
                    <a:pt x="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199">
              <a:extLst>
                <a:ext uri="{FF2B5EF4-FFF2-40B4-BE49-F238E27FC236}">
                  <a16:creationId xmlns:a16="http://schemas.microsoft.com/office/drawing/2014/main" id="{C322C2C3-0E29-46CE-9BFF-79AD34497D80}"/>
                </a:ext>
              </a:extLst>
            </p:cNvPr>
            <p:cNvSpPr>
              <a:spLocks/>
            </p:cNvSpPr>
            <p:nvPr/>
          </p:nvSpPr>
          <p:spPr bwMode="auto">
            <a:xfrm>
              <a:off x="6742113" y="6205539"/>
              <a:ext cx="15875" cy="19050"/>
            </a:xfrm>
            <a:custGeom>
              <a:avLst/>
              <a:gdLst/>
              <a:ahLst/>
              <a:cxnLst>
                <a:cxn ang="0">
                  <a:pos x="8" y="0"/>
                </a:cxn>
                <a:cxn ang="0">
                  <a:pos x="0" y="2"/>
                </a:cxn>
                <a:cxn ang="0">
                  <a:pos x="5" y="8"/>
                </a:cxn>
                <a:cxn ang="0">
                  <a:pos x="8" y="17"/>
                </a:cxn>
                <a:cxn ang="0">
                  <a:pos x="9" y="17"/>
                </a:cxn>
                <a:cxn ang="0">
                  <a:pos x="10" y="17"/>
                </a:cxn>
                <a:cxn ang="0">
                  <a:pos x="13" y="17"/>
                </a:cxn>
                <a:cxn ang="0">
                  <a:pos x="13" y="17"/>
                </a:cxn>
                <a:cxn ang="0">
                  <a:pos x="13" y="16"/>
                </a:cxn>
                <a:cxn ang="0">
                  <a:pos x="13" y="13"/>
                </a:cxn>
                <a:cxn ang="0">
                  <a:pos x="8" y="0"/>
                </a:cxn>
              </a:cxnLst>
              <a:rect l="0" t="0" r="r" b="b"/>
              <a:pathLst>
                <a:path w="14" h="18">
                  <a:moveTo>
                    <a:pt x="8" y="0"/>
                  </a:moveTo>
                  <a:cubicBezTo>
                    <a:pt x="5" y="1"/>
                    <a:pt x="3" y="1"/>
                    <a:pt x="0" y="2"/>
                  </a:cubicBezTo>
                  <a:cubicBezTo>
                    <a:pt x="2" y="4"/>
                    <a:pt x="4" y="6"/>
                    <a:pt x="5" y="8"/>
                  </a:cubicBezTo>
                  <a:cubicBezTo>
                    <a:pt x="7" y="11"/>
                    <a:pt x="8" y="14"/>
                    <a:pt x="8" y="17"/>
                  </a:cubicBezTo>
                  <a:cubicBezTo>
                    <a:pt x="9" y="17"/>
                    <a:pt x="9" y="17"/>
                    <a:pt x="9" y="17"/>
                  </a:cubicBezTo>
                  <a:cubicBezTo>
                    <a:pt x="9" y="17"/>
                    <a:pt x="9" y="17"/>
                    <a:pt x="10" y="17"/>
                  </a:cubicBezTo>
                  <a:cubicBezTo>
                    <a:pt x="11" y="17"/>
                    <a:pt x="12" y="17"/>
                    <a:pt x="13" y="17"/>
                  </a:cubicBezTo>
                  <a:cubicBezTo>
                    <a:pt x="13" y="17"/>
                    <a:pt x="13" y="18"/>
                    <a:pt x="13" y="17"/>
                  </a:cubicBezTo>
                  <a:cubicBezTo>
                    <a:pt x="13" y="17"/>
                    <a:pt x="13" y="16"/>
                    <a:pt x="13" y="16"/>
                  </a:cubicBezTo>
                  <a:cubicBezTo>
                    <a:pt x="14" y="15"/>
                    <a:pt x="13" y="14"/>
                    <a:pt x="13" y="13"/>
                  </a:cubicBezTo>
                  <a:cubicBezTo>
                    <a:pt x="13" y="8"/>
                    <a:pt x="11" y="3"/>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200">
              <a:extLst>
                <a:ext uri="{FF2B5EF4-FFF2-40B4-BE49-F238E27FC236}">
                  <a16:creationId xmlns:a16="http://schemas.microsoft.com/office/drawing/2014/main" id="{07252430-7D45-4FA2-BEED-94A73D7DE71A}"/>
                </a:ext>
              </a:extLst>
            </p:cNvPr>
            <p:cNvSpPr>
              <a:spLocks/>
            </p:cNvSpPr>
            <p:nvPr/>
          </p:nvSpPr>
          <p:spPr bwMode="auto">
            <a:xfrm>
              <a:off x="6613526" y="5935664"/>
              <a:ext cx="77788" cy="92075"/>
            </a:xfrm>
            <a:custGeom>
              <a:avLst/>
              <a:gdLst/>
              <a:ahLst/>
              <a:cxnLst>
                <a:cxn ang="0">
                  <a:pos x="35" y="63"/>
                </a:cxn>
                <a:cxn ang="0">
                  <a:pos x="17" y="51"/>
                </a:cxn>
                <a:cxn ang="0">
                  <a:pos x="15" y="33"/>
                </a:cxn>
                <a:cxn ang="0">
                  <a:pos x="25" y="22"/>
                </a:cxn>
                <a:cxn ang="0">
                  <a:pos x="39" y="16"/>
                </a:cxn>
                <a:cxn ang="0">
                  <a:pos x="57" y="13"/>
                </a:cxn>
                <a:cxn ang="0">
                  <a:pos x="57" y="0"/>
                </a:cxn>
                <a:cxn ang="0">
                  <a:pos x="34" y="4"/>
                </a:cxn>
                <a:cxn ang="0">
                  <a:pos x="14" y="14"/>
                </a:cxn>
                <a:cxn ang="0">
                  <a:pos x="2" y="29"/>
                </a:cxn>
                <a:cxn ang="0">
                  <a:pos x="2" y="51"/>
                </a:cxn>
                <a:cxn ang="0">
                  <a:pos x="27" y="75"/>
                </a:cxn>
                <a:cxn ang="0">
                  <a:pos x="46" y="82"/>
                </a:cxn>
                <a:cxn ang="0">
                  <a:pos x="54" y="79"/>
                </a:cxn>
                <a:cxn ang="0">
                  <a:pos x="70" y="73"/>
                </a:cxn>
                <a:cxn ang="0">
                  <a:pos x="57" y="70"/>
                </a:cxn>
                <a:cxn ang="0">
                  <a:pos x="35" y="63"/>
                </a:cxn>
              </a:cxnLst>
              <a:rect l="0" t="0" r="r" b="b"/>
              <a:pathLst>
                <a:path w="70" h="82">
                  <a:moveTo>
                    <a:pt x="35" y="63"/>
                  </a:moveTo>
                  <a:cubicBezTo>
                    <a:pt x="28" y="60"/>
                    <a:pt x="21" y="56"/>
                    <a:pt x="17" y="51"/>
                  </a:cubicBezTo>
                  <a:cubicBezTo>
                    <a:pt x="14" y="45"/>
                    <a:pt x="13" y="38"/>
                    <a:pt x="15" y="33"/>
                  </a:cubicBezTo>
                  <a:cubicBezTo>
                    <a:pt x="17" y="28"/>
                    <a:pt x="21" y="25"/>
                    <a:pt x="25" y="22"/>
                  </a:cubicBezTo>
                  <a:cubicBezTo>
                    <a:pt x="30" y="20"/>
                    <a:pt x="35" y="18"/>
                    <a:pt x="39" y="16"/>
                  </a:cubicBezTo>
                  <a:cubicBezTo>
                    <a:pt x="45" y="15"/>
                    <a:pt x="51" y="14"/>
                    <a:pt x="57" y="13"/>
                  </a:cubicBezTo>
                  <a:cubicBezTo>
                    <a:pt x="57" y="0"/>
                    <a:pt x="57" y="0"/>
                    <a:pt x="57" y="0"/>
                  </a:cubicBezTo>
                  <a:cubicBezTo>
                    <a:pt x="49" y="1"/>
                    <a:pt x="41" y="2"/>
                    <a:pt x="34" y="4"/>
                  </a:cubicBezTo>
                  <a:cubicBezTo>
                    <a:pt x="27" y="6"/>
                    <a:pt x="20" y="9"/>
                    <a:pt x="14" y="14"/>
                  </a:cubicBezTo>
                  <a:cubicBezTo>
                    <a:pt x="8" y="18"/>
                    <a:pt x="4" y="23"/>
                    <a:pt x="2" y="29"/>
                  </a:cubicBezTo>
                  <a:cubicBezTo>
                    <a:pt x="0" y="36"/>
                    <a:pt x="0" y="44"/>
                    <a:pt x="2" y="51"/>
                  </a:cubicBezTo>
                  <a:cubicBezTo>
                    <a:pt x="6" y="63"/>
                    <a:pt x="17" y="70"/>
                    <a:pt x="27" y="75"/>
                  </a:cubicBezTo>
                  <a:cubicBezTo>
                    <a:pt x="33" y="78"/>
                    <a:pt x="40" y="80"/>
                    <a:pt x="46" y="82"/>
                  </a:cubicBezTo>
                  <a:cubicBezTo>
                    <a:pt x="48" y="81"/>
                    <a:pt x="51" y="80"/>
                    <a:pt x="54" y="79"/>
                  </a:cubicBezTo>
                  <a:cubicBezTo>
                    <a:pt x="59" y="77"/>
                    <a:pt x="64" y="75"/>
                    <a:pt x="70" y="73"/>
                  </a:cubicBezTo>
                  <a:cubicBezTo>
                    <a:pt x="65" y="72"/>
                    <a:pt x="61" y="71"/>
                    <a:pt x="57" y="70"/>
                  </a:cubicBezTo>
                  <a:cubicBezTo>
                    <a:pt x="49" y="68"/>
                    <a:pt x="42" y="66"/>
                    <a:pt x="35" y="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201">
              <a:extLst>
                <a:ext uri="{FF2B5EF4-FFF2-40B4-BE49-F238E27FC236}">
                  <a16:creationId xmlns:a16="http://schemas.microsoft.com/office/drawing/2014/main" id="{F1D52152-1B96-400C-B3D0-F32779AF13A0}"/>
                </a:ext>
              </a:extLst>
            </p:cNvPr>
            <p:cNvSpPr>
              <a:spLocks/>
            </p:cNvSpPr>
            <p:nvPr/>
          </p:nvSpPr>
          <p:spPr bwMode="auto">
            <a:xfrm>
              <a:off x="6716713" y="5845176"/>
              <a:ext cx="15875" cy="165100"/>
            </a:xfrm>
            <a:custGeom>
              <a:avLst/>
              <a:gdLst/>
              <a:ahLst/>
              <a:cxnLst>
                <a:cxn ang="0">
                  <a:pos x="0" y="0"/>
                </a:cxn>
                <a:cxn ang="0">
                  <a:pos x="2" y="149"/>
                </a:cxn>
                <a:cxn ang="0">
                  <a:pos x="10" y="148"/>
                </a:cxn>
                <a:cxn ang="0">
                  <a:pos x="12" y="147"/>
                </a:cxn>
                <a:cxn ang="0">
                  <a:pos x="14" y="0"/>
                </a:cxn>
                <a:cxn ang="0">
                  <a:pos x="0" y="0"/>
                </a:cxn>
              </a:cxnLst>
              <a:rect l="0" t="0" r="r" b="b"/>
              <a:pathLst>
                <a:path w="14" h="149">
                  <a:moveTo>
                    <a:pt x="0" y="0"/>
                  </a:moveTo>
                  <a:cubicBezTo>
                    <a:pt x="2" y="149"/>
                    <a:pt x="2" y="149"/>
                    <a:pt x="2" y="149"/>
                  </a:cubicBezTo>
                  <a:cubicBezTo>
                    <a:pt x="4" y="149"/>
                    <a:pt x="7" y="148"/>
                    <a:pt x="10" y="148"/>
                  </a:cubicBezTo>
                  <a:cubicBezTo>
                    <a:pt x="11" y="148"/>
                    <a:pt x="12" y="147"/>
                    <a:pt x="12" y="147"/>
                  </a:cubicBezTo>
                  <a:cubicBezTo>
                    <a:pt x="14" y="0"/>
                    <a:pt x="14" y="0"/>
                    <a:pt x="14"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202">
              <a:extLst>
                <a:ext uri="{FF2B5EF4-FFF2-40B4-BE49-F238E27FC236}">
                  <a16:creationId xmlns:a16="http://schemas.microsoft.com/office/drawing/2014/main" id="{B56AF790-5703-4AEF-8061-F0A272C3A194}"/>
                </a:ext>
              </a:extLst>
            </p:cNvPr>
            <p:cNvSpPr>
              <a:spLocks/>
            </p:cNvSpPr>
            <p:nvPr/>
          </p:nvSpPr>
          <p:spPr bwMode="auto">
            <a:xfrm>
              <a:off x="6667501" y="6042026"/>
              <a:ext cx="134938" cy="146050"/>
            </a:xfrm>
            <a:custGeom>
              <a:avLst/>
              <a:gdLst/>
              <a:ahLst/>
              <a:cxnLst>
                <a:cxn ang="0">
                  <a:pos x="121" y="20"/>
                </a:cxn>
                <a:cxn ang="0">
                  <a:pos x="113" y="6"/>
                </a:cxn>
                <a:cxn ang="0">
                  <a:pos x="104" y="0"/>
                </a:cxn>
                <a:cxn ang="0">
                  <a:pos x="81" y="5"/>
                </a:cxn>
                <a:cxn ang="0">
                  <a:pos x="92" y="9"/>
                </a:cxn>
                <a:cxn ang="0">
                  <a:pos x="101" y="14"/>
                </a:cxn>
                <a:cxn ang="0">
                  <a:pos x="107" y="22"/>
                </a:cxn>
                <a:cxn ang="0">
                  <a:pos x="108" y="30"/>
                </a:cxn>
                <a:cxn ang="0">
                  <a:pos x="108" y="33"/>
                </a:cxn>
                <a:cxn ang="0">
                  <a:pos x="102" y="42"/>
                </a:cxn>
                <a:cxn ang="0">
                  <a:pos x="83" y="53"/>
                </a:cxn>
                <a:cxn ang="0">
                  <a:pos x="38" y="68"/>
                </a:cxn>
                <a:cxn ang="0">
                  <a:pos x="17" y="76"/>
                </a:cxn>
                <a:cxn ang="0">
                  <a:pos x="2" y="91"/>
                </a:cxn>
                <a:cxn ang="0">
                  <a:pos x="0" y="104"/>
                </a:cxn>
                <a:cxn ang="0">
                  <a:pos x="1" y="110"/>
                </a:cxn>
                <a:cxn ang="0">
                  <a:pos x="14" y="126"/>
                </a:cxn>
                <a:cxn ang="0">
                  <a:pos x="25" y="131"/>
                </a:cxn>
                <a:cxn ang="0">
                  <a:pos x="36" y="123"/>
                </a:cxn>
                <a:cxn ang="0">
                  <a:pos x="32" y="122"/>
                </a:cxn>
                <a:cxn ang="0">
                  <a:pos x="21" y="116"/>
                </a:cxn>
                <a:cxn ang="0">
                  <a:pos x="14" y="109"/>
                </a:cxn>
                <a:cxn ang="0">
                  <a:pos x="12" y="104"/>
                </a:cxn>
                <a:cxn ang="0">
                  <a:pos x="13" y="99"/>
                </a:cxn>
                <a:cxn ang="0">
                  <a:pos x="19" y="91"/>
                </a:cxn>
                <a:cxn ang="0">
                  <a:pos x="39" y="81"/>
                </a:cxn>
                <a:cxn ang="0">
                  <a:pos x="86" y="67"/>
                </a:cxn>
                <a:cxn ang="0">
                  <a:pos x="119" y="42"/>
                </a:cxn>
                <a:cxn ang="0">
                  <a:pos x="122" y="30"/>
                </a:cxn>
                <a:cxn ang="0">
                  <a:pos x="121" y="20"/>
                </a:cxn>
              </a:cxnLst>
              <a:rect l="0" t="0" r="r" b="b"/>
              <a:pathLst>
                <a:path w="122" h="131">
                  <a:moveTo>
                    <a:pt x="121" y="20"/>
                  </a:moveTo>
                  <a:cubicBezTo>
                    <a:pt x="120" y="15"/>
                    <a:pt x="117" y="10"/>
                    <a:pt x="113" y="6"/>
                  </a:cubicBezTo>
                  <a:cubicBezTo>
                    <a:pt x="110" y="3"/>
                    <a:pt x="107" y="1"/>
                    <a:pt x="104" y="0"/>
                  </a:cubicBezTo>
                  <a:cubicBezTo>
                    <a:pt x="97" y="2"/>
                    <a:pt x="89" y="3"/>
                    <a:pt x="81" y="5"/>
                  </a:cubicBezTo>
                  <a:cubicBezTo>
                    <a:pt x="85" y="6"/>
                    <a:pt x="88" y="7"/>
                    <a:pt x="92" y="9"/>
                  </a:cubicBezTo>
                  <a:cubicBezTo>
                    <a:pt x="95" y="10"/>
                    <a:pt x="98" y="12"/>
                    <a:pt x="101" y="14"/>
                  </a:cubicBezTo>
                  <a:cubicBezTo>
                    <a:pt x="103" y="16"/>
                    <a:pt x="106" y="19"/>
                    <a:pt x="107" y="22"/>
                  </a:cubicBezTo>
                  <a:cubicBezTo>
                    <a:pt x="108" y="24"/>
                    <a:pt x="108" y="27"/>
                    <a:pt x="108" y="30"/>
                  </a:cubicBezTo>
                  <a:cubicBezTo>
                    <a:pt x="108" y="31"/>
                    <a:pt x="108" y="32"/>
                    <a:pt x="108" y="33"/>
                  </a:cubicBezTo>
                  <a:cubicBezTo>
                    <a:pt x="107" y="37"/>
                    <a:pt x="105" y="39"/>
                    <a:pt x="102" y="42"/>
                  </a:cubicBezTo>
                  <a:cubicBezTo>
                    <a:pt x="97" y="47"/>
                    <a:pt x="90" y="51"/>
                    <a:pt x="83" y="53"/>
                  </a:cubicBezTo>
                  <a:cubicBezTo>
                    <a:pt x="68" y="59"/>
                    <a:pt x="53" y="63"/>
                    <a:pt x="38" y="68"/>
                  </a:cubicBezTo>
                  <a:cubicBezTo>
                    <a:pt x="31" y="70"/>
                    <a:pt x="24" y="73"/>
                    <a:pt x="17" y="76"/>
                  </a:cubicBezTo>
                  <a:cubicBezTo>
                    <a:pt x="11" y="80"/>
                    <a:pt x="5" y="84"/>
                    <a:pt x="2" y="91"/>
                  </a:cubicBezTo>
                  <a:cubicBezTo>
                    <a:pt x="0" y="95"/>
                    <a:pt x="0" y="99"/>
                    <a:pt x="0" y="104"/>
                  </a:cubicBezTo>
                  <a:cubicBezTo>
                    <a:pt x="0" y="106"/>
                    <a:pt x="0" y="108"/>
                    <a:pt x="1" y="110"/>
                  </a:cubicBezTo>
                  <a:cubicBezTo>
                    <a:pt x="3" y="117"/>
                    <a:pt x="8" y="122"/>
                    <a:pt x="14" y="126"/>
                  </a:cubicBezTo>
                  <a:cubicBezTo>
                    <a:pt x="17" y="128"/>
                    <a:pt x="21" y="129"/>
                    <a:pt x="25" y="131"/>
                  </a:cubicBezTo>
                  <a:cubicBezTo>
                    <a:pt x="28" y="128"/>
                    <a:pt x="32" y="125"/>
                    <a:pt x="36" y="123"/>
                  </a:cubicBezTo>
                  <a:cubicBezTo>
                    <a:pt x="34" y="123"/>
                    <a:pt x="33" y="122"/>
                    <a:pt x="32" y="122"/>
                  </a:cubicBezTo>
                  <a:cubicBezTo>
                    <a:pt x="28" y="120"/>
                    <a:pt x="25" y="118"/>
                    <a:pt x="21" y="116"/>
                  </a:cubicBezTo>
                  <a:cubicBezTo>
                    <a:pt x="18" y="114"/>
                    <a:pt x="16" y="112"/>
                    <a:pt x="14" y="109"/>
                  </a:cubicBezTo>
                  <a:cubicBezTo>
                    <a:pt x="13" y="107"/>
                    <a:pt x="13" y="105"/>
                    <a:pt x="12" y="104"/>
                  </a:cubicBezTo>
                  <a:cubicBezTo>
                    <a:pt x="12" y="102"/>
                    <a:pt x="12" y="101"/>
                    <a:pt x="13" y="99"/>
                  </a:cubicBezTo>
                  <a:cubicBezTo>
                    <a:pt x="13" y="96"/>
                    <a:pt x="16" y="93"/>
                    <a:pt x="19" y="91"/>
                  </a:cubicBezTo>
                  <a:cubicBezTo>
                    <a:pt x="25" y="86"/>
                    <a:pt x="32" y="83"/>
                    <a:pt x="39" y="81"/>
                  </a:cubicBezTo>
                  <a:cubicBezTo>
                    <a:pt x="54" y="76"/>
                    <a:pt x="70" y="73"/>
                    <a:pt x="86" y="67"/>
                  </a:cubicBezTo>
                  <a:cubicBezTo>
                    <a:pt x="99" y="62"/>
                    <a:pt x="113" y="55"/>
                    <a:pt x="119" y="42"/>
                  </a:cubicBezTo>
                  <a:cubicBezTo>
                    <a:pt x="121" y="38"/>
                    <a:pt x="122" y="34"/>
                    <a:pt x="122" y="30"/>
                  </a:cubicBezTo>
                  <a:cubicBezTo>
                    <a:pt x="122" y="27"/>
                    <a:pt x="122" y="23"/>
                    <a:pt x="12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203">
              <a:extLst>
                <a:ext uri="{FF2B5EF4-FFF2-40B4-BE49-F238E27FC236}">
                  <a16:creationId xmlns:a16="http://schemas.microsoft.com/office/drawing/2014/main" id="{9A5B8CA7-86E6-4C26-8CC9-1AF0FDECA98E}"/>
                </a:ext>
              </a:extLst>
            </p:cNvPr>
            <p:cNvSpPr>
              <a:spLocks/>
            </p:cNvSpPr>
            <p:nvPr/>
          </p:nvSpPr>
          <p:spPr bwMode="auto">
            <a:xfrm>
              <a:off x="6719888" y="6053139"/>
              <a:ext cx="11113" cy="46038"/>
            </a:xfrm>
            <a:custGeom>
              <a:avLst/>
              <a:gdLst/>
              <a:ahLst/>
              <a:cxnLst>
                <a:cxn ang="0">
                  <a:pos x="0" y="2"/>
                </a:cxn>
                <a:cxn ang="0">
                  <a:pos x="1" y="41"/>
                </a:cxn>
                <a:cxn ang="0">
                  <a:pos x="5" y="40"/>
                </a:cxn>
                <a:cxn ang="0">
                  <a:pos x="9" y="39"/>
                </a:cxn>
                <a:cxn ang="0">
                  <a:pos x="10" y="0"/>
                </a:cxn>
                <a:cxn ang="0">
                  <a:pos x="0" y="2"/>
                </a:cxn>
              </a:cxnLst>
              <a:rect l="0" t="0" r="r" b="b"/>
              <a:pathLst>
                <a:path w="10" h="41">
                  <a:moveTo>
                    <a:pt x="0" y="2"/>
                  </a:moveTo>
                  <a:cubicBezTo>
                    <a:pt x="1" y="41"/>
                    <a:pt x="1" y="41"/>
                    <a:pt x="1" y="41"/>
                  </a:cubicBezTo>
                  <a:cubicBezTo>
                    <a:pt x="2" y="41"/>
                    <a:pt x="4" y="40"/>
                    <a:pt x="5" y="40"/>
                  </a:cubicBezTo>
                  <a:cubicBezTo>
                    <a:pt x="7" y="40"/>
                    <a:pt x="8" y="39"/>
                    <a:pt x="9" y="39"/>
                  </a:cubicBezTo>
                  <a:cubicBezTo>
                    <a:pt x="10" y="0"/>
                    <a:pt x="10" y="0"/>
                    <a:pt x="10" y="0"/>
                  </a:cubicBezTo>
                  <a:cubicBezTo>
                    <a:pt x="7" y="0"/>
                    <a:pt x="3" y="1"/>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204">
              <a:extLst>
                <a:ext uri="{FF2B5EF4-FFF2-40B4-BE49-F238E27FC236}">
                  <a16:creationId xmlns:a16="http://schemas.microsoft.com/office/drawing/2014/main" id="{5EB65FC3-5C60-4756-91F2-94A4CC23EB10}"/>
                </a:ext>
              </a:extLst>
            </p:cNvPr>
            <p:cNvSpPr>
              <a:spLocks/>
            </p:cNvSpPr>
            <p:nvPr/>
          </p:nvSpPr>
          <p:spPr bwMode="auto">
            <a:xfrm>
              <a:off x="6719888" y="6142039"/>
              <a:ext cx="9525" cy="31750"/>
            </a:xfrm>
            <a:custGeom>
              <a:avLst/>
              <a:gdLst/>
              <a:ahLst/>
              <a:cxnLst>
                <a:cxn ang="0">
                  <a:pos x="0" y="2"/>
                </a:cxn>
                <a:cxn ang="0">
                  <a:pos x="0" y="29"/>
                </a:cxn>
                <a:cxn ang="0">
                  <a:pos x="8" y="26"/>
                </a:cxn>
                <a:cxn ang="0">
                  <a:pos x="8" y="0"/>
                </a:cxn>
                <a:cxn ang="0">
                  <a:pos x="0" y="2"/>
                </a:cxn>
              </a:cxnLst>
              <a:rect l="0" t="0" r="r" b="b"/>
              <a:pathLst>
                <a:path w="8" h="29">
                  <a:moveTo>
                    <a:pt x="0" y="2"/>
                  </a:moveTo>
                  <a:cubicBezTo>
                    <a:pt x="0" y="29"/>
                    <a:pt x="0" y="29"/>
                    <a:pt x="0" y="29"/>
                  </a:cubicBezTo>
                  <a:cubicBezTo>
                    <a:pt x="3" y="28"/>
                    <a:pt x="5" y="27"/>
                    <a:pt x="8" y="26"/>
                  </a:cubicBezTo>
                  <a:cubicBezTo>
                    <a:pt x="8" y="0"/>
                    <a:pt x="8" y="0"/>
                    <a:pt x="8" y="0"/>
                  </a:cubicBezTo>
                  <a:cubicBezTo>
                    <a:pt x="5" y="1"/>
                    <a:pt x="3" y="2"/>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205">
              <a:extLst>
                <a:ext uri="{FF2B5EF4-FFF2-40B4-BE49-F238E27FC236}">
                  <a16:creationId xmlns:a16="http://schemas.microsoft.com/office/drawing/2014/main" id="{0513DCF3-8190-4E16-BEC6-784B868C1E48}"/>
                </a:ext>
              </a:extLst>
            </p:cNvPr>
            <p:cNvSpPr>
              <a:spLocks/>
            </p:cNvSpPr>
            <p:nvPr/>
          </p:nvSpPr>
          <p:spPr bwMode="auto">
            <a:xfrm>
              <a:off x="6691313" y="6130926"/>
              <a:ext cx="92075" cy="93663"/>
            </a:xfrm>
            <a:custGeom>
              <a:avLst/>
              <a:gdLst/>
              <a:ahLst/>
              <a:cxnLst>
                <a:cxn ang="0">
                  <a:pos x="68" y="0"/>
                </a:cxn>
                <a:cxn ang="0">
                  <a:pos x="68" y="0"/>
                </a:cxn>
                <a:cxn ang="0">
                  <a:pos x="51" y="5"/>
                </a:cxn>
                <a:cxn ang="0">
                  <a:pos x="55" y="7"/>
                </a:cxn>
                <a:cxn ang="0">
                  <a:pos x="64" y="13"/>
                </a:cxn>
                <a:cxn ang="0">
                  <a:pos x="70" y="21"/>
                </a:cxn>
                <a:cxn ang="0">
                  <a:pos x="67" y="32"/>
                </a:cxn>
                <a:cxn ang="0">
                  <a:pos x="59" y="38"/>
                </a:cxn>
                <a:cxn ang="0">
                  <a:pos x="49" y="43"/>
                </a:cxn>
                <a:cxn ang="0">
                  <a:pos x="26" y="52"/>
                </a:cxn>
                <a:cxn ang="0">
                  <a:pos x="8" y="64"/>
                </a:cxn>
                <a:cxn ang="0">
                  <a:pos x="0" y="82"/>
                </a:cxn>
                <a:cxn ang="0">
                  <a:pos x="0" y="84"/>
                </a:cxn>
                <a:cxn ang="0">
                  <a:pos x="1" y="84"/>
                </a:cxn>
                <a:cxn ang="0">
                  <a:pos x="2" y="84"/>
                </a:cxn>
                <a:cxn ang="0">
                  <a:pos x="4" y="84"/>
                </a:cxn>
                <a:cxn ang="0">
                  <a:pos x="6" y="84"/>
                </a:cxn>
                <a:cxn ang="0">
                  <a:pos x="6" y="83"/>
                </a:cxn>
                <a:cxn ang="0">
                  <a:pos x="10" y="73"/>
                </a:cxn>
                <a:cxn ang="0">
                  <a:pos x="28" y="62"/>
                </a:cxn>
                <a:cxn ang="0">
                  <a:pos x="50" y="55"/>
                </a:cxn>
                <a:cxn ang="0">
                  <a:pos x="82" y="29"/>
                </a:cxn>
                <a:cxn ang="0">
                  <a:pos x="78" y="9"/>
                </a:cxn>
                <a:cxn ang="0">
                  <a:pos x="68" y="0"/>
                </a:cxn>
              </a:cxnLst>
              <a:rect l="0" t="0" r="r" b="b"/>
              <a:pathLst>
                <a:path w="83" h="84">
                  <a:moveTo>
                    <a:pt x="68" y="0"/>
                  </a:moveTo>
                  <a:cubicBezTo>
                    <a:pt x="68" y="0"/>
                    <a:pt x="68" y="0"/>
                    <a:pt x="68" y="0"/>
                  </a:cubicBezTo>
                  <a:cubicBezTo>
                    <a:pt x="63" y="2"/>
                    <a:pt x="57" y="4"/>
                    <a:pt x="51" y="5"/>
                  </a:cubicBezTo>
                  <a:cubicBezTo>
                    <a:pt x="53" y="6"/>
                    <a:pt x="54" y="6"/>
                    <a:pt x="55" y="7"/>
                  </a:cubicBezTo>
                  <a:cubicBezTo>
                    <a:pt x="58" y="8"/>
                    <a:pt x="62" y="10"/>
                    <a:pt x="64" y="13"/>
                  </a:cubicBezTo>
                  <a:cubicBezTo>
                    <a:pt x="67" y="15"/>
                    <a:pt x="69" y="18"/>
                    <a:pt x="70" y="21"/>
                  </a:cubicBezTo>
                  <a:cubicBezTo>
                    <a:pt x="70" y="25"/>
                    <a:pt x="69" y="29"/>
                    <a:pt x="67" y="32"/>
                  </a:cubicBezTo>
                  <a:cubicBezTo>
                    <a:pt x="65" y="35"/>
                    <a:pt x="62" y="37"/>
                    <a:pt x="59" y="38"/>
                  </a:cubicBezTo>
                  <a:cubicBezTo>
                    <a:pt x="55" y="40"/>
                    <a:pt x="52" y="42"/>
                    <a:pt x="49" y="43"/>
                  </a:cubicBezTo>
                  <a:cubicBezTo>
                    <a:pt x="41" y="46"/>
                    <a:pt x="34" y="49"/>
                    <a:pt x="26" y="52"/>
                  </a:cubicBezTo>
                  <a:cubicBezTo>
                    <a:pt x="20" y="55"/>
                    <a:pt x="13" y="59"/>
                    <a:pt x="8" y="64"/>
                  </a:cubicBezTo>
                  <a:cubicBezTo>
                    <a:pt x="4" y="69"/>
                    <a:pt x="1" y="75"/>
                    <a:pt x="0" y="82"/>
                  </a:cubicBezTo>
                  <a:cubicBezTo>
                    <a:pt x="0" y="82"/>
                    <a:pt x="0" y="83"/>
                    <a:pt x="0" y="84"/>
                  </a:cubicBezTo>
                  <a:cubicBezTo>
                    <a:pt x="1" y="84"/>
                    <a:pt x="1" y="84"/>
                    <a:pt x="1" y="84"/>
                  </a:cubicBezTo>
                  <a:cubicBezTo>
                    <a:pt x="2" y="84"/>
                    <a:pt x="2" y="84"/>
                    <a:pt x="2" y="84"/>
                  </a:cubicBezTo>
                  <a:cubicBezTo>
                    <a:pt x="3" y="84"/>
                    <a:pt x="3" y="84"/>
                    <a:pt x="4" y="84"/>
                  </a:cubicBezTo>
                  <a:cubicBezTo>
                    <a:pt x="6" y="84"/>
                    <a:pt x="6" y="84"/>
                    <a:pt x="6" y="84"/>
                  </a:cubicBezTo>
                  <a:cubicBezTo>
                    <a:pt x="6" y="83"/>
                    <a:pt x="6" y="83"/>
                    <a:pt x="6" y="83"/>
                  </a:cubicBezTo>
                  <a:cubicBezTo>
                    <a:pt x="6" y="80"/>
                    <a:pt x="7" y="76"/>
                    <a:pt x="10" y="73"/>
                  </a:cubicBezTo>
                  <a:cubicBezTo>
                    <a:pt x="14" y="68"/>
                    <a:pt x="21" y="64"/>
                    <a:pt x="28" y="62"/>
                  </a:cubicBezTo>
                  <a:cubicBezTo>
                    <a:pt x="35" y="59"/>
                    <a:pt x="43" y="57"/>
                    <a:pt x="50" y="55"/>
                  </a:cubicBezTo>
                  <a:cubicBezTo>
                    <a:pt x="63" y="50"/>
                    <a:pt x="78" y="44"/>
                    <a:pt x="82" y="29"/>
                  </a:cubicBezTo>
                  <a:cubicBezTo>
                    <a:pt x="83" y="22"/>
                    <a:pt x="82" y="15"/>
                    <a:pt x="78" y="9"/>
                  </a:cubicBezTo>
                  <a:cubicBezTo>
                    <a:pt x="76" y="5"/>
                    <a:pt x="72" y="2"/>
                    <a:pt x="6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207">
              <a:extLst>
                <a:ext uri="{FF2B5EF4-FFF2-40B4-BE49-F238E27FC236}">
                  <a16:creationId xmlns:a16="http://schemas.microsoft.com/office/drawing/2014/main" id="{F8474746-3304-4F28-80AF-726BF6ECA6AA}"/>
                </a:ext>
              </a:extLst>
            </p:cNvPr>
            <p:cNvSpPr>
              <a:spLocks/>
            </p:cNvSpPr>
            <p:nvPr/>
          </p:nvSpPr>
          <p:spPr bwMode="auto">
            <a:xfrm>
              <a:off x="6645276" y="5935664"/>
              <a:ext cx="190500" cy="179388"/>
            </a:xfrm>
            <a:custGeom>
              <a:avLst/>
              <a:gdLst/>
              <a:ahLst/>
              <a:cxnLst>
                <a:cxn ang="0">
                  <a:pos x="164" y="21"/>
                </a:cxn>
                <a:cxn ang="0">
                  <a:pos x="133" y="3"/>
                </a:cxn>
                <a:cxn ang="0">
                  <a:pos x="116" y="0"/>
                </a:cxn>
                <a:cxn ang="0">
                  <a:pos x="116" y="13"/>
                </a:cxn>
                <a:cxn ang="0">
                  <a:pos x="131" y="16"/>
                </a:cxn>
                <a:cxn ang="0">
                  <a:pos x="150" y="25"/>
                </a:cxn>
                <a:cxn ang="0">
                  <a:pos x="155" y="32"/>
                </a:cxn>
                <a:cxn ang="0">
                  <a:pos x="157" y="43"/>
                </a:cxn>
                <a:cxn ang="0">
                  <a:pos x="145" y="59"/>
                </a:cxn>
                <a:cxn ang="0">
                  <a:pos x="125" y="67"/>
                </a:cxn>
                <a:cxn ang="0">
                  <a:pos x="77" y="78"/>
                </a:cxn>
                <a:cxn ang="0">
                  <a:pos x="52" y="83"/>
                </a:cxn>
                <a:cxn ang="0">
                  <a:pos x="30" y="90"/>
                </a:cxn>
                <a:cxn ang="0">
                  <a:pos x="1" y="119"/>
                </a:cxn>
                <a:cxn ang="0">
                  <a:pos x="5" y="140"/>
                </a:cxn>
                <a:cxn ang="0">
                  <a:pos x="19" y="154"/>
                </a:cxn>
                <a:cxn ang="0">
                  <a:pos x="31" y="161"/>
                </a:cxn>
                <a:cxn ang="0">
                  <a:pos x="49" y="153"/>
                </a:cxn>
                <a:cxn ang="0">
                  <a:pos x="37" y="148"/>
                </a:cxn>
                <a:cxn ang="0">
                  <a:pos x="19" y="136"/>
                </a:cxn>
                <a:cxn ang="0">
                  <a:pos x="16" y="117"/>
                </a:cxn>
                <a:cxn ang="0">
                  <a:pos x="31" y="105"/>
                </a:cxn>
                <a:cxn ang="0">
                  <a:pos x="53" y="98"/>
                </a:cxn>
                <a:cxn ang="0">
                  <a:pos x="78" y="92"/>
                </a:cxn>
                <a:cxn ang="0">
                  <a:pos x="126" y="82"/>
                </a:cxn>
                <a:cxn ang="0">
                  <a:pos x="147" y="73"/>
                </a:cxn>
                <a:cxn ang="0">
                  <a:pos x="164" y="60"/>
                </a:cxn>
                <a:cxn ang="0">
                  <a:pos x="171" y="41"/>
                </a:cxn>
                <a:cxn ang="0">
                  <a:pos x="164" y="21"/>
                </a:cxn>
              </a:cxnLst>
              <a:rect l="0" t="0" r="r" b="b"/>
              <a:pathLst>
                <a:path w="171" h="161">
                  <a:moveTo>
                    <a:pt x="164" y="21"/>
                  </a:moveTo>
                  <a:cubicBezTo>
                    <a:pt x="157" y="11"/>
                    <a:pt x="145" y="6"/>
                    <a:pt x="133" y="3"/>
                  </a:cubicBezTo>
                  <a:cubicBezTo>
                    <a:pt x="127" y="2"/>
                    <a:pt x="122" y="1"/>
                    <a:pt x="116" y="0"/>
                  </a:cubicBezTo>
                  <a:cubicBezTo>
                    <a:pt x="116" y="13"/>
                    <a:pt x="116" y="13"/>
                    <a:pt x="116" y="13"/>
                  </a:cubicBezTo>
                  <a:cubicBezTo>
                    <a:pt x="121" y="14"/>
                    <a:pt x="126" y="15"/>
                    <a:pt x="131" y="16"/>
                  </a:cubicBezTo>
                  <a:cubicBezTo>
                    <a:pt x="137" y="18"/>
                    <a:pt x="144" y="21"/>
                    <a:pt x="150" y="25"/>
                  </a:cubicBezTo>
                  <a:cubicBezTo>
                    <a:pt x="152" y="27"/>
                    <a:pt x="154" y="30"/>
                    <a:pt x="155" y="32"/>
                  </a:cubicBezTo>
                  <a:cubicBezTo>
                    <a:pt x="157" y="36"/>
                    <a:pt x="157" y="39"/>
                    <a:pt x="157" y="43"/>
                  </a:cubicBezTo>
                  <a:cubicBezTo>
                    <a:pt x="156" y="50"/>
                    <a:pt x="151" y="55"/>
                    <a:pt x="145" y="59"/>
                  </a:cubicBezTo>
                  <a:cubicBezTo>
                    <a:pt x="139" y="63"/>
                    <a:pt x="131" y="65"/>
                    <a:pt x="125" y="67"/>
                  </a:cubicBezTo>
                  <a:cubicBezTo>
                    <a:pt x="109" y="72"/>
                    <a:pt x="93" y="75"/>
                    <a:pt x="77" y="78"/>
                  </a:cubicBezTo>
                  <a:cubicBezTo>
                    <a:pt x="69" y="80"/>
                    <a:pt x="60" y="81"/>
                    <a:pt x="52" y="83"/>
                  </a:cubicBezTo>
                  <a:cubicBezTo>
                    <a:pt x="45" y="85"/>
                    <a:pt x="37" y="87"/>
                    <a:pt x="30" y="90"/>
                  </a:cubicBezTo>
                  <a:cubicBezTo>
                    <a:pt x="17" y="95"/>
                    <a:pt x="3" y="104"/>
                    <a:pt x="1" y="119"/>
                  </a:cubicBezTo>
                  <a:cubicBezTo>
                    <a:pt x="0" y="126"/>
                    <a:pt x="1" y="133"/>
                    <a:pt x="5" y="140"/>
                  </a:cubicBezTo>
                  <a:cubicBezTo>
                    <a:pt x="8" y="146"/>
                    <a:pt x="13" y="151"/>
                    <a:pt x="19" y="154"/>
                  </a:cubicBezTo>
                  <a:cubicBezTo>
                    <a:pt x="23" y="157"/>
                    <a:pt x="27" y="159"/>
                    <a:pt x="31" y="161"/>
                  </a:cubicBezTo>
                  <a:cubicBezTo>
                    <a:pt x="37" y="157"/>
                    <a:pt x="44" y="155"/>
                    <a:pt x="49" y="153"/>
                  </a:cubicBezTo>
                  <a:cubicBezTo>
                    <a:pt x="45" y="151"/>
                    <a:pt x="41" y="150"/>
                    <a:pt x="37" y="148"/>
                  </a:cubicBezTo>
                  <a:cubicBezTo>
                    <a:pt x="30" y="145"/>
                    <a:pt x="23" y="142"/>
                    <a:pt x="19" y="136"/>
                  </a:cubicBezTo>
                  <a:cubicBezTo>
                    <a:pt x="15" y="131"/>
                    <a:pt x="13" y="123"/>
                    <a:pt x="16" y="117"/>
                  </a:cubicBezTo>
                  <a:cubicBezTo>
                    <a:pt x="20" y="111"/>
                    <a:pt x="26" y="108"/>
                    <a:pt x="31" y="105"/>
                  </a:cubicBezTo>
                  <a:cubicBezTo>
                    <a:pt x="38" y="102"/>
                    <a:pt x="46" y="100"/>
                    <a:pt x="53" y="98"/>
                  </a:cubicBezTo>
                  <a:cubicBezTo>
                    <a:pt x="61" y="96"/>
                    <a:pt x="70" y="94"/>
                    <a:pt x="78" y="92"/>
                  </a:cubicBezTo>
                  <a:cubicBezTo>
                    <a:pt x="94" y="89"/>
                    <a:pt x="110" y="87"/>
                    <a:pt x="126" y="82"/>
                  </a:cubicBezTo>
                  <a:cubicBezTo>
                    <a:pt x="133" y="80"/>
                    <a:pt x="140" y="77"/>
                    <a:pt x="147" y="73"/>
                  </a:cubicBezTo>
                  <a:cubicBezTo>
                    <a:pt x="154" y="70"/>
                    <a:pt x="160" y="66"/>
                    <a:pt x="164" y="60"/>
                  </a:cubicBezTo>
                  <a:cubicBezTo>
                    <a:pt x="168" y="55"/>
                    <a:pt x="171" y="48"/>
                    <a:pt x="171" y="41"/>
                  </a:cubicBezTo>
                  <a:cubicBezTo>
                    <a:pt x="171" y="34"/>
                    <a:pt x="169" y="27"/>
                    <a:pt x="164"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Oval 208">
              <a:extLst>
                <a:ext uri="{FF2B5EF4-FFF2-40B4-BE49-F238E27FC236}">
                  <a16:creationId xmlns:a16="http://schemas.microsoft.com/office/drawing/2014/main" id="{175AAE2B-BA5C-40DD-9D9F-53647CFC7470}"/>
                </a:ext>
              </a:extLst>
            </p:cNvPr>
            <p:cNvSpPr>
              <a:spLocks noChangeArrowheads="1"/>
            </p:cNvSpPr>
            <p:nvPr/>
          </p:nvSpPr>
          <p:spPr bwMode="auto">
            <a:xfrm>
              <a:off x="6664326" y="5930901"/>
              <a:ext cx="39688" cy="301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Oval 209">
              <a:extLst>
                <a:ext uri="{FF2B5EF4-FFF2-40B4-BE49-F238E27FC236}">
                  <a16:creationId xmlns:a16="http://schemas.microsoft.com/office/drawing/2014/main" id="{0755A29A-2F85-4263-8763-B1999FDC44D8}"/>
                </a:ext>
              </a:extLst>
            </p:cNvPr>
            <p:cNvSpPr>
              <a:spLocks noChangeArrowheads="1"/>
            </p:cNvSpPr>
            <p:nvPr/>
          </p:nvSpPr>
          <p:spPr bwMode="auto">
            <a:xfrm>
              <a:off x="6745289" y="5930901"/>
              <a:ext cx="41275" cy="3016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7" name="Freeform 295">
            <a:extLst>
              <a:ext uri="{FF2B5EF4-FFF2-40B4-BE49-F238E27FC236}">
                <a16:creationId xmlns:a16="http://schemas.microsoft.com/office/drawing/2014/main" id="{F8D48141-843D-49F8-A228-B9E781290176}"/>
              </a:ext>
            </a:extLst>
          </p:cNvPr>
          <p:cNvSpPr>
            <a:spLocks noChangeAspect="1"/>
          </p:cNvSpPr>
          <p:nvPr/>
        </p:nvSpPr>
        <p:spPr bwMode="auto">
          <a:xfrm>
            <a:off x="10049333" y="5193354"/>
            <a:ext cx="435857" cy="540000"/>
          </a:xfrm>
          <a:custGeom>
            <a:avLst/>
            <a:gdLst/>
            <a:ahLst/>
            <a:cxnLst>
              <a:cxn ang="0">
                <a:pos x="46" y="56"/>
              </a:cxn>
              <a:cxn ang="0">
                <a:pos x="42" y="126"/>
              </a:cxn>
              <a:cxn ang="0">
                <a:pos x="31" y="122"/>
              </a:cxn>
              <a:cxn ang="0">
                <a:pos x="30" y="121"/>
              </a:cxn>
              <a:cxn ang="0">
                <a:pos x="40" y="132"/>
              </a:cxn>
              <a:cxn ang="0">
                <a:pos x="5" y="180"/>
              </a:cxn>
              <a:cxn ang="0">
                <a:pos x="12" y="193"/>
              </a:cxn>
              <a:cxn ang="0">
                <a:pos x="22" y="206"/>
              </a:cxn>
              <a:cxn ang="0">
                <a:pos x="21" y="209"/>
              </a:cxn>
              <a:cxn ang="0">
                <a:pos x="20" y="228"/>
              </a:cxn>
              <a:cxn ang="0">
                <a:pos x="17" y="244"/>
              </a:cxn>
              <a:cxn ang="0">
                <a:pos x="26" y="256"/>
              </a:cxn>
              <a:cxn ang="0">
                <a:pos x="35" y="299"/>
              </a:cxn>
              <a:cxn ang="0">
                <a:pos x="108" y="302"/>
              </a:cxn>
              <a:cxn ang="0">
                <a:pos x="112" y="303"/>
              </a:cxn>
              <a:cxn ang="0">
                <a:pos x="112" y="388"/>
              </a:cxn>
              <a:cxn ang="0">
                <a:pos x="124" y="398"/>
              </a:cxn>
              <a:cxn ang="0">
                <a:pos x="231" y="375"/>
              </a:cxn>
              <a:cxn ang="0">
                <a:pos x="243" y="360"/>
              </a:cxn>
              <a:cxn ang="0">
                <a:pos x="243" y="291"/>
              </a:cxn>
              <a:cxn ang="0">
                <a:pos x="322" y="153"/>
              </a:cxn>
              <a:cxn ang="0">
                <a:pos x="165" y="0"/>
              </a:cxn>
              <a:cxn ang="0">
                <a:pos x="46" y="56"/>
              </a:cxn>
            </a:cxnLst>
            <a:rect l="0" t="0" r="r" b="b"/>
            <a:pathLst>
              <a:path w="322" h="399">
                <a:moveTo>
                  <a:pt x="46" y="56"/>
                </a:moveTo>
                <a:cubicBezTo>
                  <a:pt x="30" y="89"/>
                  <a:pt x="42" y="126"/>
                  <a:pt x="42" y="126"/>
                </a:cubicBezTo>
                <a:cubicBezTo>
                  <a:pt x="42" y="126"/>
                  <a:pt x="36" y="130"/>
                  <a:pt x="31" y="122"/>
                </a:cubicBezTo>
                <a:cubicBezTo>
                  <a:pt x="31" y="121"/>
                  <a:pt x="30" y="121"/>
                  <a:pt x="30" y="121"/>
                </a:cubicBezTo>
                <a:cubicBezTo>
                  <a:pt x="29" y="125"/>
                  <a:pt x="40" y="132"/>
                  <a:pt x="40" y="132"/>
                </a:cubicBezTo>
                <a:cubicBezTo>
                  <a:pt x="24" y="159"/>
                  <a:pt x="12" y="169"/>
                  <a:pt x="5" y="180"/>
                </a:cubicBezTo>
                <a:cubicBezTo>
                  <a:pt x="0" y="187"/>
                  <a:pt x="6" y="191"/>
                  <a:pt x="12" y="193"/>
                </a:cubicBezTo>
                <a:cubicBezTo>
                  <a:pt x="17" y="195"/>
                  <a:pt x="26" y="198"/>
                  <a:pt x="22" y="206"/>
                </a:cubicBezTo>
                <a:cubicBezTo>
                  <a:pt x="22" y="207"/>
                  <a:pt x="21" y="208"/>
                  <a:pt x="21" y="209"/>
                </a:cubicBezTo>
                <a:cubicBezTo>
                  <a:pt x="16" y="217"/>
                  <a:pt x="10" y="217"/>
                  <a:pt x="20" y="228"/>
                </a:cubicBezTo>
                <a:cubicBezTo>
                  <a:pt x="22" y="231"/>
                  <a:pt x="12" y="233"/>
                  <a:pt x="17" y="244"/>
                </a:cubicBezTo>
                <a:cubicBezTo>
                  <a:pt x="20" y="250"/>
                  <a:pt x="24" y="251"/>
                  <a:pt x="26" y="256"/>
                </a:cubicBezTo>
                <a:cubicBezTo>
                  <a:pt x="30" y="267"/>
                  <a:pt x="10" y="292"/>
                  <a:pt x="35" y="299"/>
                </a:cubicBezTo>
                <a:cubicBezTo>
                  <a:pt x="57" y="304"/>
                  <a:pt x="80" y="306"/>
                  <a:pt x="108" y="302"/>
                </a:cubicBezTo>
                <a:cubicBezTo>
                  <a:pt x="110" y="302"/>
                  <a:pt x="111" y="303"/>
                  <a:pt x="112" y="303"/>
                </a:cubicBezTo>
                <a:cubicBezTo>
                  <a:pt x="112" y="388"/>
                  <a:pt x="112" y="388"/>
                  <a:pt x="112" y="388"/>
                </a:cubicBezTo>
                <a:cubicBezTo>
                  <a:pt x="112" y="395"/>
                  <a:pt x="118" y="399"/>
                  <a:pt x="124" y="398"/>
                </a:cubicBezTo>
                <a:cubicBezTo>
                  <a:pt x="231" y="375"/>
                  <a:pt x="231" y="375"/>
                  <a:pt x="231" y="375"/>
                </a:cubicBezTo>
                <a:cubicBezTo>
                  <a:pt x="238" y="373"/>
                  <a:pt x="243" y="367"/>
                  <a:pt x="243" y="360"/>
                </a:cubicBezTo>
                <a:cubicBezTo>
                  <a:pt x="243" y="336"/>
                  <a:pt x="243" y="291"/>
                  <a:pt x="243" y="291"/>
                </a:cubicBezTo>
                <a:cubicBezTo>
                  <a:pt x="295" y="262"/>
                  <a:pt x="322" y="207"/>
                  <a:pt x="322" y="153"/>
                </a:cubicBezTo>
                <a:cubicBezTo>
                  <a:pt x="322" y="53"/>
                  <a:pt x="242" y="0"/>
                  <a:pt x="165" y="0"/>
                </a:cubicBezTo>
                <a:cubicBezTo>
                  <a:pt x="98" y="0"/>
                  <a:pt x="60" y="26"/>
                  <a:pt x="46" y="56"/>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1" name="Title 1">
            <a:extLst>
              <a:ext uri="{FF2B5EF4-FFF2-40B4-BE49-F238E27FC236}">
                <a16:creationId xmlns:a16="http://schemas.microsoft.com/office/drawing/2014/main" id="{5FFB76F2-1D01-4E9C-A529-E2B79AD29057}"/>
              </a:ext>
            </a:extLst>
          </p:cNvPr>
          <p:cNvSpPr>
            <a:spLocks noGrp="1"/>
          </p:cNvSpPr>
          <p:nvPr/>
        </p:nvSpPr>
        <p:spPr>
          <a:xfrm>
            <a:off x="393032" y="6436180"/>
            <a:ext cx="10284612" cy="399519"/>
          </a:xfrm>
          <a:prstGeom prst="rect">
            <a:avLst/>
          </a:prstGeom>
        </p:spPr>
        <p:txBody>
          <a:bodyPr/>
          <a:lstStyle>
            <a:lvl1pPr algn="ctr" rtl="0" eaLnBrk="1" fontAlgn="base" hangingPunct="1">
              <a:spcBef>
                <a:spcPct val="0"/>
              </a:spcBef>
              <a:spcAft>
                <a:spcPct val="0"/>
              </a:spcAft>
              <a:defRPr sz="3200" b="1">
                <a:solidFill>
                  <a:schemeClr val="tx1"/>
                </a:solidFill>
                <a:latin typeface="+mj-lt"/>
                <a:ea typeface="ＭＳ Ｐゴシック" charset="0"/>
                <a:cs typeface="+mj-cs"/>
              </a:defRPr>
            </a:lvl1pPr>
            <a:lvl2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2pPr>
            <a:lvl3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3pPr>
            <a:lvl4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4pPr>
            <a:lvl5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5pPr>
            <a:lvl6pPr marL="4572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6pPr>
            <a:lvl7pPr marL="9144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7pPr>
            <a:lvl8pPr marL="13716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8pPr>
            <a:lvl9pPr marL="18288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9pPr>
          </a:lstStyle>
          <a:p>
            <a:pPr algn="l"/>
            <a:r>
              <a:rPr lang="en-US" sz="1000" b="0" i="1" dirty="0">
                <a:cs typeface="Corbel Regular" charset="0"/>
              </a:rPr>
              <a:t>Q  How strongly do you agree or disagree with the </a:t>
            </a:r>
            <a:r>
              <a:rPr lang="en-US" sz="1000" b="0" i="1" dirty="0"/>
              <a:t>following statement?  </a:t>
            </a:r>
            <a:r>
              <a:rPr lang="en-GB" sz="1000" b="0" i="1" dirty="0"/>
              <a:t>BASE : n=2122 APRIL 8th</a:t>
            </a:r>
          </a:p>
          <a:p>
            <a:pPr algn="l"/>
            <a:br>
              <a:rPr lang="en-GB" sz="1000" b="0" dirty="0"/>
            </a:br>
            <a:endParaRPr lang="en-GB" sz="1000" b="0" i="1" dirty="0">
              <a:cs typeface="Corbel Regular" charset="0"/>
            </a:endParaRPr>
          </a:p>
        </p:txBody>
      </p:sp>
    </p:spTree>
    <p:extLst>
      <p:ext uri="{BB962C8B-B14F-4D97-AF65-F5344CB8AC3E}">
        <p14:creationId xmlns:p14="http://schemas.microsoft.com/office/powerpoint/2010/main" val="249330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42000"/>
          </a:schemeClr>
        </a:solid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CE19595-FE44-5F42-A14F-E6670F49282A}"/>
              </a:ext>
            </a:extLst>
          </p:cNvPr>
          <p:cNvGraphicFramePr>
            <a:graphicFrameLocks noGrp="1"/>
          </p:cNvGraphicFramePr>
          <p:nvPr>
            <p:ph sz="quarter" idx="17"/>
            <p:extLst>
              <p:ext uri="{D42A27DB-BD31-4B8C-83A1-F6EECF244321}">
                <p14:modId xmlns:p14="http://schemas.microsoft.com/office/powerpoint/2010/main" val="1477027347"/>
              </p:ext>
            </p:extLst>
          </p:nvPr>
        </p:nvGraphicFramePr>
        <p:xfrm>
          <a:off x="0" y="834189"/>
          <a:ext cx="11951368" cy="5582487"/>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974B85D3-F567-F747-AC43-7702CEE97F13}"/>
              </a:ext>
            </a:extLst>
          </p:cNvPr>
          <p:cNvSpPr>
            <a:spLocks noGrp="1"/>
          </p:cNvSpPr>
          <p:nvPr/>
        </p:nvSpPr>
        <p:spPr>
          <a:xfrm>
            <a:off x="240632" y="6216915"/>
            <a:ext cx="10284612" cy="399519"/>
          </a:xfrm>
          <a:prstGeom prst="rect">
            <a:avLst/>
          </a:prstGeom>
        </p:spPr>
        <p:txBody>
          <a:bodyPr/>
          <a:lstStyle>
            <a:lvl1pPr algn="ctr" rtl="0" eaLnBrk="1" fontAlgn="base" hangingPunct="1">
              <a:spcBef>
                <a:spcPct val="0"/>
              </a:spcBef>
              <a:spcAft>
                <a:spcPct val="0"/>
              </a:spcAft>
              <a:defRPr sz="3200" b="1">
                <a:solidFill>
                  <a:schemeClr val="tx1"/>
                </a:solidFill>
                <a:latin typeface="+mj-lt"/>
                <a:ea typeface="ＭＳ Ｐゴシック" charset="0"/>
                <a:cs typeface="+mj-cs"/>
              </a:defRPr>
            </a:lvl1pPr>
            <a:lvl2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2pPr>
            <a:lvl3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3pPr>
            <a:lvl4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4pPr>
            <a:lvl5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5pPr>
            <a:lvl6pPr marL="4572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6pPr>
            <a:lvl7pPr marL="9144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7pPr>
            <a:lvl8pPr marL="13716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8pPr>
            <a:lvl9pPr marL="18288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9pPr>
          </a:lstStyle>
          <a:p>
            <a:pPr algn="l"/>
            <a:r>
              <a:rPr lang="en-US" sz="1000" b="0" i="1" dirty="0">
                <a:cs typeface="Corbel Regular" charset="0"/>
              </a:rPr>
              <a:t>Q  How strongly do you agree or disagree with the following statement?   I believe the threat from the Coronavirus is exaggerated</a:t>
            </a:r>
          </a:p>
          <a:p>
            <a:pPr algn="l"/>
            <a:br>
              <a:rPr lang="en-GB" sz="1000" b="0" dirty="0"/>
            </a:br>
            <a:endParaRPr lang="en-GB" sz="1000" b="0" i="1" dirty="0">
              <a:cs typeface="Corbel Regular" charset="0"/>
            </a:endParaRPr>
          </a:p>
        </p:txBody>
      </p:sp>
      <p:sp>
        <p:nvSpPr>
          <p:cNvPr id="2" name="Title 1">
            <a:extLst>
              <a:ext uri="{FF2B5EF4-FFF2-40B4-BE49-F238E27FC236}">
                <a16:creationId xmlns:a16="http://schemas.microsoft.com/office/drawing/2014/main" id="{2418DEC8-F2D7-1A4F-9F3F-0C94522A22C4}"/>
              </a:ext>
            </a:extLst>
          </p:cNvPr>
          <p:cNvSpPr>
            <a:spLocks noGrp="1"/>
          </p:cNvSpPr>
          <p:nvPr>
            <p:ph type="title"/>
          </p:nvPr>
        </p:nvSpPr>
        <p:spPr>
          <a:xfrm>
            <a:off x="0" y="441325"/>
            <a:ext cx="12192000" cy="846562"/>
          </a:xfrm>
          <a:custGeom>
            <a:avLst/>
            <a:gdLst>
              <a:gd name="connsiteX0" fmla="*/ 0 w 12192000"/>
              <a:gd name="connsiteY0" fmla="*/ 0 h 846562"/>
              <a:gd name="connsiteX1" fmla="*/ 12192000 w 12192000"/>
              <a:gd name="connsiteY1" fmla="*/ 0 h 846562"/>
              <a:gd name="connsiteX2" fmla="*/ 12192000 w 12192000"/>
              <a:gd name="connsiteY2" fmla="*/ 846562 h 846562"/>
              <a:gd name="connsiteX3" fmla="*/ 0 w 12192000"/>
              <a:gd name="connsiteY3" fmla="*/ 846562 h 846562"/>
              <a:gd name="connsiteX4" fmla="*/ 0 w 12192000"/>
              <a:gd name="connsiteY4" fmla="*/ 0 h 84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6562" fill="none" extrusionOk="0">
                <a:moveTo>
                  <a:pt x="0" y="0"/>
                </a:moveTo>
                <a:cubicBezTo>
                  <a:pt x="3333250" y="-49533"/>
                  <a:pt x="10465010" y="-14809"/>
                  <a:pt x="12192000" y="0"/>
                </a:cubicBezTo>
                <a:cubicBezTo>
                  <a:pt x="12208947" y="368731"/>
                  <a:pt x="12201917" y="692298"/>
                  <a:pt x="12192000" y="846562"/>
                </a:cubicBezTo>
                <a:cubicBezTo>
                  <a:pt x="10018612" y="798331"/>
                  <a:pt x="4162312" y="931017"/>
                  <a:pt x="0" y="846562"/>
                </a:cubicBezTo>
                <a:cubicBezTo>
                  <a:pt x="-52988" y="643013"/>
                  <a:pt x="75381" y="263153"/>
                  <a:pt x="0" y="0"/>
                </a:cubicBezTo>
                <a:close/>
              </a:path>
              <a:path w="12192000" h="846562" stroke="0" extrusionOk="0">
                <a:moveTo>
                  <a:pt x="0" y="0"/>
                </a:moveTo>
                <a:cubicBezTo>
                  <a:pt x="4137690" y="118645"/>
                  <a:pt x="7294484" y="116012"/>
                  <a:pt x="12192000" y="0"/>
                </a:cubicBezTo>
                <a:cubicBezTo>
                  <a:pt x="12256446" y="279988"/>
                  <a:pt x="12264244" y="595762"/>
                  <a:pt x="12192000" y="846562"/>
                </a:cubicBezTo>
                <a:cubicBezTo>
                  <a:pt x="10871685" y="981162"/>
                  <a:pt x="5389075" y="689366"/>
                  <a:pt x="0" y="846562"/>
                </a:cubicBezTo>
                <a:cubicBezTo>
                  <a:pt x="-53059" y="513671"/>
                  <a:pt x="42795" y="338956"/>
                  <a:pt x="0" y="0"/>
                </a:cubicBezTo>
                <a:close/>
              </a:path>
            </a:pathLst>
          </a:custGeom>
          <a:solidFill>
            <a:schemeClr val="accent3">
              <a:alpha val="14000"/>
            </a:schemeClr>
          </a:solidFill>
          <a:ln w="44450" cmpd="dbl">
            <a:solidFill>
              <a:schemeClr val="bg1">
                <a:lumMod val="75000"/>
                <a:alpha val="44000"/>
              </a:schemeClr>
            </a:solidFill>
            <a:extLst>
              <a:ext uri="{C807C97D-BFC1-408E-A445-0C87EB9F89A2}">
                <ask:lineSketchStyleProps xmlns:ask="http://schemas.microsoft.com/office/drawing/2018/sketchyshapes" sd="1219033472">
                  <ask:type>
                    <ask:lineSketchCurved/>
                  </ask:type>
                </ask:lineSketchStyleProps>
              </a:ext>
            </a:extLst>
          </a:ln>
        </p:spPr>
        <p:txBody>
          <a:bodyPr>
            <a:normAutofit/>
          </a:bodyPr>
          <a:lstStyle/>
          <a:p>
            <a:r>
              <a:rPr lang="en-US" sz="2800" b="0" i="1" dirty="0">
                <a:cs typeface="Corbel Regular" charset="0"/>
              </a:rPr>
              <a:t>	CORONAVIRUS : IS THE THREAT EXAGGERATED?</a:t>
            </a:r>
            <a:endParaRPr lang="en-GB" sz="2800" dirty="0"/>
          </a:p>
        </p:txBody>
      </p:sp>
      <p:sp>
        <p:nvSpPr>
          <p:cNvPr id="9" name="Freeform 17">
            <a:extLst>
              <a:ext uri="{FF2B5EF4-FFF2-40B4-BE49-F238E27FC236}">
                <a16:creationId xmlns:a16="http://schemas.microsoft.com/office/drawing/2014/main" id="{5AA75B31-4B26-48F8-9AD4-6DF63F0D898F}"/>
              </a:ext>
            </a:extLst>
          </p:cNvPr>
          <p:cNvSpPr>
            <a:spLocks noChangeAspect="1" noEditPoints="1"/>
          </p:cNvSpPr>
          <p:nvPr/>
        </p:nvSpPr>
        <p:spPr bwMode="auto">
          <a:xfrm>
            <a:off x="1738503" y="3708756"/>
            <a:ext cx="444125" cy="447650"/>
          </a:xfrm>
          <a:custGeom>
            <a:avLst/>
            <a:gdLst/>
            <a:ahLst/>
            <a:cxnLst>
              <a:cxn ang="0">
                <a:pos x="426" y="254"/>
              </a:cxn>
              <a:cxn ang="0">
                <a:pos x="421" y="189"/>
              </a:cxn>
              <a:cxn ang="0">
                <a:pos x="385" y="149"/>
              </a:cxn>
              <a:cxn ang="0">
                <a:pos x="279" y="147"/>
              </a:cxn>
              <a:cxn ang="0">
                <a:pos x="300" y="14"/>
              </a:cxn>
              <a:cxn ang="0">
                <a:pos x="248" y="8"/>
              </a:cxn>
              <a:cxn ang="0">
                <a:pos x="227" y="69"/>
              </a:cxn>
              <a:cxn ang="0">
                <a:pos x="174" y="135"/>
              </a:cxn>
              <a:cxn ang="0">
                <a:pos x="128" y="196"/>
              </a:cxn>
              <a:cxn ang="0">
                <a:pos x="110" y="176"/>
              </a:cxn>
              <a:cxn ang="0">
                <a:pos x="0" y="194"/>
              </a:cxn>
              <a:cxn ang="0">
                <a:pos x="0" y="411"/>
              </a:cxn>
              <a:cxn ang="0">
                <a:pos x="110" y="429"/>
              </a:cxn>
              <a:cxn ang="0">
                <a:pos x="128" y="401"/>
              </a:cxn>
              <a:cxn ang="0">
                <a:pos x="305" y="429"/>
              </a:cxn>
              <a:cxn ang="0">
                <a:pos x="390" y="410"/>
              </a:cxn>
              <a:cxn ang="0">
                <a:pos x="403" y="354"/>
              </a:cxn>
              <a:cxn ang="0">
                <a:pos x="422" y="317"/>
              </a:cxn>
              <a:cxn ang="0">
                <a:pos x="417" y="279"/>
              </a:cxn>
              <a:cxn ang="0">
                <a:pos x="110" y="412"/>
              </a:cxn>
              <a:cxn ang="0">
                <a:pos x="17" y="411"/>
              </a:cxn>
              <a:cxn ang="0">
                <a:pos x="17" y="194"/>
              </a:cxn>
              <a:cxn ang="0">
                <a:pos x="110" y="194"/>
              </a:cxn>
              <a:cxn ang="0">
                <a:pos x="110" y="411"/>
              </a:cxn>
              <a:cxn ang="0">
                <a:pos x="405" y="317"/>
              </a:cxn>
              <a:cxn ang="0">
                <a:pos x="374" y="348"/>
              </a:cxn>
              <a:cxn ang="0">
                <a:pos x="390" y="364"/>
              </a:cxn>
              <a:cxn ang="0">
                <a:pos x="380" y="396"/>
              </a:cxn>
              <a:cxn ang="0">
                <a:pos x="305" y="412"/>
              </a:cxn>
              <a:cxn ang="0">
                <a:pos x="128" y="384"/>
              </a:cxn>
              <a:cxn ang="0">
                <a:pos x="190" y="142"/>
              </a:cxn>
              <a:cxn ang="0">
                <a:pos x="242" y="77"/>
              </a:cxn>
              <a:cxn ang="0">
                <a:pos x="260" y="21"/>
              </a:cxn>
              <a:cxn ang="0">
                <a:pos x="286" y="25"/>
              </a:cxn>
              <a:cxn ang="0">
                <a:pos x="254" y="153"/>
              </a:cxn>
              <a:cxn ang="0">
                <a:pos x="262" y="166"/>
              </a:cxn>
              <a:cxn ang="0">
                <a:pos x="381" y="166"/>
              </a:cxn>
              <a:cxn ang="0">
                <a:pos x="404" y="189"/>
              </a:cxn>
              <a:cxn ang="0">
                <a:pos x="386" y="223"/>
              </a:cxn>
              <a:cxn ang="0">
                <a:pos x="409" y="254"/>
              </a:cxn>
              <a:cxn ang="0">
                <a:pos x="390" y="277"/>
              </a:cxn>
              <a:cxn ang="0">
                <a:pos x="389" y="293"/>
              </a:cxn>
            </a:cxnLst>
            <a:rect l="0" t="0" r="r" b="b"/>
            <a:pathLst>
              <a:path w="426" h="429">
                <a:moveTo>
                  <a:pt x="417" y="279"/>
                </a:moveTo>
                <a:cubicBezTo>
                  <a:pt x="423" y="273"/>
                  <a:pt x="426" y="264"/>
                  <a:pt x="426" y="254"/>
                </a:cubicBezTo>
                <a:cubicBezTo>
                  <a:pt x="426" y="240"/>
                  <a:pt x="420" y="228"/>
                  <a:pt x="410" y="220"/>
                </a:cubicBezTo>
                <a:cubicBezTo>
                  <a:pt x="417" y="212"/>
                  <a:pt x="421" y="202"/>
                  <a:pt x="421" y="189"/>
                </a:cubicBezTo>
                <a:cubicBezTo>
                  <a:pt x="421" y="178"/>
                  <a:pt x="416" y="169"/>
                  <a:pt x="409" y="162"/>
                </a:cubicBezTo>
                <a:cubicBezTo>
                  <a:pt x="402" y="156"/>
                  <a:pt x="393" y="151"/>
                  <a:pt x="385" y="149"/>
                </a:cubicBezTo>
                <a:cubicBezTo>
                  <a:pt x="372" y="147"/>
                  <a:pt x="352" y="145"/>
                  <a:pt x="328" y="145"/>
                </a:cubicBezTo>
                <a:cubicBezTo>
                  <a:pt x="313" y="145"/>
                  <a:pt x="296" y="146"/>
                  <a:pt x="279" y="147"/>
                </a:cubicBezTo>
                <a:cubicBezTo>
                  <a:pt x="304" y="109"/>
                  <a:pt x="313" y="79"/>
                  <a:pt x="314" y="56"/>
                </a:cubicBezTo>
                <a:cubicBezTo>
                  <a:pt x="314" y="38"/>
                  <a:pt x="308" y="23"/>
                  <a:pt x="300" y="14"/>
                </a:cubicBezTo>
                <a:cubicBezTo>
                  <a:pt x="292" y="5"/>
                  <a:pt x="283" y="0"/>
                  <a:pt x="274" y="0"/>
                </a:cubicBezTo>
                <a:cubicBezTo>
                  <a:pt x="263" y="0"/>
                  <a:pt x="254" y="2"/>
                  <a:pt x="248" y="8"/>
                </a:cubicBezTo>
                <a:cubicBezTo>
                  <a:pt x="239" y="17"/>
                  <a:pt x="237" y="28"/>
                  <a:pt x="235" y="39"/>
                </a:cubicBezTo>
                <a:cubicBezTo>
                  <a:pt x="233" y="50"/>
                  <a:pt x="231" y="60"/>
                  <a:pt x="227" y="69"/>
                </a:cubicBezTo>
                <a:cubicBezTo>
                  <a:pt x="224" y="73"/>
                  <a:pt x="213" y="86"/>
                  <a:pt x="202" y="99"/>
                </a:cubicBezTo>
                <a:cubicBezTo>
                  <a:pt x="190" y="112"/>
                  <a:pt x="179" y="124"/>
                  <a:pt x="174" y="135"/>
                </a:cubicBezTo>
                <a:cubicBezTo>
                  <a:pt x="163" y="159"/>
                  <a:pt x="148" y="177"/>
                  <a:pt x="136" y="188"/>
                </a:cubicBezTo>
                <a:cubicBezTo>
                  <a:pt x="133" y="191"/>
                  <a:pt x="130" y="194"/>
                  <a:pt x="128" y="196"/>
                </a:cubicBezTo>
                <a:cubicBezTo>
                  <a:pt x="128" y="194"/>
                  <a:pt x="128" y="194"/>
                  <a:pt x="128" y="194"/>
                </a:cubicBezTo>
                <a:cubicBezTo>
                  <a:pt x="128" y="184"/>
                  <a:pt x="120" y="176"/>
                  <a:pt x="110" y="176"/>
                </a:cubicBezTo>
                <a:cubicBezTo>
                  <a:pt x="17" y="176"/>
                  <a:pt x="17" y="176"/>
                  <a:pt x="17" y="176"/>
                </a:cubicBezTo>
                <a:cubicBezTo>
                  <a:pt x="8" y="176"/>
                  <a:pt x="0" y="184"/>
                  <a:pt x="0" y="194"/>
                </a:cubicBezTo>
                <a:cubicBezTo>
                  <a:pt x="0" y="411"/>
                  <a:pt x="0" y="411"/>
                  <a:pt x="0" y="411"/>
                </a:cubicBezTo>
                <a:cubicBezTo>
                  <a:pt x="0" y="411"/>
                  <a:pt x="0" y="411"/>
                  <a:pt x="0" y="411"/>
                </a:cubicBezTo>
                <a:cubicBezTo>
                  <a:pt x="0" y="421"/>
                  <a:pt x="8" y="429"/>
                  <a:pt x="17" y="429"/>
                </a:cubicBezTo>
                <a:cubicBezTo>
                  <a:pt x="110" y="429"/>
                  <a:pt x="110" y="429"/>
                  <a:pt x="110" y="429"/>
                </a:cubicBezTo>
                <a:cubicBezTo>
                  <a:pt x="120" y="429"/>
                  <a:pt x="128" y="421"/>
                  <a:pt x="128" y="411"/>
                </a:cubicBezTo>
                <a:cubicBezTo>
                  <a:pt x="128" y="401"/>
                  <a:pt x="128" y="401"/>
                  <a:pt x="128" y="401"/>
                </a:cubicBezTo>
                <a:cubicBezTo>
                  <a:pt x="179" y="408"/>
                  <a:pt x="225" y="424"/>
                  <a:pt x="264" y="427"/>
                </a:cubicBezTo>
                <a:cubicBezTo>
                  <a:pt x="279" y="428"/>
                  <a:pt x="293" y="429"/>
                  <a:pt x="305" y="429"/>
                </a:cubicBezTo>
                <a:cubicBezTo>
                  <a:pt x="325" y="429"/>
                  <a:pt x="342" y="427"/>
                  <a:pt x="356" y="423"/>
                </a:cubicBezTo>
                <a:cubicBezTo>
                  <a:pt x="367" y="421"/>
                  <a:pt x="379" y="417"/>
                  <a:pt x="390" y="410"/>
                </a:cubicBezTo>
                <a:cubicBezTo>
                  <a:pt x="401" y="402"/>
                  <a:pt x="410" y="389"/>
                  <a:pt x="410" y="372"/>
                </a:cubicBezTo>
                <a:cubicBezTo>
                  <a:pt x="410" y="365"/>
                  <a:pt x="407" y="359"/>
                  <a:pt x="403" y="354"/>
                </a:cubicBezTo>
                <a:cubicBezTo>
                  <a:pt x="403" y="353"/>
                  <a:pt x="402" y="352"/>
                  <a:pt x="402" y="352"/>
                </a:cubicBezTo>
                <a:cubicBezTo>
                  <a:pt x="414" y="345"/>
                  <a:pt x="422" y="332"/>
                  <a:pt x="422" y="317"/>
                </a:cubicBezTo>
                <a:cubicBezTo>
                  <a:pt x="422" y="304"/>
                  <a:pt x="416" y="294"/>
                  <a:pt x="409" y="287"/>
                </a:cubicBezTo>
                <a:cubicBezTo>
                  <a:pt x="412" y="285"/>
                  <a:pt x="415" y="282"/>
                  <a:pt x="417" y="279"/>
                </a:cubicBezTo>
                <a:close/>
                <a:moveTo>
                  <a:pt x="110" y="411"/>
                </a:moveTo>
                <a:cubicBezTo>
                  <a:pt x="110" y="411"/>
                  <a:pt x="110" y="412"/>
                  <a:pt x="110" y="412"/>
                </a:cubicBezTo>
                <a:cubicBezTo>
                  <a:pt x="17" y="412"/>
                  <a:pt x="17" y="412"/>
                  <a:pt x="17" y="412"/>
                </a:cubicBezTo>
                <a:cubicBezTo>
                  <a:pt x="17" y="412"/>
                  <a:pt x="17" y="411"/>
                  <a:pt x="17" y="411"/>
                </a:cubicBezTo>
                <a:cubicBezTo>
                  <a:pt x="17" y="411"/>
                  <a:pt x="17" y="411"/>
                  <a:pt x="17" y="411"/>
                </a:cubicBezTo>
                <a:cubicBezTo>
                  <a:pt x="17" y="194"/>
                  <a:pt x="17" y="194"/>
                  <a:pt x="17" y="194"/>
                </a:cubicBezTo>
                <a:cubicBezTo>
                  <a:pt x="17" y="194"/>
                  <a:pt x="17" y="194"/>
                  <a:pt x="17" y="194"/>
                </a:cubicBezTo>
                <a:cubicBezTo>
                  <a:pt x="110" y="194"/>
                  <a:pt x="110" y="194"/>
                  <a:pt x="110" y="194"/>
                </a:cubicBezTo>
                <a:cubicBezTo>
                  <a:pt x="110" y="194"/>
                  <a:pt x="110" y="194"/>
                  <a:pt x="110" y="194"/>
                </a:cubicBezTo>
                <a:lnTo>
                  <a:pt x="110" y="411"/>
                </a:lnTo>
                <a:close/>
                <a:moveTo>
                  <a:pt x="389" y="293"/>
                </a:moveTo>
                <a:cubicBezTo>
                  <a:pt x="397" y="297"/>
                  <a:pt x="405" y="305"/>
                  <a:pt x="405" y="317"/>
                </a:cubicBezTo>
                <a:cubicBezTo>
                  <a:pt x="405" y="329"/>
                  <a:pt x="396" y="339"/>
                  <a:pt x="382" y="341"/>
                </a:cubicBezTo>
                <a:cubicBezTo>
                  <a:pt x="378" y="341"/>
                  <a:pt x="375" y="344"/>
                  <a:pt x="374" y="348"/>
                </a:cubicBezTo>
                <a:cubicBezTo>
                  <a:pt x="374" y="352"/>
                  <a:pt x="376" y="355"/>
                  <a:pt x="379" y="357"/>
                </a:cubicBezTo>
                <a:cubicBezTo>
                  <a:pt x="384" y="359"/>
                  <a:pt x="388" y="362"/>
                  <a:pt x="390" y="364"/>
                </a:cubicBezTo>
                <a:cubicBezTo>
                  <a:pt x="391" y="367"/>
                  <a:pt x="392" y="369"/>
                  <a:pt x="392" y="372"/>
                </a:cubicBezTo>
                <a:cubicBezTo>
                  <a:pt x="392" y="384"/>
                  <a:pt x="388" y="390"/>
                  <a:pt x="380" y="396"/>
                </a:cubicBezTo>
                <a:cubicBezTo>
                  <a:pt x="373" y="401"/>
                  <a:pt x="362" y="404"/>
                  <a:pt x="352" y="407"/>
                </a:cubicBezTo>
                <a:cubicBezTo>
                  <a:pt x="340" y="410"/>
                  <a:pt x="325" y="412"/>
                  <a:pt x="305" y="412"/>
                </a:cubicBezTo>
                <a:cubicBezTo>
                  <a:pt x="293" y="412"/>
                  <a:pt x="280" y="411"/>
                  <a:pt x="265" y="410"/>
                </a:cubicBezTo>
                <a:cubicBezTo>
                  <a:pt x="230" y="408"/>
                  <a:pt x="182" y="391"/>
                  <a:pt x="128" y="384"/>
                </a:cubicBezTo>
                <a:cubicBezTo>
                  <a:pt x="128" y="337"/>
                  <a:pt x="128" y="240"/>
                  <a:pt x="128" y="218"/>
                </a:cubicBezTo>
                <a:cubicBezTo>
                  <a:pt x="139" y="210"/>
                  <a:pt x="170" y="186"/>
                  <a:pt x="190" y="142"/>
                </a:cubicBezTo>
                <a:cubicBezTo>
                  <a:pt x="193" y="136"/>
                  <a:pt x="204" y="123"/>
                  <a:pt x="215" y="110"/>
                </a:cubicBezTo>
                <a:cubicBezTo>
                  <a:pt x="226" y="97"/>
                  <a:pt x="237" y="86"/>
                  <a:pt x="242" y="77"/>
                </a:cubicBezTo>
                <a:cubicBezTo>
                  <a:pt x="250" y="61"/>
                  <a:pt x="251" y="44"/>
                  <a:pt x="254" y="33"/>
                </a:cubicBezTo>
                <a:cubicBezTo>
                  <a:pt x="256" y="27"/>
                  <a:pt x="257" y="23"/>
                  <a:pt x="260" y="21"/>
                </a:cubicBezTo>
                <a:cubicBezTo>
                  <a:pt x="262" y="19"/>
                  <a:pt x="266" y="17"/>
                  <a:pt x="274" y="17"/>
                </a:cubicBezTo>
                <a:cubicBezTo>
                  <a:pt x="275" y="17"/>
                  <a:pt x="281" y="19"/>
                  <a:pt x="286" y="25"/>
                </a:cubicBezTo>
                <a:cubicBezTo>
                  <a:pt x="292" y="31"/>
                  <a:pt x="296" y="41"/>
                  <a:pt x="296" y="56"/>
                </a:cubicBezTo>
                <a:cubicBezTo>
                  <a:pt x="296" y="77"/>
                  <a:pt x="287" y="109"/>
                  <a:pt x="254" y="153"/>
                </a:cubicBezTo>
                <a:cubicBezTo>
                  <a:pt x="252" y="155"/>
                  <a:pt x="252" y="159"/>
                  <a:pt x="254" y="162"/>
                </a:cubicBezTo>
                <a:cubicBezTo>
                  <a:pt x="256" y="165"/>
                  <a:pt x="259" y="167"/>
                  <a:pt x="262" y="166"/>
                </a:cubicBezTo>
                <a:cubicBezTo>
                  <a:pt x="284" y="164"/>
                  <a:pt x="307" y="163"/>
                  <a:pt x="328" y="163"/>
                </a:cubicBezTo>
                <a:cubicBezTo>
                  <a:pt x="351" y="162"/>
                  <a:pt x="371" y="164"/>
                  <a:pt x="381" y="166"/>
                </a:cubicBezTo>
                <a:cubicBezTo>
                  <a:pt x="386" y="167"/>
                  <a:pt x="392" y="170"/>
                  <a:pt x="397" y="175"/>
                </a:cubicBezTo>
                <a:cubicBezTo>
                  <a:pt x="401" y="179"/>
                  <a:pt x="404" y="184"/>
                  <a:pt x="404" y="189"/>
                </a:cubicBezTo>
                <a:cubicBezTo>
                  <a:pt x="403" y="203"/>
                  <a:pt x="399" y="208"/>
                  <a:pt x="390" y="214"/>
                </a:cubicBezTo>
                <a:cubicBezTo>
                  <a:pt x="387" y="216"/>
                  <a:pt x="386" y="219"/>
                  <a:pt x="386" y="223"/>
                </a:cubicBezTo>
                <a:cubicBezTo>
                  <a:pt x="387" y="226"/>
                  <a:pt x="389" y="229"/>
                  <a:pt x="392" y="230"/>
                </a:cubicBezTo>
                <a:cubicBezTo>
                  <a:pt x="403" y="233"/>
                  <a:pt x="409" y="241"/>
                  <a:pt x="409" y="254"/>
                </a:cubicBezTo>
                <a:cubicBezTo>
                  <a:pt x="409" y="260"/>
                  <a:pt x="407" y="264"/>
                  <a:pt x="404" y="268"/>
                </a:cubicBezTo>
                <a:cubicBezTo>
                  <a:pt x="401" y="272"/>
                  <a:pt x="396" y="275"/>
                  <a:pt x="390" y="277"/>
                </a:cubicBezTo>
                <a:cubicBezTo>
                  <a:pt x="387" y="278"/>
                  <a:pt x="384" y="281"/>
                  <a:pt x="384" y="285"/>
                </a:cubicBezTo>
                <a:cubicBezTo>
                  <a:pt x="384" y="288"/>
                  <a:pt x="386" y="292"/>
                  <a:pt x="389" y="293"/>
                </a:cubicBezTo>
                <a:close/>
              </a:path>
            </a:pathLst>
          </a:custGeom>
          <a:solidFill>
            <a:srgbClr val="79A54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84C5F307-762F-4D83-BEC4-6412D5C52054}"/>
              </a:ext>
            </a:extLst>
          </p:cNvPr>
          <p:cNvSpPr txBox="1"/>
          <p:nvPr/>
        </p:nvSpPr>
        <p:spPr>
          <a:xfrm>
            <a:off x="104515" y="2146647"/>
            <a:ext cx="1738654" cy="461665"/>
          </a:xfrm>
          <a:prstGeom prst="rect">
            <a:avLst/>
          </a:prstGeom>
          <a:noFill/>
        </p:spPr>
        <p:txBody>
          <a:bodyPr wrap="square" rtlCol="0">
            <a:spAutoFit/>
          </a:bodyPr>
          <a:lstStyle/>
          <a:p>
            <a:pPr algn="ctr"/>
            <a:r>
              <a:rPr lang="en-US" sz="1200" dirty="0">
                <a:solidFill>
                  <a:srgbClr val="FF0000"/>
                </a:solidFill>
              </a:rPr>
              <a:t>Disagree – Threat is not exaggerated</a:t>
            </a:r>
            <a:endParaRPr lang="en-GB" sz="1200" dirty="0">
              <a:solidFill>
                <a:srgbClr val="FF0000"/>
              </a:solidFill>
            </a:endParaRPr>
          </a:p>
        </p:txBody>
      </p:sp>
      <p:sp>
        <p:nvSpPr>
          <p:cNvPr id="12" name="TextBox 11">
            <a:extLst>
              <a:ext uri="{FF2B5EF4-FFF2-40B4-BE49-F238E27FC236}">
                <a16:creationId xmlns:a16="http://schemas.microsoft.com/office/drawing/2014/main" id="{64FECE54-2FF9-481C-95A0-BA89F11D2543}"/>
              </a:ext>
            </a:extLst>
          </p:cNvPr>
          <p:cNvSpPr txBox="1"/>
          <p:nvPr/>
        </p:nvSpPr>
        <p:spPr>
          <a:xfrm>
            <a:off x="1091237" y="4450874"/>
            <a:ext cx="1738654" cy="261610"/>
          </a:xfrm>
          <a:prstGeom prst="rect">
            <a:avLst/>
          </a:prstGeom>
          <a:noFill/>
        </p:spPr>
        <p:txBody>
          <a:bodyPr wrap="square" rtlCol="0">
            <a:spAutoFit/>
          </a:bodyPr>
          <a:lstStyle/>
          <a:p>
            <a:pPr algn="ctr"/>
            <a:r>
              <a:rPr lang="en-US" sz="1100" dirty="0">
                <a:solidFill>
                  <a:schemeClr val="accent2"/>
                </a:solidFill>
              </a:rPr>
              <a:t>Unsure</a:t>
            </a:r>
            <a:endParaRPr lang="en-GB" sz="1100" dirty="0">
              <a:solidFill>
                <a:schemeClr val="accent2"/>
              </a:solidFill>
            </a:endParaRPr>
          </a:p>
        </p:txBody>
      </p:sp>
      <p:sp>
        <p:nvSpPr>
          <p:cNvPr id="13" name="TextBox 12">
            <a:extLst>
              <a:ext uri="{FF2B5EF4-FFF2-40B4-BE49-F238E27FC236}">
                <a16:creationId xmlns:a16="http://schemas.microsoft.com/office/drawing/2014/main" id="{6B545E43-E51B-4B21-8AAC-5D927D9AF150}"/>
              </a:ext>
            </a:extLst>
          </p:cNvPr>
          <p:cNvSpPr txBox="1"/>
          <p:nvPr/>
        </p:nvSpPr>
        <p:spPr>
          <a:xfrm>
            <a:off x="71969" y="3890813"/>
            <a:ext cx="1738654" cy="461665"/>
          </a:xfrm>
          <a:prstGeom prst="rect">
            <a:avLst/>
          </a:prstGeom>
          <a:noFill/>
        </p:spPr>
        <p:txBody>
          <a:bodyPr wrap="square" rtlCol="0">
            <a:spAutoFit/>
          </a:bodyPr>
          <a:lstStyle/>
          <a:p>
            <a:pPr algn="ctr"/>
            <a:r>
              <a:rPr lang="en-US" sz="1200" dirty="0">
                <a:solidFill>
                  <a:srgbClr val="79A542"/>
                </a:solidFill>
              </a:rPr>
              <a:t>Agree threat is exaggerated (%)</a:t>
            </a:r>
            <a:endParaRPr lang="en-GB" sz="1200" dirty="0">
              <a:solidFill>
                <a:srgbClr val="79A542"/>
              </a:solidFill>
            </a:endParaRPr>
          </a:p>
        </p:txBody>
      </p:sp>
      <p:sp>
        <p:nvSpPr>
          <p:cNvPr id="10" name="Freeform 19">
            <a:extLst>
              <a:ext uri="{FF2B5EF4-FFF2-40B4-BE49-F238E27FC236}">
                <a16:creationId xmlns:a16="http://schemas.microsoft.com/office/drawing/2014/main" id="{9FD03E4A-7E4D-4698-AA09-41CCB5339945}"/>
              </a:ext>
            </a:extLst>
          </p:cNvPr>
          <p:cNvSpPr>
            <a:spLocks noChangeAspect="1" noEditPoints="1"/>
          </p:cNvSpPr>
          <p:nvPr/>
        </p:nvSpPr>
        <p:spPr bwMode="auto">
          <a:xfrm>
            <a:off x="1738502" y="2179056"/>
            <a:ext cx="444125" cy="447650"/>
          </a:xfrm>
          <a:custGeom>
            <a:avLst/>
            <a:gdLst/>
            <a:ahLst/>
            <a:cxnLst>
              <a:cxn ang="0">
                <a:pos x="423" y="111"/>
              </a:cxn>
              <a:cxn ang="0">
                <a:pos x="404" y="75"/>
              </a:cxn>
              <a:cxn ang="0">
                <a:pos x="391" y="19"/>
              </a:cxn>
              <a:cxn ang="0">
                <a:pos x="306" y="0"/>
              </a:cxn>
              <a:cxn ang="0">
                <a:pos x="129" y="27"/>
              </a:cxn>
              <a:cxn ang="0">
                <a:pos x="111" y="0"/>
              </a:cxn>
              <a:cxn ang="0">
                <a:pos x="0" y="18"/>
              </a:cxn>
              <a:cxn ang="0">
                <a:pos x="0" y="234"/>
              </a:cxn>
              <a:cxn ang="0">
                <a:pos x="111" y="252"/>
              </a:cxn>
              <a:cxn ang="0">
                <a:pos x="129" y="233"/>
              </a:cxn>
              <a:cxn ang="0">
                <a:pos x="175" y="294"/>
              </a:cxn>
              <a:cxn ang="0">
                <a:pos x="227" y="360"/>
              </a:cxn>
              <a:cxn ang="0">
                <a:pos x="249" y="420"/>
              </a:cxn>
              <a:cxn ang="0">
                <a:pos x="301" y="414"/>
              </a:cxn>
              <a:cxn ang="0">
                <a:pos x="280" y="281"/>
              </a:cxn>
              <a:cxn ang="0">
                <a:pos x="386" y="279"/>
              </a:cxn>
              <a:cxn ang="0">
                <a:pos x="422" y="239"/>
              </a:cxn>
              <a:cxn ang="0">
                <a:pos x="427" y="174"/>
              </a:cxn>
              <a:cxn ang="0">
                <a:pos x="410" y="142"/>
              </a:cxn>
              <a:cxn ang="0">
                <a:pos x="111" y="235"/>
              </a:cxn>
              <a:cxn ang="0">
                <a:pos x="18" y="234"/>
              </a:cxn>
              <a:cxn ang="0">
                <a:pos x="18" y="18"/>
              </a:cxn>
              <a:cxn ang="0">
                <a:pos x="111" y="17"/>
              </a:cxn>
              <a:cxn ang="0">
                <a:pos x="111" y="234"/>
              </a:cxn>
              <a:cxn ang="0">
                <a:pos x="391" y="151"/>
              </a:cxn>
              <a:cxn ang="0">
                <a:pos x="410" y="174"/>
              </a:cxn>
              <a:cxn ang="0">
                <a:pos x="387" y="206"/>
              </a:cxn>
              <a:cxn ang="0">
                <a:pos x="405" y="239"/>
              </a:cxn>
              <a:cxn ang="0">
                <a:pos x="382" y="262"/>
              </a:cxn>
              <a:cxn ang="0">
                <a:pos x="263" y="262"/>
              </a:cxn>
              <a:cxn ang="0">
                <a:pos x="255" y="276"/>
              </a:cxn>
              <a:cxn ang="0">
                <a:pos x="287" y="403"/>
              </a:cxn>
              <a:cxn ang="0">
                <a:pos x="261" y="408"/>
              </a:cxn>
              <a:cxn ang="0">
                <a:pos x="243" y="352"/>
              </a:cxn>
              <a:cxn ang="0">
                <a:pos x="191" y="286"/>
              </a:cxn>
              <a:cxn ang="0">
                <a:pos x="129" y="45"/>
              </a:cxn>
              <a:cxn ang="0">
                <a:pos x="306" y="17"/>
              </a:cxn>
              <a:cxn ang="0">
                <a:pos x="381" y="33"/>
              </a:cxn>
              <a:cxn ang="0">
                <a:pos x="390" y="64"/>
              </a:cxn>
              <a:cxn ang="0">
                <a:pos x="375" y="81"/>
              </a:cxn>
              <a:cxn ang="0">
                <a:pos x="405" y="111"/>
              </a:cxn>
              <a:cxn ang="0">
                <a:pos x="385" y="144"/>
              </a:cxn>
            </a:cxnLst>
            <a:rect l="0" t="0" r="r" b="b"/>
            <a:pathLst>
              <a:path w="427" h="429">
                <a:moveTo>
                  <a:pt x="410" y="142"/>
                </a:moveTo>
                <a:cubicBezTo>
                  <a:pt x="417" y="135"/>
                  <a:pt x="423" y="124"/>
                  <a:pt x="423" y="111"/>
                </a:cubicBezTo>
                <a:cubicBezTo>
                  <a:pt x="423" y="97"/>
                  <a:pt x="415" y="84"/>
                  <a:pt x="403" y="77"/>
                </a:cubicBezTo>
                <a:cubicBezTo>
                  <a:pt x="403" y="76"/>
                  <a:pt x="404" y="76"/>
                  <a:pt x="404" y="75"/>
                </a:cubicBezTo>
                <a:cubicBezTo>
                  <a:pt x="408" y="70"/>
                  <a:pt x="410" y="63"/>
                  <a:pt x="410" y="57"/>
                </a:cubicBezTo>
                <a:cubicBezTo>
                  <a:pt x="411" y="39"/>
                  <a:pt x="402" y="26"/>
                  <a:pt x="391" y="19"/>
                </a:cubicBezTo>
                <a:cubicBezTo>
                  <a:pt x="380" y="11"/>
                  <a:pt x="368" y="8"/>
                  <a:pt x="357" y="5"/>
                </a:cubicBezTo>
                <a:cubicBezTo>
                  <a:pt x="343" y="1"/>
                  <a:pt x="326" y="0"/>
                  <a:pt x="306" y="0"/>
                </a:cubicBezTo>
                <a:cubicBezTo>
                  <a:pt x="294" y="0"/>
                  <a:pt x="280" y="0"/>
                  <a:pt x="265" y="1"/>
                </a:cubicBezTo>
                <a:cubicBezTo>
                  <a:pt x="226" y="4"/>
                  <a:pt x="180" y="20"/>
                  <a:pt x="129" y="27"/>
                </a:cubicBezTo>
                <a:cubicBezTo>
                  <a:pt x="129" y="18"/>
                  <a:pt x="129" y="18"/>
                  <a:pt x="129" y="18"/>
                </a:cubicBezTo>
                <a:cubicBezTo>
                  <a:pt x="129" y="8"/>
                  <a:pt x="121" y="0"/>
                  <a:pt x="111" y="0"/>
                </a:cubicBezTo>
                <a:cubicBezTo>
                  <a:pt x="18" y="0"/>
                  <a:pt x="18" y="0"/>
                  <a:pt x="18" y="0"/>
                </a:cubicBezTo>
                <a:cubicBezTo>
                  <a:pt x="8" y="0"/>
                  <a:pt x="0" y="8"/>
                  <a:pt x="0" y="18"/>
                </a:cubicBezTo>
                <a:cubicBezTo>
                  <a:pt x="0" y="18"/>
                  <a:pt x="0" y="18"/>
                  <a:pt x="0" y="18"/>
                </a:cubicBezTo>
                <a:cubicBezTo>
                  <a:pt x="0" y="234"/>
                  <a:pt x="0" y="234"/>
                  <a:pt x="0" y="234"/>
                </a:cubicBezTo>
                <a:cubicBezTo>
                  <a:pt x="0" y="244"/>
                  <a:pt x="8" y="252"/>
                  <a:pt x="18" y="252"/>
                </a:cubicBezTo>
                <a:cubicBezTo>
                  <a:pt x="111" y="252"/>
                  <a:pt x="111" y="252"/>
                  <a:pt x="111" y="252"/>
                </a:cubicBezTo>
                <a:cubicBezTo>
                  <a:pt x="121" y="252"/>
                  <a:pt x="129" y="244"/>
                  <a:pt x="129" y="234"/>
                </a:cubicBezTo>
                <a:cubicBezTo>
                  <a:pt x="129" y="233"/>
                  <a:pt x="129" y="233"/>
                  <a:pt x="129" y="233"/>
                </a:cubicBezTo>
                <a:cubicBezTo>
                  <a:pt x="131" y="235"/>
                  <a:pt x="134" y="237"/>
                  <a:pt x="137" y="240"/>
                </a:cubicBezTo>
                <a:cubicBezTo>
                  <a:pt x="149" y="252"/>
                  <a:pt x="164" y="269"/>
                  <a:pt x="175" y="294"/>
                </a:cubicBezTo>
                <a:cubicBezTo>
                  <a:pt x="180" y="304"/>
                  <a:pt x="191" y="317"/>
                  <a:pt x="202" y="330"/>
                </a:cubicBezTo>
                <a:cubicBezTo>
                  <a:pt x="214" y="342"/>
                  <a:pt x="225" y="355"/>
                  <a:pt x="227" y="360"/>
                </a:cubicBezTo>
                <a:cubicBezTo>
                  <a:pt x="232" y="368"/>
                  <a:pt x="234" y="379"/>
                  <a:pt x="236" y="390"/>
                </a:cubicBezTo>
                <a:cubicBezTo>
                  <a:pt x="238" y="400"/>
                  <a:pt x="240" y="412"/>
                  <a:pt x="249" y="420"/>
                </a:cubicBezTo>
                <a:cubicBezTo>
                  <a:pt x="255" y="426"/>
                  <a:pt x="264" y="429"/>
                  <a:pt x="275" y="429"/>
                </a:cubicBezTo>
                <a:cubicBezTo>
                  <a:pt x="284" y="429"/>
                  <a:pt x="292" y="424"/>
                  <a:pt x="301" y="414"/>
                </a:cubicBezTo>
                <a:cubicBezTo>
                  <a:pt x="308" y="405"/>
                  <a:pt x="314" y="391"/>
                  <a:pt x="314" y="372"/>
                </a:cubicBezTo>
                <a:cubicBezTo>
                  <a:pt x="314" y="349"/>
                  <a:pt x="305" y="319"/>
                  <a:pt x="280" y="281"/>
                </a:cubicBezTo>
                <a:cubicBezTo>
                  <a:pt x="297" y="283"/>
                  <a:pt x="314" y="283"/>
                  <a:pt x="329" y="283"/>
                </a:cubicBezTo>
                <a:cubicBezTo>
                  <a:pt x="353" y="283"/>
                  <a:pt x="373" y="282"/>
                  <a:pt x="386" y="279"/>
                </a:cubicBezTo>
                <a:cubicBezTo>
                  <a:pt x="394" y="277"/>
                  <a:pt x="403" y="273"/>
                  <a:pt x="410" y="266"/>
                </a:cubicBezTo>
                <a:cubicBezTo>
                  <a:pt x="416" y="259"/>
                  <a:pt x="422" y="250"/>
                  <a:pt x="422" y="239"/>
                </a:cubicBezTo>
                <a:cubicBezTo>
                  <a:pt x="422" y="226"/>
                  <a:pt x="418" y="216"/>
                  <a:pt x="411" y="209"/>
                </a:cubicBezTo>
                <a:cubicBezTo>
                  <a:pt x="421" y="201"/>
                  <a:pt x="427" y="188"/>
                  <a:pt x="427" y="174"/>
                </a:cubicBezTo>
                <a:cubicBezTo>
                  <a:pt x="427" y="165"/>
                  <a:pt x="424" y="156"/>
                  <a:pt x="418" y="149"/>
                </a:cubicBezTo>
                <a:cubicBezTo>
                  <a:pt x="416" y="146"/>
                  <a:pt x="413" y="144"/>
                  <a:pt x="410" y="142"/>
                </a:cubicBezTo>
                <a:close/>
                <a:moveTo>
                  <a:pt x="111" y="234"/>
                </a:moveTo>
                <a:cubicBezTo>
                  <a:pt x="111" y="235"/>
                  <a:pt x="111" y="235"/>
                  <a:pt x="111" y="235"/>
                </a:cubicBezTo>
                <a:cubicBezTo>
                  <a:pt x="18" y="235"/>
                  <a:pt x="18" y="235"/>
                  <a:pt x="18" y="235"/>
                </a:cubicBezTo>
                <a:cubicBezTo>
                  <a:pt x="18" y="235"/>
                  <a:pt x="18" y="235"/>
                  <a:pt x="18" y="234"/>
                </a:cubicBezTo>
                <a:cubicBezTo>
                  <a:pt x="18" y="18"/>
                  <a:pt x="18" y="18"/>
                  <a:pt x="18" y="18"/>
                </a:cubicBezTo>
                <a:cubicBezTo>
                  <a:pt x="18" y="18"/>
                  <a:pt x="18" y="18"/>
                  <a:pt x="18" y="18"/>
                </a:cubicBezTo>
                <a:cubicBezTo>
                  <a:pt x="18" y="17"/>
                  <a:pt x="18" y="17"/>
                  <a:pt x="18" y="17"/>
                </a:cubicBezTo>
                <a:cubicBezTo>
                  <a:pt x="111" y="17"/>
                  <a:pt x="111" y="17"/>
                  <a:pt x="111" y="17"/>
                </a:cubicBezTo>
                <a:cubicBezTo>
                  <a:pt x="111" y="17"/>
                  <a:pt x="111" y="17"/>
                  <a:pt x="111" y="18"/>
                </a:cubicBezTo>
                <a:lnTo>
                  <a:pt x="111" y="234"/>
                </a:lnTo>
                <a:close/>
                <a:moveTo>
                  <a:pt x="385" y="144"/>
                </a:moveTo>
                <a:cubicBezTo>
                  <a:pt x="385" y="147"/>
                  <a:pt x="387" y="150"/>
                  <a:pt x="391" y="151"/>
                </a:cubicBezTo>
                <a:cubicBezTo>
                  <a:pt x="397" y="154"/>
                  <a:pt x="402" y="157"/>
                  <a:pt x="405" y="160"/>
                </a:cubicBezTo>
                <a:cubicBezTo>
                  <a:pt x="408" y="164"/>
                  <a:pt x="410" y="168"/>
                  <a:pt x="410" y="174"/>
                </a:cubicBezTo>
                <a:cubicBezTo>
                  <a:pt x="409" y="187"/>
                  <a:pt x="403" y="195"/>
                  <a:pt x="393" y="199"/>
                </a:cubicBezTo>
                <a:cubicBezTo>
                  <a:pt x="390" y="200"/>
                  <a:pt x="388" y="203"/>
                  <a:pt x="387" y="206"/>
                </a:cubicBezTo>
                <a:cubicBezTo>
                  <a:pt x="387" y="209"/>
                  <a:pt x="388" y="213"/>
                  <a:pt x="391" y="214"/>
                </a:cubicBezTo>
                <a:cubicBezTo>
                  <a:pt x="400" y="220"/>
                  <a:pt x="404" y="225"/>
                  <a:pt x="405" y="239"/>
                </a:cubicBezTo>
                <a:cubicBezTo>
                  <a:pt x="405" y="244"/>
                  <a:pt x="402" y="249"/>
                  <a:pt x="397" y="254"/>
                </a:cubicBezTo>
                <a:cubicBezTo>
                  <a:pt x="393" y="258"/>
                  <a:pt x="387" y="261"/>
                  <a:pt x="382" y="262"/>
                </a:cubicBezTo>
                <a:cubicBezTo>
                  <a:pt x="372" y="265"/>
                  <a:pt x="352" y="266"/>
                  <a:pt x="329" y="266"/>
                </a:cubicBezTo>
                <a:cubicBezTo>
                  <a:pt x="308" y="266"/>
                  <a:pt x="285" y="265"/>
                  <a:pt x="263" y="262"/>
                </a:cubicBezTo>
                <a:cubicBezTo>
                  <a:pt x="260" y="262"/>
                  <a:pt x="257" y="263"/>
                  <a:pt x="255" y="266"/>
                </a:cubicBezTo>
                <a:cubicBezTo>
                  <a:pt x="253" y="269"/>
                  <a:pt x="253" y="273"/>
                  <a:pt x="255" y="276"/>
                </a:cubicBezTo>
                <a:cubicBezTo>
                  <a:pt x="288" y="320"/>
                  <a:pt x="297" y="351"/>
                  <a:pt x="297" y="372"/>
                </a:cubicBezTo>
                <a:cubicBezTo>
                  <a:pt x="297" y="387"/>
                  <a:pt x="292" y="397"/>
                  <a:pt x="287" y="403"/>
                </a:cubicBezTo>
                <a:cubicBezTo>
                  <a:pt x="282" y="410"/>
                  <a:pt x="276" y="412"/>
                  <a:pt x="275" y="412"/>
                </a:cubicBezTo>
                <a:cubicBezTo>
                  <a:pt x="267" y="411"/>
                  <a:pt x="263" y="410"/>
                  <a:pt x="261" y="408"/>
                </a:cubicBezTo>
                <a:cubicBezTo>
                  <a:pt x="258" y="405"/>
                  <a:pt x="257" y="402"/>
                  <a:pt x="255" y="396"/>
                </a:cubicBezTo>
                <a:cubicBezTo>
                  <a:pt x="252" y="385"/>
                  <a:pt x="251" y="368"/>
                  <a:pt x="243" y="352"/>
                </a:cubicBezTo>
                <a:cubicBezTo>
                  <a:pt x="238" y="343"/>
                  <a:pt x="227" y="331"/>
                  <a:pt x="216" y="318"/>
                </a:cubicBezTo>
                <a:cubicBezTo>
                  <a:pt x="205" y="306"/>
                  <a:pt x="193" y="293"/>
                  <a:pt x="191" y="286"/>
                </a:cubicBezTo>
                <a:cubicBezTo>
                  <a:pt x="171" y="243"/>
                  <a:pt x="140" y="219"/>
                  <a:pt x="129" y="211"/>
                </a:cubicBezTo>
                <a:cubicBezTo>
                  <a:pt x="129" y="189"/>
                  <a:pt x="129" y="92"/>
                  <a:pt x="129" y="45"/>
                </a:cubicBezTo>
                <a:cubicBezTo>
                  <a:pt x="183" y="37"/>
                  <a:pt x="231" y="21"/>
                  <a:pt x="266" y="19"/>
                </a:cubicBezTo>
                <a:cubicBezTo>
                  <a:pt x="281" y="18"/>
                  <a:pt x="294" y="17"/>
                  <a:pt x="306" y="17"/>
                </a:cubicBezTo>
                <a:cubicBezTo>
                  <a:pt x="325" y="17"/>
                  <a:pt x="341" y="19"/>
                  <a:pt x="353" y="22"/>
                </a:cubicBezTo>
                <a:cubicBezTo>
                  <a:pt x="363" y="25"/>
                  <a:pt x="374" y="28"/>
                  <a:pt x="381" y="33"/>
                </a:cubicBezTo>
                <a:cubicBezTo>
                  <a:pt x="389" y="38"/>
                  <a:pt x="393" y="44"/>
                  <a:pt x="393" y="57"/>
                </a:cubicBezTo>
                <a:cubicBezTo>
                  <a:pt x="393" y="60"/>
                  <a:pt x="392" y="62"/>
                  <a:pt x="390" y="64"/>
                </a:cubicBezTo>
                <a:cubicBezTo>
                  <a:pt x="389" y="67"/>
                  <a:pt x="385" y="69"/>
                  <a:pt x="380" y="72"/>
                </a:cubicBezTo>
                <a:cubicBezTo>
                  <a:pt x="377" y="73"/>
                  <a:pt x="375" y="77"/>
                  <a:pt x="375" y="81"/>
                </a:cubicBezTo>
                <a:cubicBezTo>
                  <a:pt x="376" y="84"/>
                  <a:pt x="379" y="87"/>
                  <a:pt x="383" y="88"/>
                </a:cubicBezTo>
                <a:cubicBezTo>
                  <a:pt x="397" y="90"/>
                  <a:pt x="405" y="100"/>
                  <a:pt x="405" y="111"/>
                </a:cubicBezTo>
                <a:cubicBezTo>
                  <a:pt x="405" y="123"/>
                  <a:pt x="398" y="131"/>
                  <a:pt x="390" y="135"/>
                </a:cubicBezTo>
                <a:cubicBezTo>
                  <a:pt x="387" y="137"/>
                  <a:pt x="385" y="140"/>
                  <a:pt x="385" y="144"/>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5032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3C2F02-D47E-4C71-A080-02C9CF20E4F4}"/>
              </a:ext>
            </a:extLst>
          </p:cNvPr>
          <p:cNvSpPr>
            <a:spLocks noGrp="1"/>
          </p:cNvSpPr>
          <p:nvPr>
            <p:ph type="title"/>
          </p:nvPr>
        </p:nvSpPr>
        <p:spPr>
          <a:xfrm>
            <a:off x="0" y="441325"/>
            <a:ext cx="12192000" cy="846562"/>
          </a:xfrm>
          <a:custGeom>
            <a:avLst/>
            <a:gdLst>
              <a:gd name="connsiteX0" fmla="*/ 0 w 12192000"/>
              <a:gd name="connsiteY0" fmla="*/ 0 h 846562"/>
              <a:gd name="connsiteX1" fmla="*/ 12192000 w 12192000"/>
              <a:gd name="connsiteY1" fmla="*/ 0 h 846562"/>
              <a:gd name="connsiteX2" fmla="*/ 12192000 w 12192000"/>
              <a:gd name="connsiteY2" fmla="*/ 846562 h 846562"/>
              <a:gd name="connsiteX3" fmla="*/ 0 w 12192000"/>
              <a:gd name="connsiteY3" fmla="*/ 846562 h 846562"/>
              <a:gd name="connsiteX4" fmla="*/ 0 w 12192000"/>
              <a:gd name="connsiteY4" fmla="*/ 0 h 84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6562" fill="none" extrusionOk="0">
                <a:moveTo>
                  <a:pt x="0" y="0"/>
                </a:moveTo>
                <a:cubicBezTo>
                  <a:pt x="3333250" y="-49533"/>
                  <a:pt x="10465010" y="-14809"/>
                  <a:pt x="12192000" y="0"/>
                </a:cubicBezTo>
                <a:cubicBezTo>
                  <a:pt x="12208947" y="368731"/>
                  <a:pt x="12201917" y="692298"/>
                  <a:pt x="12192000" y="846562"/>
                </a:cubicBezTo>
                <a:cubicBezTo>
                  <a:pt x="10018612" y="798331"/>
                  <a:pt x="4162312" y="931017"/>
                  <a:pt x="0" y="846562"/>
                </a:cubicBezTo>
                <a:cubicBezTo>
                  <a:pt x="-52988" y="643013"/>
                  <a:pt x="75381" y="263153"/>
                  <a:pt x="0" y="0"/>
                </a:cubicBezTo>
                <a:close/>
              </a:path>
              <a:path w="12192000" h="846562" stroke="0" extrusionOk="0">
                <a:moveTo>
                  <a:pt x="0" y="0"/>
                </a:moveTo>
                <a:cubicBezTo>
                  <a:pt x="4137690" y="118645"/>
                  <a:pt x="7294484" y="116012"/>
                  <a:pt x="12192000" y="0"/>
                </a:cubicBezTo>
                <a:cubicBezTo>
                  <a:pt x="12256446" y="279988"/>
                  <a:pt x="12264244" y="595762"/>
                  <a:pt x="12192000" y="846562"/>
                </a:cubicBezTo>
                <a:cubicBezTo>
                  <a:pt x="10871685" y="981162"/>
                  <a:pt x="5389075" y="689366"/>
                  <a:pt x="0" y="846562"/>
                </a:cubicBezTo>
                <a:cubicBezTo>
                  <a:pt x="-53059" y="513671"/>
                  <a:pt x="42795" y="338956"/>
                  <a:pt x="0" y="0"/>
                </a:cubicBezTo>
                <a:close/>
              </a:path>
            </a:pathLst>
          </a:custGeom>
          <a:solidFill>
            <a:schemeClr val="accent3">
              <a:alpha val="14000"/>
            </a:schemeClr>
          </a:solidFill>
          <a:ln w="44450" cmpd="dbl">
            <a:solidFill>
              <a:schemeClr val="bg1">
                <a:lumMod val="75000"/>
                <a:alpha val="44000"/>
              </a:schemeClr>
            </a:solidFill>
            <a:extLst>
              <a:ext uri="{C807C97D-BFC1-408E-A445-0C87EB9F89A2}">
                <ask:lineSketchStyleProps xmlns:ask="http://schemas.microsoft.com/office/drawing/2018/sketchyshapes" sd="1219033472">
                  <ask:type>
                    <ask:lineSketchCurved/>
                  </ask:type>
                </ask:lineSketchStyleProps>
              </a:ext>
            </a:extLst>
          </a:ln>
        </p:spPr>
        <p:txBody>
          <a:bodyPr>
            <a:normAutofit/>
          </a:bodyPr>
          <a:lstStyle/>
          <a:p>
            <a:r>
              <a:rPr lang="en-US" sz="2800" b="0" i="1" dirty="0">
                <a:cs typeface="Corbel Regular" charset="0"/>
              </a:rPr>
              <a:t>	CORONAVIRUS : UPTAKE OF A NEW VACCINE</a:t>
            </a:r>
            <a:endParaRPr lang="en-GB" sz="2800" dirty="0"/>
          </a:p>
        </p:txBody>
      </p:sp>
      <p:grpSp>
        <p:nvGrpSpPr>
          <p:cNvPr id="10" name="Group 9">
            <a:extLst>
              <a:ext uri="{FF2B5EF4-FFF2-40B4-BE49-F238E27FC236}">
                <a16:creationId xmlns:a16="http://schemas.microsoft.com/office/drawing/2014/main" id="{BF72AB5E-2592-4DEC-87FA-9307612FC8C4}"/>
              </a:ext>
            </a:extLst>
          </p:cNvPr>
          <p:cNvGrpSpPr>
            <a:grpSpLocks noChangeAspect="1"/>
          </p:cNvGrpSpPr>
          <p:nvPr/>
        </p:nvGrpSpPr>
        <p:grpSpPr>
          <a:xfrm>
            <a:off x="10493674" y="660074"/>
            <a:ext cx="1204398" cy="1208700"/>
            <a:chOff x="1422401" y="2881314"/>
            <a:chExt cx="444500" cy="446088"/>
          </a:xfrm>
        </p:grpSpPr>
        <p:sp>
          <p:nvSpPr>
            <p:cNvPr id="11" name="Freeform 104">
              <a:extLst>
                <a:ext uri="{FF2B5EF4-FFF2-40B4-BE49-F238E27FC236}">
                  <a16:creationId xmlns:a16="http://schemas.microsoft.com/office/drawing/2014/main" id="{BAFAC810-C292-462B-A758-AE121B2B19A5}"/>
                </a:ext>
              </a:extLst>
            </p:cNvPr>
            <p:cNvSpPr>
              <a:spLocks/>
            </p:cNvSpPr>
            <p:nvPr/>
          </p:nvSpPr>
          <p:spPr bwMode="auto">
            <a:xfrm>
              <a:off x="1725613" y="2901951"/>
              <a:ext cx="122238" cy="122238"/>
            </a:xfrm>
            <a:custGeom>
              <a:avLst/>
              <a:gdLst/>
              <a:ahLst/>
              <a:cxnLst>
                <a:cxn ang="0">
                  <a:pos x="35" y="77"/>
                </a:cxn>
                <a:cxn ang="0">
                  <a:pos x="0" y="42"/>
                </a:cxn>
                <a:cxn ang="0">
                  <a:pos x="42" y="0"/>
                </a:cxn>
                <a:cxn ang="0">
                  <a:pos x="77" y="35"/>
                </a:cxn>
                <a:cxn ang="0">
                  <a:pos x="35" y="77"/>
                </a:cxn>
              </a:cxnLst>
              <a:rect l="0" t="0" r="r" b="b"/>
              <a:pathLst>
                <a:path w="77" h="77">
                  <a:moveTo>
                    <a:pt x="35" y="77"/>
                  </a:moveTo>
                  <a:lnTo>
                    <a:pt x="0" y="42"/>
                  </a:lnTo>
                  <a:lnTo>
                    <a:pt x="42" y="0"/>
                  </a:lnTo>
                  <a:lnTo>
                    <a:pt x="77" y="35"/>
                  </a:lnTo>
                  <a:lnTo>
                    <a:pt x="35" y="77"/>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05">
              <a:extLst>
                <a:ext uri="{FF2B5EF4-FFF2-40B4-BE49-F238E27FC236}">
                  <a16:creationId xmlns:a16="http://schemas.microsoft.com/office/drawing/2014/main" id="{51AE2EA8-B1D3-4AF0-B70B-68ADD62A34D0}"/>
                </a:ext>
              </a:extLst>
            </p:cNvPr>
            <p:cNvSpPr>
              <a:spLocks/>
            </p:cNvSpPr>
            <p:nvPr/>
          </p:nvSpPr>
          <p:spPr bwMode="auto">
            <a:xfrm>
              <a:off x="1612901" y="3049589"/>
              <a:ext cx="61913" cy="63500"/>
            </a:xfrm>
            <a:custGeom>
              <a:avLst/>
              <a:gdLst/>
              <a:ahLst/>
              <a:cxnLst>
                <a:cxn ang="0">
                  <a:pos x="54" y="45"/>
                </a:cxn>
                <a:cxn ang="0">
                  <a:pos x="9" y="0"/>
                </a:cxn>
                <a:cxn ang="0">
                  <a:pos x="0" y="9"/>
                </a:cxn>
                <a:cxn ang="0">
                  <a:pos x="44" y="54"/>
                </a:cxn>
                <a:cxn ang="0">
                  <a:pos x="54" y="54"/>
                </a:cxn>
                <a:cxn ang="0">
                  <a:pos x="54" y="45"/>
                </a:cxn>
              </a:cxnLst>
              <a:rect l="0" t="0" r="r" b="b"/>
              <a:pathLst>
                <a:path w="56" h="56">
                  <a:moveTo>
                    <a:pt x="54" y="45"/>
                  </a:moveTo>
                  <a:cubicBezTo>
                    <a:pt x="9" y="0"/>
                    <a:pt x="9" y="0"/>
                    <a:pt x="9" y="0"/>
                  </a:cubicBezTo>
                  <a:cubicBezTo>
                    <a:pt x="0" y="9"/>
                    <a:pt x="0" y="9"/>
                    <a:pt x="0" y="9"/>
                  </a:cubicBezTo>
                  <a:cubicBezTo>
                    <a:pt x="44" y="54"/>
                    <a:pt x="44" y="54"/>
                    <a:pt x="44" y="54"/>
                  </a:cubicBezTo>
                  <a:cubicBezTo>
                    <a:pt x="47" y="56"/>
                    <a:pt x="51" y="56"/>
                    <a:pt x="54" y="54"/>
                  </a:cubicBezTo>
                  <a:cubicBezTo>
                    <a:pt x="56" y="51"/>
                    <a:pt x="56" y="47"/>
                    <a:pt x="54" y="45"/>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6">
              <a:extLst>
                <a:ext uri="{FF2B5EF4-FFF2-40B4-BE49-F238E27FC236}">
                  <a16:creationId xmlns:a16="http://schemas.microsoft.com/office/drawing/2014/main" id="{521C15ED-D395-453B-9DB3-978A5662A0BC}"/>
                </a:ext>
              </a:extLst>
            </p:cNvPr>
            <p:cNvSpPr>
              <a:spLocks/>
            </p:cNvSpPr>
            <p:nvPr/>
          </p:nvSpPr>
          <p:spPr bwMode="auto">
            <a:xfrm>
              <a:off x="1550988" y="3113089"/>
              <a:ext cx="63500" cy="61913"/>
            </a:xfrm>
            <a:custGeom>
              <a:avLst/>
              <a:gdLst/>
              <a:ahLst/>
              <a:cxnLst>
                <a:cxn ang="0">
                  <a:pos x="54" y="44"/>
                </a:cxn>
                <a:cxn ang="0">
                  <a:pos x="9" y="0"/>
                </a:cxn>
                <a:cxn ang="0">
                  <a:pos x="0" y="9"/>
                </a:cxn>
                <a:cxn ang="0">
                  <a:pos x="45" y="54"/>
                </a:cxn>
                <a:cxn ang="0">
                  <a:pos x="54" y="54"/>
                </a:cxn>
                <a:cxn ang="0">
                  <a:pos x="54" y="44"/>
                </a:cxn>
              </a:cxnLst>
              <a:rect l="0" t="0" r="r" b="b"/>
              <a:pathLst>
                <a:path w="57" h="56">
                  <a:moveTo>
                    <a:pt x="54" y="44"/>
                  </a:moveTo>
                  <a:cubicBezTo>
                    <a:pt x="9" y="0"/>
                    <a:pt x="9" y="0"/>
                    <a:pt x="9" y="0"/>
                  </a:cubicBezTo>
                  <a:cubicBezTo>
                    <a:pt x="0" y="9"/>
                    <a:pt x="0" y="9"/>
                    <a:pt x="0" y="9"/>
                  </a:cubicBezTo>
                  <a:cubicBezTo>
                    <a:pt x="45" y="54"/>
                    <a:pt x="45" y="54"/>
                    <a:pt x="45" y="54"/>
                  </a:cubicBezTo>
                  <a:cubicBezTo>
                    <a:pt x="47" y="56"/>
                    <a:pt x="51" y="56"/>
                    <a:pt x="54" y="54"/>
                  </a:cubicBezTo>
                  <a:cubicBezTo>
                    <a:pt x="57" y="51"/>
                    <a:pt x="57" y="47"/>
                    <a:pt x="54" y="44"/>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7">
              <a:extLst>
                <a:ext uri="{FF2B5EF4-FFF2-40B4-BE49-F238E27FC236}">
                  <a16:creationId xmlns:a16="http://schemas.microsoft.com/office/drawing/2014/main" id="{7DF4111E-7D71-4A2B-8D84-D77ECE1B87D0}"/>
                </a:ext>
              </a:extLst>
            </p:cNvPr>
            <p:cNvSpPr>
              <a:spLocks/>
            </p:cNvSpPr>
            <p:nvPr/>
          </p:nvSpPr>
          <p:spPr bwMode="auto">
            <a:xfrm>
              <a:off x="1644651" y="3019426"/>
              <a:ext cx="31750" cy="31750"/>
            </a:xfrm>
            <a:custGeom>
              <a:avLst/>
              <a:gdLst/>
              <a:ahLst/>
              <a:cxnLst>
                <a:cxn ang="0">
                  <a:pos x="26" y="17"/>
                </a:cxn>
                <a:cxn ang="0">
                  <a:pos x="9" y="0"/>
                </a:cxn>
                <a:cxn ang="0">
                  <a:pos x="0" y="9"/>
                </a:cxn>
                <a:cxn ang="0">
                  <a:pos x="17" y="26"/>
                </a:cxn>
                <a:cxn ang="0">
                  <a:pos x="26" y="26"/>
                </a:cxn>
                <a:cxn ang="0">
                  <a:pos x="26" y="17"/>
                </a:cxn>
              </a:cxnLst>
              <a:rect l="0" t="0" r="r" b="b"/>
              <a:pathLst>
                <a:path w="29" h="29">
                  <a:moveTo>
                    <a:pt x="26" y="17"/>
                  </a:moveTo>
                  <a:cubicBezTo>
                    <a:pt x="9" y="0"/>
                    <a:pt x="9" y="0"/>
                    <a:pt x="9" y="0"/>
                  </a:cubicBezTo>
                  <a:cubicBezTo>
                    <a:pt x="0" y="9"/>
                    <a:pt x="0" y="9"/>
                    <a:pt x="0" y="9"/>
                  </a:cubicBezTo>
                  <a:cubicBezTo>
                    <a:pt x="17" y="26"/>
                    <a:pt x="17" y="26"/>
                    <a:pt x="17" y="26"/>
                  </a:cubicBezTo>
                  <a:cubicBezTo>
                    <a:pt x="19" y="29"/>
                    <a:pt x="24" y="29"/>
                    <a:pt x="26" y="26"/>
                  </a:cubicBezTo>
                  <a:cubicBezTo>
                    <a:pt x="29" y="24"/>
                    <a:pt x="29" y="20"/>
                    <a:pt x="26" y="17"/>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08">
              <a:extLst>
                <a:ext uri="{FF2B5EF4-FFF2-40B4-BE49-F238E27FC236}">
                  <a16:creationId xmlns:a16="http://schemas.microsoft.com/office/drawing/2014/main" id="{B0A078BB-75CA-4876-A146-2F2F1DB439AB}"/>
                </a:ext>
              </a:extLst>
            </p:cNvPr>
            <p:cNvSpPr>
              <a:spLocks/>
            </p:cNvSpPr>
            <p:nvPr/>
          </p:nvSpPr>
          <p:spPr bwMode="auto">
            <a:xfrm>
              <a:off x="1581151" y="3081339"/>
              <a:ext cx="33338" cy="31750"/>
            </a:xfrm>
            <a:custGeom>
              <a:avLst/>
              <a:gdLst/>
              <a:ahLst/>
              <a:cxnLst>
                <a:cxn ang="0">
                  <a:pos x="26" y="17"/>
                </a:cxn>
                <a:cxn ang="0">
                  <a:pos x="9" y="0"/>
                </a:cxn>
                <a:cxn ang="0">
                  <a:pos x="0" y="9"/>
                </a:cxn>
                <a:cxn ang="0">
                  <a:pos x="17" y="26"/>
                </a:cxn>
                <a:cxn ang="0">
                  <a:pos x="26" y="26"/>
                </a:cxn>
                <a:cxn ang="0">
                  <a:pos x="26" y="17"/>
                </a:cxn>
              </a:cxnLst>
              <a:rect l="0" t="0" r="r" b="b"/>
              <a:pathLst>
                <a:path w="29" h="29">
                  <a:moveTo>
                    <a:pt x="26" y="17"/>
                  </a:moveTo>
                  <a:cubicBezTo>
                    <a:pt x="9" y="0"/>
                    <a:pt x="9" y="0"/>
                    <a:pt x="9" y="0"/>
                  </a:cubicBezTo>
                  <a:cubicBezTo>
                    <a:pt x="0" y="9"/>
                    <a:pt x="0" y="9"/>
                    <a:pt x="0" y="9"/>
                  </a:cubicBezTo>
                  <a:cubicBezTo>
                    <a:pt x="17" y="26"/>
                    <a:pt x="17" y="26"/>
                    <a:pt x="17" y="26"/>
                  </a:cubicBezTo>
                  <a:cubicBezTo>
                    <a:pt x="20" y="29"/>
                    <a:pt x="24" y="29"/>
                    <a:pt x="26" y="26"/>
                  </a:cubicBezTo>
                  <a:cubicBezTo>
                    <a:pt x="29" y="24"/>
                    <a:pt x="29" y="19"/>
                    <a:pt x="26" y="17"/>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09">
              <a:extLst>
                <a:ext uri="{FF2B5EF4-FFF2-40B4-BE49-F238E27FC236}">
                  <a16:creationId xmlns:a16="http://schemas.microsoft.com/office/drawing/2014/main" id="{0A93EF68-51EF-4FC8-8222-8D25CC9B9082}"/>
                </a:ext>
              </a:extLst>
            </p:cNvPr>
            <p:cNvSpPr>
              <a:spLocks/>
            </p:cNvSpPr>
            <p:nvPr/>
          </p:nvSpPr>
          <p:spPr bwMode="auto">
            <a:xfrm>
              <a:off x="1674813" y="2987676"/>
              <a:ext cx="61913" cy="63500"/>
            </a:xfrm>
            <a:custGeom>
              <a:avLst/>
              <a:gdLst/>
              <a:ahLst/>
              <a:cxnLst>
                <a:cxn ang="0">
                  <a:pos x="54" y="45"/>
                </a:cxn>
                <a:cxn ang="0">
                  <a:pos x="9" y="0"/>
                </a:cxn>
                <a:cxn ang="0">
                  <a:pos x="0" y="9"/>
                </a:cxn>
                <a:cxn ang="0">
                  <a:pos x="44" y="54"/>
                </a:cxn>
                <a:cxn ang="0">
                  <a:pos x="54" y="54"/>
                </a:cxn>
                <a:cxn ang="0">
                  <a:pos x="54" y="45"/>
                </a:cxn>
              </a:cxnLst>
              <a:rect l="0" t="0" r="r" b="b"/>
              <a:pathLst>
                <a:path w="56" h="57">
                  <a:moveTo>
                    <a:pt x="54" y="45"/>
                  </a:moveTo>
                  <a:cubicBezTo>
                    <a:pt x="9" y="0"/>
                    <a:pt x="9" y="0"/>
                    <a:pt x="9" y="0"/>
                  </a:cubicBezTo>
                  <a:cubicBezTo>
                    <a:pt x="0" y="9"/>
                    <a:pt x="0" y="9"/>
                    <a:pt x="0" y="9"/>
                  </a:cubicBezTo>
                  <a:cubicBezTo>
                    <a:pt x="44" y="54"/>
                    <a:pt x="44" y="54"/>
                    <a:pt x="44" y="54"/>
                  </a:cubicBezTo>
                  <a:cubicBezTo>
                    <a:pt x="47" y="57"/>
                    <a:pt x="51" y="57"/>
                    <a:pt x="54" y="54"/>
                  </a:cubicBezTo>
                  <a:cubicBezTo>
                    <a:pt x="56" y="52"/>
                    <a:pt x="56" y="47"/>
                    <a:pt x="54" y="45"/>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10">
              <a:extLst>
                <a:ext uri="{FF2B5EF4-FFF2-40B4-BE49-F238E27FC236}">
                  <a16:creationId xmlns:a16="http://schemas.microsoft.com/office/drawing/2014/main" id="{083ACC9A-F2C3-453A-B7E5-A7E12E75548D}"/>
                </a:ext>
              </a:extLst>
            </p:cNvPr>
            <p:cNvSpPr>
              <a:spLocks/>
            </p:cNvSpPr>
            <p:nvPr/>
          </p:nvSpPr>
          <p:spPr bwMode="auto">
            <a:xfrm>
              <a:off x="1781176" y="2881314"/>
              <a:ext cx="85725" cy="87313"/>
            </a:xfrm>
            <a:custGeom>
              <a:avLst/>
              <a:gdLst/>
              <a:ahLst/>
              <a:cxnLst>
                <a:cxn ang="0">
                  <a:pos x="75" y="75"/>
                </a:cxn>
                <a:cxn ang="0">
                  <a:pos x="66" y="75"/>
                </a:cxn>
                <a:cxn ang="0">
                  <a:pos x="3" y="12"/>
                </a:cxn>
                <a:cxn ang="0">
                  <a:pos x="2" y="3"/>
                </a:cxn>
                <a:cxn ang="0">
                  <a:pos x="12" y="3"/>
                </a:cxn>
                <a:cxn ang="0">
                  <a:pos x="75" y="66"/>
                </a:cxn>
                <a:cxn ang="0">
                  <a:pos x="75" y="75"/>
                </a:cxn>
              </a:cxnLst>
              <a:rect l="0" t="0" r="r" b="b"/>
              <a:pathLst>
                <a:path w="77" h="78">
                  <a:moveTo>
                    <a:pt x="75" y="75"/>
                  </a:moveTo>
                  <a:cubicBezTo>
                    <a:pt x="72" y="78"/>
                    <a:pt x="68" y="78"/>
                    <a:pt x="66" y="75"/>
                  </a:cubicBezTo>
                  <a:cubicBezTo>
                    <a:pt x="3" y="12"/>
                    <a:pt x="3" y="12"/>
                    <a:pt x="3" y="12"/>
                  </a:cubicBezTo>
                  <a:cubicBezTo>
                    <a:pt x="0" y="10"/>
                    <a:pt x="0" y="5"/>
                    <a:pt x="2" y="3"/>
                  </a:cubicBezTo>
                  <a:cubicBezTo>
                    <a:pt x="5" y="0"/>
                    <a:pt x="9" y="0"/>
                    <a:pt x="12" y="3"/>
                  </a:cubicBezTo>
                  <a:cubicBezTo>
                    <a:pt x="75" y="66"/>
                    <a:pt x="75" y="66"/>
                    <a:pt x="75" y="66"/>
                  </a:cubicBezTo>
                  <a:cubicBezTo>
                    <a:pt x="77" y="69"/>
                    <a:pt x="77" y="73"/>
                    <a:pt x="75" y="75"/>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11">
              <a:extLst>
                <a:ext uri="{FF2B5EF4-FFF2-40B4-BE49-F238E27FC236}">
                  <a16:creationId xmlns:a16="http://schemas.microsoft.com/office/drawing/2014/main" id="{DCD7EDC5-AA1D-45CB-AA8E-95B7B6BA2265}"/>
                </a:ext>
              </a:extLst>
            </p:cNvPr>
            <p:cNvSpPr>
              <a:spLocks/>
            </p:cNvSpPr>
            <p:nvPr/>
          </p:nvSpPr>
          <p:spPr bwMode="auto">
            <a:xfrm>
              <a:off x="1508126" y="3190876"/>
              <a:ext cx="50800" cy="50800"/>
            </a:xfrm>
            <a:custGeom>
              <a:avLst/>
              <a:gdLst/>
              <a:ahLst/>
              <a:cxnLst>
                <a:cxn ang="0">
                  <a:pos x="27" y="0"/>
                </a:cxn>
                <a:cxn ang="0">
                  <a:pos x="5" y="22"/>
                </a:cxn>
                <a:cxn ang="0">
                  <a:pos x="5" y="41"/>
                </a:cxn>
                <a:cxn ang="0">
                  <a:pos x="24" y="41"/>
                </a:cxn>
                <a:cxn ang="0">
                  <a:pos x="46" y="19"/>
                </a:cxn>
                <a:cxn ang="0">
                  <a:pos x="27" y="0"/>
                </a:cxn>
              </a:cxnLst>
              <a:rect l="0" t="0" r="r" b="b"/>
              <a:pathLst>
                <a:path w="46" h="46">
                  <a:moveTo>
                    <a:pt x="27" y="0"/>
                  </a:moveTo>
                  <a:cubicBezTo>
                    <a:pt x="5" y="22"/>
                    <a:pt x="5" y="22"/>
                    <a:pt x="5" y="22"/>
                  </a:cubicBezTo>
                  <a:cubicBezTo>
                    <a:pt x="0" y="27"/>
                    <a:pt x="0" y="35"/>
                    <a:pt x="5" y="41"/>
                  </a:cubicBezTo>
                  <a:cubicBezTo>
                    <a:pt x="10" y="46"/>
                    <a:pt x="19" y="46"/>
                    <a:pt x="24" y="41"/>
                  </a:cubicBezTo>
                  <a:cubicBezTo>
                    <a:pt x="46" y="19"/>
                    <a:pt x="46" y="19"/>
                    <a:pt x="46" y="19"/>
                  </a:cubicBezTo>
                  <a:lnTo>
                    <a:pt x="27"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12">
              <a:extLst>
                <a:ext uri="{FF2B5EF4-FFF2-40B4-BE49-F238E27FC236}">
                  <a16:creationId xmlns:a16="http://schemas.microsoft.com/office/drawing/2014/main" id="{EE931003-A8B1-4AAB-9B03-08E74179EA88}"/>
                </a:ext>
              </a:extLst>
            </p:cNvPr>
            <p:cNvSpPr>
              <a:spLocks/>
            </p:cNvSpPr>
            <p:nvPr/>
          </p:nvSpPr>
          <p:spPr bwMode="auto">
            <a:xfrm>
              <a:off x="1422401" y="3230564"/>
              <a:ext cx="96838" cy="96838"/>
            </a:xfrm>
            <a:custGeom>
              <a:avLst/>
              <a:gdLst/>
              <a:ahLst/>
              <a:cxnLst>
                <a:cxn ang="0">
                  <a:pos x="0" y="86"/>
                </a:cxn>
                <a:cxn ang="0">
                  <a:pos x="0" y="83"/>
                </a:cxn>
                <a:cxn ang="0">
                  <a:pos x="82" y="1"/>
                </a:cxn>
                <a:cxn ang="0">
                  <a:pos x="86" y="1"/>
                </a:cxn>
                <a:cxn ang="0">
                  <a:pos x="86" y="5"/>
                </a:cxn>
                <a:cxn ang="0">
                  <a:pos x="4" y="86"/>
                </a:cxn>
                <a:cxn ang="0">
                  <a:pos x="0" y="86"/>
                </a:cxn>
              </a:cxnLst>
              <a:rect l="0" t="0" r="r" b="b"/>
              <a:pathLst>
                <a:path w="86" h="87">
                  <a:moveTo>
                    <a:pt x="0" y="86"/>
                  </a:moveTo>
                  <a:cubicBezTo>
                    <a:pt x="0" y="85"/>
                    <a:pt x="0" y="84"/>
                    <a:pt x="0" y="83"/>
                  </a:cubicBezTo>
                  <a:cubicBezTo>
                    <a:pt x="82" y="1"/>
                    <a:pt x="82" y="1"/>
                    <a:pt x="82" y="1"/>
                  </a:cubicBezTo>
                  <a:cubicBezTo>
                    <a:pt x="83" y="0"/>
                    <a:pt x="85" y="0"/>
                    <a:pt x="86" y="1"/>
                  </a:cubicBezTo>
                  <a:cubicBezTo>
                    <a:pt x="86" y="2"/>
                    <a:pt x="86" y="4"/>
                    <a:pt x="86" y="5"/>
                  </a:cubicBezTo>
                  <a:cubicBezTo>
                    <a:pt x="4" y="86"/>
                    <a:pt x="4" y="86"/>
                    <a:pt x="4" y="86"/>
                  </a:cubicBezTo>
                  <a:cubicBezTo>
                    <a:pt x="3" y="87"/>
                    <a:pt x="1" y="87"/>
                    <a:pt x="0" y="86"/>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13">
              <a:extLst>
                <a:ext uri="{FF2B5EF4-FFF2-40B4-BE49-F238E27FC236}">
                  <a16:creationId xmlns:a16="http://schemas.microsoft.com/office/drawing/2014/main" id="{B89A9BAE-F2C6-400F-9071-466BC77A2F30}"/>
                </a:ext>
              </a:extLst>
            </p:cNvPr>
            <p:cNvSpPr>
              <a:spLocks noEditPoints="1"/>
            </p:cNvSpPr>
            <p:nvPr/>
          </p:nvSpPr>
          <p:spPr bwMode="auto">
            <a:xfrm>
              <a:off x="1519238" y="2922589"/>
              <a:ext cx="307975" cy="307975"/>
            </a:xfrm>
            <a:custGeom>
              <a:avLst/>
              <a:gdLst/>
              <a:ahLst/>
              <a:cxnLst>
                <a:cxn ang="0">
                  <a:pos x="275" y="111"/>
                </a:cxn>
                <a:cxn ang="0">
                  <a:pos x="166" y="3"/>
                </a:cxn>
                <a:cxn ang="0">
                  <a:pos x="157" y="3"/>
                </a:cxn>
                <a:cxn ang="0">
                  <a:pos x="157" y="12"/>
                </a:cxn>
                <a:cxn ang="0">
                  <a:pos x="170" y="25"/>
                </a:cxn>
                <a:cxn ang="0">
                  <a:pos x="23" y="173"/>
                </a:cxn>
                <a:cxn ang="0">
                  <a:pos x="23" y="255"/>
                </a:cxn>
                <a:cxn ang="0">
                  <a:pos x="105" y="255"/>
                </a:cxn>
                <a:cxn ang="0">
                  <a:pos x="253" y="107"/>
                </a:cxn>
                <a:cxn ang="0">
                  <a:pos x="266" y="121"/>
                </a:cxn>
                <a:cxn ang="0">
                  <a:pos x="275" y="121"/>
                </a:cxn>
                <a:cxn ang="0">
                  <a:pos x="275" y="111"/>
                </a:cxn>
                <a:cxn ang="0">
                  <a:pos x="29" y="248"/>
                </a:cxn>
                <a:cxn ang="0">
                  <a:pos x="29" y="179"/>
                </a:cxn>
                <a:cxn ang="0">
                  <a:pos x="176" y="33"/>
                </a:cxn>
                <a:cxn ang="0">
                  <a:pos x="245" y="102"/>
                </a:cxn>
                <a:cxn ang="0">
                  <a:pos x="98" y="248"/>
                </a:cxn>
                <a:cxn ang="0">
                  <a:pos x="29" y="248"/>
                </a:cxn>
              </a:cxnLst>
              <a:rect l="0" t="0" r="r" b="b"/>
              <a:pathLst>
                <a:path w="278" h="278">
                  <a:moveTo>
                    <a:pt x="275" y="111"/>
                  </a:moveTo>
                  <a:cubicBezTo>
                    <a:pt x="166" y="3"/>
                    <a:pt x="166" y="3"/>
                    <a:pt x="166" y="3"/>
                  </a:cubicBezTo>
                  <a:cubicBezTo>
                    <a:pt x="164" y="0"/>
                    <a:pt x="160" y="0"/>
                    <a:pt x="157" y="3"/>
                  </a:cubicBezTo>
                  <a:cubicBezTo>
                    <a:pt x="154" y="5"/>
                    <a:pt x="154" y="9"/>
                    <a:pt x="157" y="12"/>
                  </a:cubicBezTo>
                  <a:cubicBezTo>
                    <a:pt x="170" y="25"/>
                    <a:pt x="170" y="25"/>
                    <a:pt x="170" y="25"/>
                  </a:cubicBezTo>
                  <a:cubicBezTo>
                    <a:pt x="23" y="173"/>
                    <a:pt x="23" y="173"/>
                    <a:pt x="23" y="173"/>
                  </a:cubicBezTo>
                  <a:cubicBezTo>
                    <a:pt x="0" y="196"/>
                    <a:pt x="0" y="232"/>
                    <a:pt x="23" y="255"/>
                  </a:cubicBezTo>
                  <a:cubicBezTo>
                    <a:pt x="45" y="278"/>
                    <a:pt x="82" y="278"/>
                    <a:pt x="105" y="255"/>
                  </a:cubicBezTo>
                  <a:cubicBezTo>
                    <a:pt x="253" y="107"/>
                    <a:pt x="253" y="107"/>
                    <a:pt x="253" y="107"/>
                  </a:cubicBezTo>
                  <a:cubicBezTo>
                    <a:pt x="266" y="121"/>
                    <a:pt x="266" y="121"/>
                    <a:pt x="266" y="121"/>
                  </a:cubicBezTo>
                  <a:cubicBezTo>
                    <a:pt x="269" y="123"/>
                    <a:pt x="273" y="123"/>
                    <a:pt x="275" y="121"/>
                  </a:cubicBezTo>
                  <a:cubicBezTo>
                    <a:pt x="278" y="118"/>
                    <a:pt x="278" y="114"/>
                    <a:pt x="275" y="111"/>
                  </a:cubicBezTo>
                  <a:close/>
                  <a:moveTo>
                    <a:pt x="29" y="248"/>
                  </a:moveTo>
                  <a:cubicBezTo>
                    <a:pt x="10" y="229"/>
                    <a:pt x="10" y="199"/>
                    <a:pt x="29" y="179"/>
                  </a:cubicBezTo>
                  <a:cubicBezTo>
                    <a:pt x="176" y="33"/>
                    <a:pt x="176" y="33"/>
                    <a:pt x="176" y="33"/>
                  </a:cubicBezTo>
                  <a:cubicBezTo>
                    <a:pt x="245" y="102"/>
                    <a:pt x="245" y="102"/>
                    <a:pt x="245" y="102"/>
                  </a:cubicBezTo>
                  <a:cubicBezTo>
                    <a:pt x="98" y="248"/>
                    <a:pt x="98" y="248"/>
                    <a:pt x="98" y="248"/>
                  </a:cubicBezTo>
                  <a:cubicBezTo>
                    <a:pt x="79" y="267"/>
                    <a:pt x="48" y="267"/>
                    <a:pt x="29" y="248"/>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1" name="Group 20">
            <a:extLst>
              <a:ext uri="{FF2B5EF4-FFF2-40B4-BE49-F238E27FC236}">
                <a16:creationId xmlns:a16="http://schemas.microsoft.com/office/drawing/2014/main" id="{2D4F1B27-2965-43D3-8800-61650BB45894}"/>
              </a:ext>
            </a:extLst>
          </p:cNvPr>
          <p:cNvGrpSpPr>
            <a:grpSpLocks noChangeAspect="1"/>
          </p:cNvGrpSpPr>
          <p:nvPr/>
        </p:nvGrpSpPr>
        <p:grpSpPr>
          <a:xfrm>
            <a:off x="10028951" y="545232"/>
            <a:ext cx="966141" cy="910042"/>
            <a:chOff x="6478588" y="5773739"/>
            <a:chExt cx="492125" cy="463550"/>
          </a:xfrm>
        </p:grpSpPr>
        <p:sp>
          <p:nvSpPr>
            <p:cNvPr id="22" name="Freeform 196">
              <a:extLst>
                <a:ext uri="{FF2B5EF4-FFF2-40B4-BE49-F238E27FC236}">
                  <a16:creationId xmlns:a16="http://schemas.microsoft.com/office/drawing/2014/main" id="{B7ADE465-3755-4ECE-AE47-C64B979DB9BD}"/>
                </a:ext>
              </a:extLst>
            </p:cNvPr>
            <p:cNvSpPr>
              <a:spLocks/>
            </p:cNvSpPr>
            <p:nvPr/>
          </p:nvSpPr>
          <p:spPr bwMode="auto">
            <a:xfrm>
              <a:off x="6478588" y="5773739"/>
              <a:ext cx="492125" cy="139700"/>
            </a:xfrm>
            <a:custGeom>
              <a:avLst/>
              <a:gdLst/>
              <a:ahLst/>
              <a:cxnLst>
                <a:cxn ang="0">
                  <a:pos x="236" y="89"/>
                </a:cxn>
                <a:cxn ang="0">
                  <a:pos x="206" y="89"/>
                </a:cxn>
                <a:cxn ang="0">
                  <a:pos x="43" y="66"/>
                </a:cxn>
                <a:cxn ang="0">
                  <a:pos x="189" y="125"/>
                </a:cxn>
                <a:cxn ang="0">
                  <a:pos x="252" y="125"/>
                </a:cxn>
                <a:cxn ang="0">
                  <a:pos x="399" y="66"/>
                </a:cxn>
                <a:cxn ang="0">
                  <a:pos x="236" y="89"/>
                </a:cxn>
              </a:cxnLst>
              <a:rect l="0" t="0" r="r" b="b"/>
              <a:pathLst>
                <a:path w="442" h="125">
                  <a:moveTo>
                    <a:pt x="236" y="89"/>
                  </a:moveTo>
                  <a:cubicBezTo>
                    <a:pt x="227" y="103"/>
                    <a:pt x="215" y="103"/>
                    <a:pt x="206" y="89"/>
                  </a:cubicBezTo>
                  <a:cubicBezTo>
                    <a:pt x="150" y="0"/>
                    <a:pt x="94" y="69"/>
                    <a:pt x="43" y="66"/>
                  </a:cubicBezTo>
                  <a:cubicBezTo>
                    <a:pt x="0" y="64"/>
                    <a:pt x="86" y="121"/>
                    <a:pt x="189" y="125"/>
                  </a:cubicBezTo>
                  <a:cubicBezTo>
                    <a:pt x="207" y="125"/>
                    <a:pt x="235" y="125"/>
                    <a:pt x="252" y="125"/>
                  </a:cubicBezTo>
                  <a:cubicBezTo>
                    <a:pt x="356" y="121"/>
                    <a:pt x="442" y="64"/>
                    <a:pt x="399" y="66"/>
                  </a:cubicBezTo>
                  <a:cubicBezTo>
                    <a:pt x="348" y="69"/>
                    <a:pt x="292" y="0"/>
                    <a:pt x="236" y="89"/>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Oval 197">
              <a:extLst>
                <a:ext uri="{FF2B5EF4-FFF2-40B4-BE49-F238E27FC236}">
                  <a16:creationId xmlns:a16="http://schemas.microsoft.com/office/drawing/2014/main" id="{EE8F07A7-8A56-485B-8B9D-0C6D0A5D2841}"/>
                </a:ext>
              </a:extLst>
            </p:cNvPr>
            <p:cNvSpPr>
              <a:spLocks noChangeArrowheads="1"/>
            </p:cNvSpPr>
            <p:nvPr/>
          </p:nvSpPr>
          <p:spPr bwMode="auto">
            <a:xfrm>
              <a:off x="6694488" y="5792789"/>
              <a:ext cx="60325" cy="58738"/>
            </a:xfrm>
            <a:prstGeom prst="ellipse">
              <a:avLst/>
            </a:pr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198">
              <a:extLst>
                <a:ext uri="{FF2B5EF4-FFF2-40B4-BE49-F238E27FC236}">
                  <a16:creationId xmlns:a16="http://schemas.microsoft.com/office/drawing/2014/main" id="{249FA0EC-D905-46D9-B1FD-29EB158A4188}"/>
                </a:ext>
              </a:extLst>
            </p:cNvPr>
            <p:cNvSpPr>
              <a:spLocks/>
            </p:cNvSpPr>
            <p:nvPr/>
          </p:nvSpPr>
          <p:spPr bwMode="auto">
            <a:xfrm>
              <a:off x="6721476" y="6211889"/>
              <a:ext cx="6350" cy="25400"/>
            </a:xfrm>
            <a:custGeom>
              <a:avLst/>
              <a:gdLst/>
              <a:ahLst/>
              <a:cxnLst>
                <a:cxn ang="0">
                  <a:pos x="5" y="1"/>
                </a:cxn>
                <a:cxn ang="0">
                  <a:pos x="0" y="3"/>
                </a:cxn>
                <a:cxn ang="0">
                  <a:pos x="0" y="23"/>
                </a:cxn>
                <a:cxn ang="0">
                  <a:pos x="6" y="23"/>
                </a:cxn>
                <a:cxn ang="0">
                  <a:pos x="6" y="0"/>
                </a:cxn>
                <a:cxn ang="0">
                  <a:pos x="5" y="1"/>
                </a:cxn>
              </a:cxnLst>
              <a:rect l="0" t="0" r="r" b="b"/>
              <a:pathLst>
                <a:path w="6" h="23">
                  <a:moveTo>
                    <a:pt x="5" y="1"/>
                  </a:moveTo>
                  <a:cubicBezTo>
                    <a:pt x="4" y="1"/>
                    <a:pt x="2" y="2"/>
                    <a:pt x="0" y="3"/>
                  </a:cubicBezTo>
                  <a:cubicBezTo>
                    <a:pt x="0" y="23"/>
                    <a:pt x="0" y="23"/>
                    <a:pt x="0" y="23"/>
                  </a:cubicBezTo>
                  <a:cubicBezTo>
                    <a:pt x="6" y="23"/>
                    <a:pt x="6" y="23"/>
                    <a:pt x="6" y="23"/>
                  </a:cubicBezTo>
                  <a:cubicBezTo>
                    <a:pt x="6" y="0"/>
                    <a:pt x="6" y="0"/>
                    <a:pt x="6" y="0"/>
                  </a:cubicBezTo>
                  <a:lnTo>
                    <a:pt x="5" y="1"/>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199">
              <a:extLst>
                <a:ext uri="{FF2B5EF4-FFF2-40B4-BE49-F238E27FC236}">
                  <a16:creationId xmlns:a16="http://schemas.microsoft.com/office/drawing/2014/main" id="{2AEF89D2-B59E-4890-83EA-15288797F7C5}"/>
                </a:ext>
              </a:extLst>
            </p:cNvPr>
            <p:cNvSpPr>
              <a:spLocks/>
            </p:cNvSpPr>
            <p:nvPr/>
          </p:nvSpPr>
          <p:spPr bwMode="auto">
            <a:xfrm>
              <a:off x="6742113" y="6205539"/>
              <a:ext cx="15875" cy="19050"/>
            </a:xfrm>
            <a:custGeom>
              <a:avLst/>
              <a:gdLst/>
              <a:ahLst/>
              <a:cxnLst>
                <a:cxn ang="0">
                  <a:pos x="8" y="0"/>
                </a:cxn>
                <a:cxn ang="0">
                  <a:pos x="0" y="2"/>
                </a:cxn>
                <a:cxn ang="0">
                  <a:pos x="5" y="8"/>
                </a:cxn>
                <a:cxn ang="0">
                  <a:pos x="8" y="17"/>
                </a:cxn>
                <a:cxn ang="0">
                  <a:pos x="9" y="17"/>
                </a:cxn>
                <a:cxn ang="0">
                  <a:pos x="10" y="17"/>
                </a:cxn>
                <a:cxn ang="0">
                  <a:pos x="13" y="17"/>
                </a:cxn>
                <a:cxn ang="0">
                  <a:pos x="13" y="17"/>
                </a:cxn>
                <a:cxn ang="0">
                  <a:pos x="13" y="16"/>
                </a:cxn>
                <a:cxn ang="0">
                  <a:pos x="13" y="13"/>
                </a:cxn>
                <a:cxn ang="0">
                  <a:pos x="8" y="0"/>
                </a:cxn>
              </a:cxnLst>
              <a:rect l="0" t="0" r="r" b="b"/>
              <a:pathLst>
                <a:path w="14" h="18">
                  <a:moveTo>
                    <a:pt x="8" y="0"/>
                  </a:moveTo>
                  <a:cubicBezTo>
                    <a:pt x="5" y="1"/>
                    <a:pt x="3" y="1"/>
                    <a:pt x="0" y="2"/>
                  </a:cubicBezTo>
                  <a:cubicBezTo>
                    <a:pt x="2" y="4"/>
                    <a:pt x="4" y="6"/>
                    <a:pt x="5" y="8"/>
                  </a:cubicBezTo>
                  <a:cubicBezTo>
                    <a:pt x="7" y="11"/>
                    <a:pt x="8" y="14"/>
                    <a:pt x="8" y="17"/>
                  </a:cubicBezTo>
                  <a:cubicBezTo>
                    <a:pt x="9" y="17"/>
                    <a:pt x="9" y="17"/>
                    <a:pt x="9" y="17"/>
                  </a:cubicBezTo>
                  <a:cubicBezTo>
                    <a:pt x="9" y="17"/>
                    <a:pt x="9" y="17"/>
                    <a:pt x="10" y="17"/>
                  </a:cubicBezTo>
                  <a:cubicBezTo>
                    <a:pt x="11" y="17"/>
                    <a:pt x="12" y="17"/>
                    <a:pt x="13" y="17"/>
                  </a:cubicBezTo>
                  <a:cubicBezTo>
                    <a:pt x="13" y="17"/>
                    <a:pt x="13" y="18"/>
                    <a:pt x="13" y="17"/>
                  </a:cubicBezTo>
                  <a:cubicBezTo>
                    <a:pt x="13" y="17"/>
                    <a:pt x="13" y="16"/>
                    <a:pt x="13" y="16"/>
                  </a:cubicBezTo>
                  <a:cubicBezTo>
                    <a:pt x="14" y="15"/>
                    <a:pt x="13" y="14"/>
                    <a:pt x="13" y="13"/>
                  </a:cubicBezTo>
                  <a:cubicBezTo>
                    <a:pt x="13" y="8"/>
                    <a:pt x="11" y="3"/>
                    <a:pt x="8" y="0"/>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00">
              <a:extLst>
                <a:ext uri="{FF2B5EF4-FFF2-40B4-BE49-F238E27FC236}">
                  <a16:creationId xmlns:a16="http://schemas.microsoft.com/office/drawing/2014/main" id="{4800057C-A02F-4FAE-9AFB-DA91C4B7DB8C}"/>
                </a:ext>
              </a:extLst>
            </p:cNvPr>
            <p:cNvSpPr>
              <a:spLocks/>
            </p:cNvSpPr>
            <p:nvPr/>
          </p:nvSpPr>
          <p:spPr bwMode="auto">
            <a:xfrm>
              <a:off x="6613526" y="5935664"/>
              <a:ext cx="77788" cy="92075"/>
            </a:xfrm>
            <a:custGeom>
              <a:avLst/>
              <a:gdLst/>
              <a:ahLst/>
              <a:cxnLst>
                <a:cxn ang="0">
                  <a:pos x="35" y="63"/>
                </a:cxn>
                <a:cxn ang="0">
                  <a:pos x="17" y="51"/>
                </a:cxn>
                <a:cxn ang="0">
                  <a:pos x="15" y="33"/>
                </a:cxn>
                <a:cxn ang="0">
                  <a:pos x="25" y="22"/>
                </a:cxn>
                <a:cxn ang="0">
                  <a:pos x="39" y="16"/>
                </a:cxn>
                <a:cxn ang="0">
                  <a:pos x="57" y="13"/>
                </a:cxn>
                <a:cxn ang="0">
                  <a:pos x="57" y="0"/>
                </a:cxn>
                <a:cxn ang="0">
                  <a:pos x="34" y="4"/>
                </a:cxn>
                <a:cxn ang="0">
                  <a:pos x="14" y="14"/>
                </a:cxn>
                <a:cxn ang="0">
                  <a:pos x="2" y="29"/>
                </a:cxn>
                <a:cxn ang="0">
                  <a:pos x="2" y="51"/>
                </a:cxn>
                <a:cxn ang="0">
                  <a:pos x="27" y="75"/>
                </a:cxn>
                <a:cxn ang="0">
                  <a:pos x="46" y="82"/>
                </a:cxn>
                <a:cxn ang="0">
                  <a:pos x="54" y="79"/>
                </a:cxn>
                <a:cxn ang="0">
                  <a:pos x="70" y="73"/>
                </a:cxn>
                <a:cxn ang="0">
                  <a:pos x="57" y="70"/>
                </a:cxn>
                <a:cxn ang="0">
                  <a:pos x="35" y="63"/>
                </a:cxn>
              </a:cxnLst>
              <a:rect l="0" t="0" r="r" b="b"/>
              <a:pathLst>
                <a:path w="70" h="82">
                  <a:moveTo>
                    <a:pt x="35" y="63"/>
                  </a:moveTo>
                  <a:cubicBezTo>
                    <a:pt x="28" y="60"/>
                    <a:pt x="21" y="56"/>
                    <a:pt x="17" y="51"/>
                  </a:cubicBezTo>
                  <a:cubicBezTo>
                    <a:pt x="14" y="45"/>
                    <a:pt x="13" y="38"/>
                    <a:pt x="15" y="33"/>
                  </a:cubicBezTo>
                  <a:cubicBezTo>
                    <a:pt x="17" y="28"/>
                    <a:pt x="21" y="25"/>
                    <a:pt x="25" y="22"/>
                  </a:cubicBezTo>
                  <a:cubicBezTo>
                    <a:pt x="30" y="20"/>
                    <a:pt x="35" y="18"/>
                    <a:pt x="39" y="16"/>
                  </a:cubicBezTo>
                  <a:cubicBezTo>
                    <a:pt x="45" y="15"/>
                    <a:pt x="51" y="14"/>
                    <a:pt x="57" y="13"/>
                  </a:cubicBezTo>
                  <a:cubicBezTo>
                    <a:pt x="57" y="0"/>
                    <a:pt x="57" y="0"/>
                    <a:pt x="57" y="0"/>
                  </a:cubicBezTo>
                  <a:cubicBezTo>
                    <a:pt x="49" y="1"/>
                    <a:pt x="41" y="2"/>
                    <a:pt x="34" y="4"/>
                  </a:cubicBezTo>
                  <a:cubicBezTo>
                    <a:pt x="27" y="6"/>
                    <a:pt x="20" y="9"/>
                    <a:pt x="14" y="14"/>
                  </a:cubicBezTo>
                  <a:cubicBezTo>
                    <a:pt x="8" y="18"/>
                    <a:pt x="4" y="23"/>
                    <a:pt x="2" y="29"/>
                  </a:cubicBezTo>
                  <a:cubicBezTo>
                    <a:pt x="0" y="36"/>
                    <a:pt x="0" y="44"/>
                    <a:pt x="2" y="51"/>
                  </a:cubicBezTo>
                  <a:cubicBezTo>
                    <a:pt x="6" y="63"/>
                    <a:pt x="17" y="70"/>
                    <a:pt x="27" y="75"/>
                  </a:cubicBezTo>
                  <a:cubicBezTo>
                    <a:pt x="33" y="78"/>
                    <a:pt x="40" y="80"/>
                    <a:pt x="46" y="82"/>
                  </a:cubicBezTo>
                  <a:cubicBezTo>
                    <a:pt x="48" y="81"/>
                    <a:pt x="51" y="80"/>
                    <a:pt x="54" y="79"/>
                  </a:cubicBezTo>
                  <a:cubicBezTo>
                    <a:pt x="59" y="77"/>
                    <a:pt x="64" y="75"/>
                    <a:pt x="70" y="73"/>
                  </a:cubicBezTo>
                  <a:cubicBezTo>
                    <a:pt x="65" y="72"/>
                    <a:pt x="61" y="71"/>
                    <a:pt x="57" y="70"/>
                  </a:cubicBezTo>
                  <a:cubicBezTo>
                    <a:pt x="49" y="68"/>
                    <a:pt x="42" y="66"/>
                    <a:pt x="35" y="63"/>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01">
              <a:extLst>
                <a:ext uri="{FF2B5EF4-FFF2-40B4-BE49-F238E27FC236}">
                  <a16:creationId xmlns:a16="http://schemas.microsoft.com/office/drawing/2014/main" id="{F60211B0-1D35-429F-9202-5960233250AE}"/>
                </a:ext>
              </a:extLst>
            </p:cNvPr>
            <p:cNvSpPr>
              <a:spLocks/>
            </p:cNvSpPr>
            <p:nvPr/>
          </p:nvSpPr>
          <p:spPr bwMode="auto">
            <a:xfrm>
              <a:off x="6716713" y="5845176"/>
              <a:ext cx="15875" cy="165100"/>
            </a:xfrm>
            <a:custGeom>
              <a:avLst/>
              <a:gdLst/>
              <a:ahLst/>
              <a:cxnLst>
                <a:cxn ang="0">
                  <a:pos x="0" y="0"/>
                </a:cxn>
                <a:cxn ang="0">
                  <a:pos x="2" y="149"/>
                </a:cxn>
                <a:cxn ang="0">
                  <a:pos x="10" y="148"/>
                </a:cxn>
                <a:cxn ang="0">
                  <a:pos x="12" y="147"/>
                </a:cxn>
                <a:cxn ang="0">
                  <a:pos x="14" y="0"/>
                </a:cxn>
                <a:cxn ang="0">
                  <a:pos x="0" y="0"/>
                </a:cxn>
              </a:cxnLst>
              <a:rect l="0" t="0" r="r" b="b"/>
              <a:pathLst>
                <a:path w="14" h="149">
                  <a:moveTo>
                    <a:pt x="0" y="0"/>
                  </a:moveTo>
                  <a:cubicBezTo>
                    <a:pt x="2" y="149"/>
                    <a:pt x="2" y="149"/>
                    <a:pt x="2" y="149"/>
                  </a:cubicBezTo>
                  <a:cubicBezTo>
                    <a:pt x="4" y="149"/>
                    <a:pt x="7" y="148"/>
                    <a:pt x="10" y="148"/>
                  </a:cubicBezTo>
                  <a:cubicBezTo>
                    <a:pt x="11" y="148"/>
                    <a:pt x="12" y="147"/>
                    <a:pt x="12" y="147"/>
                  </a:cubicBezTo>
                  <a:cubicBezTo>
                    <a:pt x="14" y="0"/>
                    <a:pt x="14" y="0"/>
                    <a:pt x="14" y="0"/>
                  </a:cubicBezTo>
                  <a:lnTo>
                    <a:pt x="0" y="0"/>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02">
              <a:extLst>
                <a:ext uri="{FF2B5EF4-FFF2-40B4-BE49-F238E27FC236}">
                  <a16:creationId xmlns:a16="http://schemas.microsoft.com/office/drawing/2014/main" id="{E4F90169-DB73-445B-89FF-D94A3C242AFE}"/>
                </a:ext>
              </a:extLst>
            </p:cNvPr>
            <p:cNvSpPr>
              <a:spLocks/>
            </p:cNvSpPr>
            <p:nvPr/>
          </p:nvSpPr>
          <p:spPr bwMode="auto">
            <a:xfrm>
              <a:off x="6667501" y="6042026"/>
              <a:ext cx="134938" cy="146050"/>
            </a:xfrm>
            <a:custGeom>
              <a:avLst/>
              <a:gdLst/>
              <a:ahLst/>
              <a:cxnLst>
                <a:cxn ang="0">
                  <a:pos x="121" y="20"/>
                </a:cxn>
                <a:cxn ang="0">
                  <a:pos x="113" y="6"/>
                </a:cxn>
                <a:cxn ang="0">
                  <a:pos x="104" y="0"/>
                </a:cxn>
                <a:cxn ang="0">
                  <a:pos x="81" y="5"/>
                </a:cxn>
                <a:cxn ang="0">
                  <a:pos x="92" y="9"/>
                </a:cxn>
                <a:cxn ang="0">
                  <a:pos x="101" y="14"/>
                </a:cxn>
                <a:cxn ang="0">
                  <a:pos x="107" y="22"/>
                </a:cxn>
                <a:cxn ang="0">
                  <a:pos x="108" y="30"/>
                </a:cxn>
                <a:cxn ang="0">
                  <a:pos x="108" y="33"/>
                </a:cxn>
                <a:cxn ang="0">
                  <a:pos x="102" y="42"/>
                </a:cxn>
                <a:cxn ang="0">
                  <a:pos x="83" y="53"/>
                </a:cxn>
                <a:cxn ang="0">
                  <a:pos x="38" y="68"/>
                </a:cxn>
                <a:cxn ang="0">
                  <a:pos x="17" y="76"/>
                </a:cxn>
                <a:cxn ang="0">
                  <a:pos x="2" y="91"/>
                </a:cxn>
                <a:cxn ang="0">
                  <a:pos x="0" y="104"/>
                </a:cxn>
                <a:cxn ang="0">
                  <a:pos x="1" y="110"/>
                </a:cxn>
                <a:cxn ang="0">
                  <a:pos x="14" y="126"/>
                </a:cxn>
                <a:cxn ang="0">
                  <a:pos x="25" y="131"/>
                </a:cxn>
                <a:cxn ang="0">
                  <a:pos x="36" y="123"/>
                </a:cxn>
                <a:cxn ang="0">
                  <a:pos x="32" y="122"/>
                </a:cxn>
                <a:cxn ang="0">
                  <a:pos x="21" y="116"/>
                </a:cxn>
                <a:cxn ang="0">
                  <a:pos x="14" y="109"/>
                </a:cxn>
                <a:cxn ang="0">
                  <a:pos x="12" y="104"/>
                </a:cxn>
                <a:cxn ang="0">
                  <a:pos x="13" y="99"/>
                </a:cxn>
                <a:cxn ang="0">
                  <a:pos x="19" y="91"/>
                </a:cxn>
                <a:cxn ang="0">
                  <a:pos x="39" y="81"/>
                </a:cxn>
                <a:cxn ang="0">
                  <a:pos x="86" y="67"/>
                </a:cxn>
                <a:cxn ang="0">
                  <a:pos x="119" y="42"/>
                </a:cxn>
                <a:cxn ang="0">
                  <a:pos x="122" y="30"/>
                </a:cxn>
                <a:cxn ang="0">
                  <a:pos x="121" y="20"/>
                </a:cxn>
              </a:cxnLst>
              <a:rect l="0" t="0" r="r" b="b"/>
              <a:pathLst>
                <a:path w="122" h="131">
                  <a:moveTo>
                    <a:pt x="121" y="20"/>
                  </a:moveTo>
                  <a:cubicBezTo>
                    <a:pt x="120" y="15"/>
                    <a:pt x="117" y="10"/>
                    <a:pt x="113" y="6"/>
                  </a:cubicBezTo>
                  <a:cubicBezTo>
                    <a:pt x="110" y="3"/>
                    <a:pt x="107" y="1"/>
                    <a:pt x="104" y="0"/>
                  </a:cubicBezTo>
                  <a:cubicBezTo>
                    <a:pt x="97" y="2"/>
                    <a:pt x="89" y="3"/>
                    <a:pt x="81" y="5"/>
                  </a:cubicBezTo>
                  <a:cubicBezTo>
                    <a:pt x="85" y="6"/>
                    <a:pt x="88" y="7"/>
                    <a:pt x="92" y="9"/>
                  </a:cubicBezTo>
                  <a:cubicBezTo>
                    <a:pt x="95" y="10"/>
                    <a:pt x="98" y="12"/>
                    <a:pt x="101" y="14"/>
                  </a:cubicBezTo>
                  <a:cubicBezTo>
                    <a:pt x="103" y="16"/>
                    <a:pt x="106" y="19"/>
                    <a:pt x="107" y="22"/>
                  </a:cubicBezTo>
                  <a:cubicBezTo>
                    <a:pt x="108" y="24"/>
                    <a:pt x="108" y="27"/>
                    <a:pt x="108" y="30"/>
                  </a:cubicBezTo>
                  <a:cubicBezTo>
                    <a:pt x="108" y="31"/>
                    <a:pt x="108" y="32"/>
                    <a:pt x="108" y="33"/>
                  </a:cubicBezTo>
                  <a:cubicBezTo>
                    <a:pt x="107" y="37"/>
                    <a:pt x="105" y="39"/>
                    <a:pt x="102" y="42"/>
                  </a:cubicBezTo>
                  <a:cubicBezTo>
                    <a:pt x="97" y="47"/>
                    <a:pt x="90" y="51"/>
                    <a:pt x="83" y="53"/>
                  </a:cubicBezTo>
                  <a:cubicBezTo>
                    <a:pt x="68" y="59"/>
                    <a:pt x="53" y="63"/>
                    <a:pt x="38" y="68"/>
                  </a:cubicBezTo>
                  <a:cubicBezTo>
                    <a:pt x="31" y="70"/>
                    <a:pt x="24" y="73"/>
                    <a:pt x="17" y="76"/>
                  </a:cubicBezTo>
                  <a:cubicBezTo>
                    <a:pt x="11" y="80"/>
                    <a:pt x="5" y="84"/>
                    <a:pt x="2" y="91"/>
                  </a:cubicBezTo>
                  <a:cubicBezTo>
                    <a:pt x="0" y="95"/>
                    <a:pt x="0" y="99"/>
                    <a:pt x="0" y="104"/>
                  </a:cubicBezTo>
                  <a:cubicBezTo>
                    <a:pt x="0" y="106"/>
                    <a:pt x="0" y="108"/>
                    <a:pt x="1" y="110"/>
                  </a:cubicBezTo>
                  <a:cubicBezTo>
                    <a:pt x="3" y="117"/>
                    <a:pt x="8" y="122"/>
                    <a:pt x="14" y="126"/>
                  </a:cubicBezTo>
                  <a:cubicBezTo>
                    <a:pt x="17" y="128"/>
                    <a:pt x="21" y="129"/>
                    <a:pt x="25" y="131"/>
                  </a:cubicBezTo>
                  <a:cubicBezTo>
                    <a:pt x="28" y="128"/>
                    <a:pt x="32" y="125"/>
                    <a:pt x="36" y="123"/>
                  </a:cubicBezTo>
                  <a:cubicBezTo>
                    <a:pt x="34" y="123"/>
                    <a:pt x="33" y="122"/>
                    <a:pt x="32" y="122"/>
                  </a:cubicBezTo>
                  <a:cubicBezTo>
                    <a:pt x="28" y="120"/>
                    <a:pt x="25" y="118"/>
                    <a:pt x="21" y="116"/>
                  </a:cubicBezTo>
                  <a:cubicBezTo>
                    <a:pt x="18" y="114"/>
                    <a:pt x="16" y="112"/>
                    <a:pt x="14" y="109"/>
                  </a:cubicBezTo>
                  <a:cubicBezTo>
                    <a:pt x="13" y="107"/>
                    <a:pt x="13" y="105"/>
                    <a:pt x="12" y="104"/>
                  </a:cubicBezTo>
                  <a:cubicBezTo>
                    <a:pt x="12" y="102"/>
                    <a:pt x="12" y="101"/>
                    <a:pt x="13" y="99"/>
                  </a:cubicBezTo>
                  <a:cubicBezTo>
                    <a:pt x="13" y="96"/>
                    <a:pt x="16" y="93"/>
                    <a:pt x="19" y="91"/>
                  </a:cubicBezTo>
                  <a:cubicBezTo>
                    <a:pt x="25" y="86"/>
                    <a:pt x="32" y="83"/>
                    <a:pt x="39" y="81"/>
                  </a:cubicBezTo>
                  <a:cubicBezTo>
                    <a:pt x="54" y="76"/>
                    <a:pt x="70" y="73"/>
                    <a:pt x="86" y="67"/>
                  </a:cubicBezTo>
                  <a:cubicBezTo>
                    <a:pt x="99" y="62"/>
                    <a:pt x="113" y="55"/>
                    <a:pt x="119" y="42"/>
                  </a:cubicBezTo>
                  <a:cubicBezTo>
                    <a:pt x="121" y="38"/>
                    <a:pt x="122" y="34"/>
                    <a:pt x="122" y="30"/>
                  </a:cubicBezTo>
                  <a:cubicBezTo>
                    <a:pt x="122" y="27"/>
                    <a:pt x="122" y="23"/>
                    <a:pt x="121" y="20"/>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03">
              <a:extLst>
                <a:ext uri="{FF2B5EF4-FFF2-40B4-BE49-F238E27FC236}">
                  <a16:creationId xmlns:a16="http://schemas.microsoft.com/office/drawing/2014/main" id="{DBD1A24F-3BC2-4A18-A8EA-DA2CE426F781}"/>
                </a:ext>
              </a:extLst>
            </p:cNvPr>
            <p:cNvSpPr>
              <a:spLocks/>
            </p:cNvSpPr>
            <p:nvPr/>
          </p:nvSpPr>
          <p:spPr bwMode="auto">
            <a:xfrm>
              <a:off x="6719888" y="6053139"/>
              <a:ext cx="11113" cy="46038"/>
            </a:xfrm>
            <a:custGeom>
              <a:avLst/>
              <a:gdLst/>
              <a:ahLst/>
              <a:cxnLst>
                <a:cxn ang="0">
                  <a:pos x="0" y="2"/>
                </a:cxn>
                <a:cxn ang="0">
                  <a:pos x="1" y="41"/>
                </a:cxn>
                <a:cxn ang="0">
                  <a:pos x="5" y="40"/>
                </a:cxn>
                <a:cxn ang="0">
                  <a:pos x="9" y="39"/>
                </a:cxn>
                <a:cxn ang="0">
                  <a:pos x="10" y="0"/>
                </a:cxn>
                <a:cxn ang="0">
                  <a:pos x="0" y="2"/>
                </a:cxn>
              </a:cxnLst>
              <a:rect l="0" t="0" r="r" b="b"/>
              <a:pathLst>
                <a:path w="10" h="41">
                  <a:moveTo>
                    <a:pt x="0" y="2"/>
                  </a:moveTo>
                  <a:cubicBezTo>
                    <a:pt x="1" y="41"/>
                    <a:pt x="1" y="41"/>
                    <a:pt x="1" y="41"/>
                  </a:cubicBezTo>
                  <a:cubicBezTo>
                    <a:pt x="2" y="41"/>
                    <a:pt x="4" y="40"/>
                    <a:pt x="5" y="40"/>
                  </a:cubicBezTo>
                  <a:cubicBezTo>
                    <a:pt x="7" y="40"/>
                    <a:pt x="8" y="39"/>
                    <a:pt x="9" y="39"/>
                  </a:cubicBezTo>
                  <a:cubicBezTo>
                    <a:pt x="10" y="0"/>
                    <a:pt x="10" y="0"/>
                    <a:pt x="10" y="0"/>
                  </a:cubicBezTo>
                  <a:cubicBezTo>
                    <a:pt x="7" y="0"/>
                    <a:pt x="3" y="1"/>
                    <a:pt x="0" y="2"/>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04">
              <a:extLst>
                <a:ext uri="{FF2B5EF4-FFF2-40B4-BE49-F238E27FC236}">
                  <a16:creationId xmlns:a16="http://schemas.microsoft.com/office/drawing/2014/main" id="{A0E1A9CF-3243-4307-BA7A-512FB674F092}"/>
                </a:ext>
              </a:extLst>
            </p:cNvPr>
            <p:cNvSpPr>
              <a:spLocks/>
            </p:cNvSpPr>
            <p:nvPr/>
          </p:nvSpPr>
          <p:spPr bwMode="auto">
            <a:xfrm>
              <a:off x="6719888" y="6142039"/>
              <a:ext cx="9525" cy="31750"/>
            </a:xfrm>
            <a:custGeom>
              <a:avLst/>
              <a:gdLst/>
              <a:ahLst/>
              <a:cxnLst>
                <a:cxn ang="0">
                  <a:pos x="0" y="2"/>
                </a:cxn>
                <a:cxn ang="0">
                  <a:pos x="0" y="29"/>
                </a:cxn>
                <a:cxn ang="0">
                  <a:pos x="8" y="26"/>
                </a:cxn>
                <a:cxn ang="0">
                  <a:pos x="8" y="0"/>
                </a:cxn>
                <a:cxn ang="0">
                  <a:pos x="0" y="2"/>
                </a:cxn>
              </a:cxnLst>
              <a:rect l="0" t="0" r="r" b="b"/>
              <a:pathLst>
                <a:path w="8" h="29">
                  <a:moveTo>
                    <a:pt x="0" y="2"/>
                  </a:moveTo>
                  <a:cubicBezTo>
                    <a:pt x="0" y="29"/>
                    <a:pt x="0" y="29"/>
                    <a:pt x="0" y="29"/>
                  </a:cubicBezTo>
                  <a:cubicBezTo>
                    <a:pt x="3" y="28"/>
                    <a:pt x="5" y="27"/>
                    <a:pt x="8" y="26"/>
                  </a:cubicBezTo>
                  <a:cubicBezTo>
                    <a:pt x="8" y="0"/>
                    <a:pt x="8" y="0"/>
                    <a:pt x="8" y="0"/>
                  </a:cubicBezTo>
                  <a:cubicBezTo>
                    <a:pt x="5" y="1"/>
                    <a:pt x="3" y="2"/>
                    <a:pt x="0" y="2"/>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05">
              <a:extLst>
                <a:ext uri="{FF2B5EF4-FFF2-40B4-BE49-F238E27FC236}">
                  <a16:creationId xmlns:a16="http://schemas.microsoft.com/office/drawing/2014/main" id="{BD76B738-84D9-4B91-8D1E-043496160C43}"/>
                </a:ext>
              </a:extLst>
            </p:cNvPr>
            <p:cNvSpPr>
              <a:spLocks/>
            </p:cNvSpPr>
            <p:nvPr/>
          </p:nvSpPr>
          <p:spPr bwMode="auto">
            <a:xfrm>
              <a:off x="6691313" y="6130926"/>
              <a:ext cx="92075" cy="93663"/>
            </a:xfrm>
            <a:custGeom>
              <a:avLst/>
              <a:gdLst/>
              <a:ahLst/>
              <a:cxnLst>
                <a:cxn ang="0">
                  <a:pos x="68" y="0"/>
                </a:cxn>
                <a:cxn ang="0">
                  <a:pos x="68" y="0"/>
                </a:cxn>
                <a:cxn ang="0">
                  <a:pos x="51" y="5"/>
                </a:cxn>
                <a:cxn ang="0">
                  <a:pos x="55" y="7"/>
                </a:cxn>
                <a:cxn ang="0">
                  <a:pos x="64" y="13"/>
                </a:cxn>
                <a:cxn ang="0">
                  <a:pos x="70" y="21"/>
                </a:cxn>
                <a:cxn ang="0">
                  <a:pos x="67" y="32"/>
                </a:cxn>
                <a:cxn ang="0">
                  <a:pos x="59" y="38"/>
                </a:cxn>
                <a:cxn ang="0">
                  <a:pos x="49" y="43"/>
                </a:cxn>
                <a:cxn ang="0">
                  <a:pos x="26" y="52"/>
                </a:cxn>
                <a:cxn ang="0">
                  <a:pos x="8" y="64"/>
                </a:cxn>
                <a:cxn ang="0">
                  <a:pos x="0" y="82"/>
                </a:cxn>
                <a:cxn ang="0">
                  <a:pos x="0" y="84"/>
                </a:cxn>
                <a:cxn ang="0">
                  <a:pos x="1" y="84"/>
                </a:cxn>
                <a:cxn ang="0">
                  <a:pos x="2" y="84"/>
                </a:cxn>
                <a:cxn ang="0">
                  <a:pos x="4" y="84"/>
                </a:cxn>
                <a:cxn ang="0">
                  <a:pos x="6" y="84"/>
                </a:cxn>
                <a:cxn ang="0">
                  <a:pos x="6" y="83"/>
                </a:cxn>
                <a:cxn ang="0">
                  <a:pos x="10" y="73"/>
                </a:cxn>
                <a:cxn ang="0">
                  <a:pos x="28" y="62"/>
                </a:cxn>
                <a:cxn ang="0">
                  <a:pos x="50" y="55"/>
                </a:cxn>
                <a:cxn ang="0">
                  <a:pos x="82" y="29"/>
                </a:cxn>
                <a:cxn ang="0">
                  <a:pos x="78" y="9"/>
                </a:cxn>
                <a:cxn ang="0">
                  <a:pos x="68" y="0"/>
                </a:cxn>
              </a:cxnLst>
              <a:rect l="0" t="0" r="r" b="b"/>
              <a:pathLst>
                <a:path w="83" h="84">
                  <a:moveTo>
                    <a:pt x="68" y="0"/>
                  </a:moveTo>
                  <a:cubicBezTo>
                    <a:pt x="68" y="0"/>
                    <a:pt x="68" y="0"/>
                    <a:pt x="68" y="0"/>
                  </a:cubicBezTo>
                  <a:cubicBezTo>
                    <a:pt x="63" y="2"/>
                    <a:pt x="57" y="4"/>
                    <a:pt x="51" y="5"/>
                  </a:cubicBezTo>
                  <a:cubicBezTo>
                    <a:pt x="53" y="6"/>
                    <a:pt x="54" y="6"/>
                    <a:pt x="55" y="7"/>
                  </a:cubicBezTo>
                  <a:cubicBezTo>
                    <a:pt x="58" y="8"/>
                    <a:pt x="62" y="10"/>
                    <a:pt x="64" y="13"/>
                  </a:cubicBezTo>
                  <a:cubicBezTo>
                    <a:pt x="67" y="15"/>
                    <a:pt x="69" y="18"/>
                    <a:pt x="70" y="21"/>
                  </a:cubicBezTo>
                  <a:cubicBezTo>
                    <a:pt x="70" y="25"/>
                    <a:pt x="69" y="29"/>
                    <a:pt x="67" y="32"/>
                  </a:cubicBezTo>
                  <a:cubicBezTo>
                    <a:pt x="65" y="35"/>
                    <a:pt x="62" y="37"/>
                    <a:pt x="59" y="38"/>
                  </a:cubicBezTo>
                  <a:cubicBezTo>
                    <a:pt x="55" y="40"/>
                    <a:pt x="52" y="42"/>
                    <a:pt x="49" y="43"/>
                  </a:cubicBezTo>
                  <a:cubicBezTo>
                    <a:pt x="41" y="46"/>
                    <a:pt x="34" y="49"/>
                    <a:pt x="26" y="52"/>
                  </a:cubicBezTo>
                  <a:cubicBezTo>
                    <a:pt x="20" y="55"/>
                    <a:pt x="13" y="59"/>
                    <a:pt x="8" y="64"/>
                  </a:cubicBezTo>
                  <a:cubicBezTo>
                    <a:pt x="4" y="69"/>
                    <a:pt x="1" y="75"/>
                    <a:pt x="0" y="82"/>
                  </a:cubicBezTo>
                  <a:cubicBezTo>
                    <a:pt x="0" y="82"/>
                    <a:pt x="0" y="83"/>
                    <a:pt x="0" y="84"/>
                  </a:cubicBezTo>
                  <a:cubicBezTo>
                    <a:pt x="1" y="84"/>
                    <a:pt x="1" y="84"/>
                    <a:pt x="1" y="84"/>
                  </a:cubicBezTo>
                  <a:cubicBezTo>
                    <a:pt x="2" y="84"/>
                    <a:pt x="2" y="84"/>
                    <a:pt x="2" y="84"/>
                  </a:cubicBezTo>
                  <a:cubicBezTo>
                    <a:pt x="3" y="84"/>
                    <a:pt x="3" y="84"/>
                    <a:pt x="4" y="84"/>
                  </a:cubicBezTo>
                  <a:cubicBezTo>
                    <a:pt x="6" y="84"/>
                    <a:pt x="6" y="84"/>
                    <a:pt x="6" y="84"/>
                  </a:cubicBezTo>
                  <a:cubicBezTo>
                    <a:pt x="6" y="83"/>
                    <a:pt x="6" y="83"/>
                    <a:pt x="6" y="83"/>
                  </a:cubicBezTo>
                  <a:cubicBezTo>
                    <a:pt x="6" y="80"/>
                    <a:pt x="7" y="76"/>
                    <a:pt x="10" y="73"/>
                  </a:cubicBezTo>
                  <a:cubicBezTo>
                    <a:pt x="14" y="68"/>
                    <a:pt x="21" y="64"/>
                    <a:pt x="28" y="62"/>
                  </a:cubicBezTo>
                  <a:cubicBezTo>
                    <a:pt x="35" y="59"/>
                    <a:pt x="43" y="57"/>
                    <a:pt x="50" y="55"/>
                  </a:cubicBezTo>
                  <a:cubicBezTo>
                    <a:pt x="63" y="50"/>
                    <a:pt x="78" y="44"/>
                    <a:pt x="82" y="29"/>
                  </a:cubicBezTo>
                  <a:cubicBezTo>
                    <a:pt x="83" y="22"/>
                    <a:pt x="82" y="15"/>
                    <a:pt x="78" y="9"/>
                  </a:cubicBezTo>
                  <a:cubicBezTo>
                    <a:pt x="76" y="5"/>
                    <a:pt x="72" y="2"/>
                    <a:pt x="68" y="0"/>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07">
              <a:extLst>
                <a:ext uri="{FF2B5EF4-FFF2-40B4-BE49-F238E27FC236}">
                  <a16:creationId xmlns:a16="http://schemas.microsoft.com/office/drawing/2014/main" id="{9CBCF8BE-D906-4638-87DF-D46C1BCE398B}"/>
                </a:ext>
              </a:extLst>
            </p:cNvPr>
            <p:cNvSpPr>
              <a:spLocks/>
            </p:cNvSpPr>
            <p:nvPr/>
          </p:nvSpPr>
          <p:spPr bwMode="auto">
            <a:xfrm>
              <a:off x="6645276" y="5935664"/>
              <a:ext cx="190500" cy="179388"/>
            </a:xfrm>
            <a:custGeom>
              <a:avLst/>
              <a:gdLst/>
              <a:ahLst/>
              <a:cxnLst>
                <a:cxn ang="0">
                  <a:pos x="164" y="21"/>
                </a:cxn>
                <a:cxn ang="0">
                  <a:pos x="133" y="3"/>
                </a:cxn>
                <a:cxn ang="0">
                  <a:pos x="116" y="0"/>
                </a:cxn>
                <a:cxn ang="0">
                  <a:pos x="116" y="13"/>
                </a:cxn>
                <a:cxn ang="0">
                  <a:pos x="131" y="16"/>
                </a:cxn>
                <a:cxn ang="0">
                  <a:pos x="150" y="25"/>
                </a:cxn>
                <a:cxn ang="0">
                  <a:pos x="155" y="32"/>
                </a:cxn>
                <a:cxn ang="0">
                  <a:pos x="157" y="43"/>
                </a:cxn>
                <a:cxn ang="0">
                  <a:pos x="145" y="59"/>
                </a:cxn>
                <a:cxn ang="0">
                  <a:pos x="125" y="67"/>
                </a:cxn>
                <a:cxn ang="0">
                  <a:pos x="77" y="78"/>
                </a:cxn>
                <a:cxn ang="0">
                  <a:pos x="52" y="83"/>
                </a:cxn>
                <a:cxn ang="0">
                  <a:pos x="30" y="90"/>
                </a:cxn>
                <a:cxn ang="0">
                  <a:pos x="1" y="119"/>
                </a:cxn>
                <a:cxn ang="0">
                  <a:pos x="5" y="140"/>
                </a:cxn>
                <a:cxn ang="0">
                  <a:pos x="19" y="154"/>
                </a:cxn>
                <a:cxn ang="0">
                  <a:pos x="31" y="161"/>
                </a:cxn>
                <a:cxn ang="0">
                  <a:pos x="49" y="153"/>
                </a:cxn>
                <a:cxn ang="0">
                  <a:pos x="37" y="148"/>
                </a:cxn>
                <a:cxn ang="0">
                  <a:pos x="19" y="136"/>
                </a:cxn>
                <a:cxn ang="0">
                  <a:pos x="16" y="117"/>
                </a:cxn>
                <a:cxn ang="0">
                  <a:pos x="31" y="105"/>
                </a:cxn>
                <a:cxn ang="0">
                  <a:pos x="53" y="98"/>
                </a:cxn>
                <a:cxn ang="0">
                  <a:pos x="78" y="92"/>
                </a:cxn>
                <a:cxn ang="0">
                  <a:pos x="126" y="82"/>
                </a:cxn>
                <a:cxn ang="0">
                  <a:pos x="147" y="73"/>
                </a:cxn>
                <a:cxn ang="0">
                  <a:pos x="164" y="60"/>
                </a:cxn>
                <a:cxn ang="0">
                  <a:pos x="171" y="41"/>
                </a:cxn>
                <a:cxn ang="0">
                  <a:pos x="164" y="21"/>
                </a:cxn>
              </a:cxnLst>
              <a:rect l="0" t="0" r="r" b="b"/>
              <a:pathLst>
                <a:path w="171" h="161">
                  <a:moveTo>
                    <a:pt x="164" y="21"/>
                  </a:moveTo>
                  <a:cubicBezTo>
                    <a:pt x="157" y="11"/>
                    <a:pt x="145" y="6"/>
                    <a:pt x="133" y="3"/>
                  </a:cubicBezTo>
                  <a:cubicBezTo>
                    <a:pt x="127" y="2"/>
                    <a:pt x="122" y="1"/>
                    <a:pt x="116" y="0"/>
                  </a:cubicBezTo>
                  <a:cubicBezTo>
                    <a:pt x="116" y="13"/>
                    <a:pt x="116" y="13"/>
                    <a:pt x="116" y="13"/>
                  </a:cubicBezTo>
                  <a:cubicBezTo>
                    <a:pt x="121" y="14"/>
                    <a:pt x="126" y="15"/>
                    <a:pt x="131" y="16"/>
                  </a:cubicBezTo>
                  <a:cubicBezTo>
                    <a:pt x="137" y="18"/>
                    <a:pt x="144" y="21"/>
                    <a:pt x="150" y="25"/>
                  </a:cubicBezTo>
                  <a:cubicBezTo>
                    <a:pt x="152" y="27"/>
                    <a:pt x="154" y="30"/>
                    <a:pt x="155" y="32"/>
                  </a:cubicBezTo>
                  <a:cubicBezTo>
                    <a:pt x="157" y="36"/>
                    <a:pt x="157" y="39"/>
                    <a:pt x="157" y="43"/>
                  </a:cubicBezTo>
                  <a:cubicBezTo>
                    <a:pt x="156" y="50"/>
                    <a:pt x="151" y="55"/>
                    <a:pt x="145" y="59"/>
                  </a:cubicBezTo>
                  <a:cubicBezTo>
                    <a:pt x="139" y="63"/>
                    <a:pt x="131" y="65"/>
                    <a:pt x="125" y="67"/>
                  </a:cubicBezTo>
                  <a:cubicBezTo>
                    <a:pt x="109" y="72"/>
                    <a:pt x="93" y="75"/>
                    <a:pt x="77" y="78"/>
                  </a:cubicBezTo>
                  <a:cubicBezTo>
                    <a:pt x="69" y="80"/>
                    <a:pt x="60" y="81"/>
                    <a:pt x="52" y="83"/>
                  </a:cubicBezTo>
                  <a:cubicBezTo>
                    <a:pt x="45" y="85"/>
                    <a:pt x="37" y="87"/>
                    <a:pt x="30" y="90"/>
                  </a:cubicBezTo>
                  <a:cubicBezTo>
                    <a:pt x="17" y="95"/>
                    <a:pt x="3" y="104"/>
                    <a:pt x="1" y="119"/>
                  </a:cubicBezTo>
                  <a:cubicBezTo>
                    <a:pt x="0" y="126"/>
                    <a:pt x="1" y="133"/>
                    <a:pt x="5" y="140"/>
                  </a:cubicBezTo>
                  <a:cubicBezTo>
                    <a:pt x="8" y="146"/>
                    <a:pt x="13" y="151"/>
                    <a:pt x="19" y="154"/>
                  </a:cubicBezTo>
                  <a:cubicBezTo>
                    <a:pt x="23" y="157"/>
                    <a:pt x="27" y="159"/>
                    <a:pt x="31" y="161"/>
                  </a:cubicBezTo>
                  <a:cubicBezTo>
                    <a:pt x="37" y="157"/>
                    <a:pt x="44" y="155"/>
                    <a:pt x="49" y="153"/>
                  </a:cubicBezTo>
                  <a:cubicBezTo>
                    <a:pt x="45" y="151"/>
                    <a:pt x="41" y="150"/>
                    <a:pt x="37" y="148"/>
                  </a:cubicBezTo>
                  <a:cubicBezTo>
                    <a:pt x="30" y="145"/>
                    <a:pt x="23" y="142"/>
                    <a:pt x="19" y="136"/>
                  </a:cubicBezTo>
                  <a:cubicBezTo>
                    <a:pt x="15" y="131"/>
                    <a:pt x="13" y="123"/>
                    <a:pt x="16" y="117"/>
                  </a:cubicBezTo>
                  <a:cubicBezTo>
                    <a:pt x="20" y="111"/>
                    <a:pt x="26" y="108"/>
                    <a:pt x="31" y="105"/>
                  </a:cubicBezTo>
                  <a:cubicBezTo>
                    <a:pt x="38" y="102"/>
                    <a:pt x="46" y="100"/>
                    <a:pt x="53" y="98"/>
                  </a:cubicBezTo>
                  <a:cubicBezTo>
                    <a:pt x="61" y="96"/>
                    <a:pt x="70" y="94"/>
                    <a:pt x="78" y="92"/>
                  </a:cubicBezTo>
                  <a:cubicBezTo>
                    <a:pt x="94" y="89"/>
                    <a:pt x="110" y="87"/>
                    <a:pt x="126" y="82"/>
                  </a:cubicBezTo>
                  <a:cubicBezTo>
                    <a:pt x="133" y="80"/>
                    <a:pt x="140" y="77"/>
                    <a:pt x="147" y="73"/>
                  </a:cubicBezTo>
                  <a:cubicBezTo>
                    <a:pt x="154" y="70"/>
                    <a:pt x="160" y="66"/>
                    <a:pt x="164" y="60"/>
                  </a:cubicBezTo>
                  <a:cubicBezTo>
                    <a:pt x="168" y="55"/>
                    <a:pt x="171" y="48"/>
                    <a:pt x="171" y="41"/>
                  </a:cubicBezTo>
                  <a:cubicBezTo>
                    <a:pt x="171" y="34"/>
                    <a:pt x="169" y="27"/>
                    <a:pt x="164" y="21"/>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Oval 208">
              <a:extLst>
                <a:ext uri="{FF2B5EF4-FFF2-40B4-BE49-F238E27FC236}">
                  <a16:creationId xmlns:a16="http://schemas.microsoft.com/office/drawing/2014/main" id="{0137622F-DBB5-49D8-8527-10AB89677BE8}"/>
                </a:ext>
              </a:extLst>
            </p:cNvPr>
            <p:cNvSpPr>
              <a:spLocks noChangeArrowheads="1"/>
            </p:cNvSpPr>
            <p:nvPr/>
          </p:nvSpPr>
          <p:spPr bwMode="auto">
            <a:xfrm>
              <a:off x="6664326" y="5930901"/>
              <a:ext cx="39688" cy="30163"/>
            </a:xfrm>
            <a:prstGeom prst="ellipse">
              <a:avLst/>
            </a:pr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Oval 209">
              <a:extLst>
                <a:ext uri="{FF2B5EF4-FFF2-40B4-BE49-F238E27FC236}">
                  <a16:creationId xmlns:a16="http://schemas.microsoft.com/office/drawing/2014/main" id="{032B6968-6CEE-4C2F-AD0F-723827B86475}"/>
                </a:ext>
              </a:extLst>
            </p:cNvPr>
            <p:cNvSpPr>
              <a:spLocks noChangeArrowheads="1"/>
            </p:cNvSpPr>
            <p:nvPr/>
          </p:nvSpPr>
          <p:spPr bwMode="auto">
            <a:xfrm>
              <a:off x="6745289" y="5930901"/>
              <a:ext cx="41275" cy="30163"/>
            </a:xfrm>
            <a:prstGeom prst="ellipse">
              <a:avLst/>
            </a:pr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41" name="Content Placeholder 3">
            <a:extLst>
              <a:ext uri="{FF2B5EF4-FFF2-40B4-BE49-F238E27FC236}">
                <a16:creationId xmlns:a16="http://schemas.microsoft.com/office/drawing/2014/main" id="{E5E5C91C-C16C-4E22-93CD-4AC49AB099EF}"/>
              </a:ext>
            </a:extLst>
          </p:cNvPr>
          <p:cNvGraphicFramePr>
            <a:graphicFrameLocks noGrp="1"/>
          </p:cNvGraphicFramePr>
          <p:nvPr>
            <p:ph sz="quarter" idx="17"/>
            <p:extLst>
              <p:ext uri="{D42A27DB-BD31-4B8C-83A1-F6EECF244321}">
                <p14:modId xmlns:p14="http://schemas.microsoft.com/office/powerpoint/2010/main" val="1317918352"/>
              </p:ext>
            </p:extLst>
          </p:nvPr>
        </p:nvGraphicFramePr>
        <p:xfrm>
          <a:off x="0" y="896653"/>
          <a:ext cx="11951368" cy="5582487"/>
        </p:xfrm>
        <a:graphic>
          <a:graphicData uri="http://schemas.openxmlformats.org/drawingml/2006/chart">
            <c:chart xmlns:c="http://schemas.openxmlformats.org/drawingml/2006/chart" xmlns:r="http://schemas.openxmlformats.org/officeDocument/2006/relationships" r:id="rId2"/>
          </a:graphicData>
        </a:graphic>
      </p:graphicFrame>
      <p:sp>
        <p:nvSpPr>
          <p:cNvPr id="42" name="Freeform 17">
            <a:extLst>
              <a:ext uri="{FF2B5EF4-FFF2-40B4-BE49-F238E27FC236}">
                <a16:creationId xmlns:a16="http://schemas.microsoft.com/office/drawing/2014/main" id="{7274A6B4-0E4F-4A11-B682-ADB8E19E0B17}"/>
              </a:ext>
            </a:extLst>
          </p:cNvPr>
          <p:cNvSpPr>
            <a:spLocks noChangeAspect="1" noEditPoints="1"/>
          </p:cNvSpPr>
          <p:nvPr/>
        </p:nvSpPr>
        <p:spPr bwMode="auto">
          <a:xfrm>
            <a:off x="2757771" y="1592224"/>
            <a:ext cx="444125" cy="447650"/>
          </a:xfrm>
          <a:custGeom>
            <a:avLst/>
            <a:gdLst/>
            <a:ahLst/>
            <a:cxnLst>
              <a:cxn ang="0">
                <a:pos x="426" y="254"/>
              </a:cxn>
              <a:cxn ang="0">
                <a:pos x="421" y="189"/>
              </a:cxn>
              <a:cxn ang="0">
                <a:pos x="385" y="149"/>
              </a:cxn>
              <a:cxn ang="0">
                <a:pos x="279" y="147"/>
              </a:cxn>
              <a:cxn ang="0">
                <a:pos x="300" y="14"/>
              </a:cxn>
              <a:cxn ang="0">
                <a:pos x="248" y="8"/>
              </a:cxn>
              <a:cxn ang="0">
                <a:pos x="227" y="69"/>
              </a:cxn>
              <a:cxn ang="0">
                <a:pos x="174" y="135"/>
              </a:cxn>
              <a:cxn ang="0">
                <a:pos x="128" y="196"/>
              </a:cxn>
              <a:cxn ang="0">
                <a:pos x="110" y="176"/>
              </a:cxn>
              <a:cxn ang="0">
                <a:pos x="0" y="194"/>
              </a:cxn>
              <a:cxn ang="0">
                <a:pos x="0" y="411"/>
              </a:cxn>
              <a:cxn ang="0">
                <a:pos x="110" y="429"/>
              </a:cxn>
              <a:cxn ang="0">
                <a:pos x="128" y="401"/>
              </a:cxn>
              <a:cxn ang="0">
                <a:pos x="305" y="429"/>
              </a:cxn>
              <a:cxn ang="0">
                <a:pos x="390" y="410"/>
              </a:cxn>
              <a:cxn ang="0">
                <a:pos x="403" y="354"/>
              </a:cxn>
              <a:cxn ang="0">
                <a:pos x="422" y="317"/>
              </a:cxn>
              <a:cxn ang="0">
                <a:pos x="417" y="279"/>
              </a:cxn>
              <a:cxn ang="0">
                <a:pos x="110" y="412"/>
              </a:cxn>
              <a:cxn ang="0">
                <a:pos x="17" y="411"/>
              </a:cxn>
              <a:cxn ang="0">
                <a:pos x="17" y="194"/>
              </a:cxn>
              <a:cxn ang="0">
                <a:pos x="110" y="194"/>
              </a:cxn>
              <a:cxn ang="0">
                <a:pos x="110" y="411"/>
              </a:cxn>
              <a:cxn ang="0">
                <a:pos x="405" y="317"/>
              </a:cxn>
              <a:cxn ang="0">
                <a:pos x="374" y="348"/>
              </a:cxn>
              <a:cxn ang="0">
                <a:pos x="390" y="364"/>
              </a:cxn>
              <a:cxn ang="0">
                <a:pos x="380" y="396"/>
              </a:cxn>
              <a:cxn ang="0">
                <a:pos x="305" y="412"/>
              </a:cxn>
              <a:cxn ang="0">
                <a:pos x="128" y="384"/>
              </a:cxn>
              <a:cxn ang="0">
                <a:pos x="190" y="142"/>
              </a:cxn>
              <a:cxn ang="0">
                <a:pos x="242" y="77"/>
              </a:cxn>
              <a:cxn ang="0">
                <a:pos x="260" y="21"/>
              </a:cxn>
              <a:cxn ang="0">
                <a:pos x="286" y="25"/>
              </a:cxn>
              <a:cxn ang="0">
                <a:pos x="254" y="153"/>
              </a:cxn>
              <a:cxn ang="0">
                <a:pos x="262" y="166"/>
              </a:cxn>
              <a:cxn ang="0">
                <a:pos x="381" y="166"/>
              </a:cxn>
              <a:cxn ang="0">
                <a:pos x="404" y="189"/>
              </a:cxn>
              <a:cxn ang="0">
                <a:pos x="386" y="223"/>
              </a:cxn>
              <a:cxn ang="0">
                <a:pos x="409" y="254"/>
              </a:cxn>
              <a:cxn ang="0">
                <a:pos x="390" y="277"/>
              </a:cxn>
              <a:cxn ang="0">
                <a:pos x="389" y="293"/>
              </a:cxn>
            </a:cxnLst>
            <a:rect l="0" t="0" r="r" b="b"/>
            <a:pathLst>
              <a:path w="426" h="429">
                <a:moveTo>
                  <a:pt x="417" y="279"/>
                </a:moveTo>
                <a:cubicBezTo>
                  <a:pt x="423" y="273"/>
                  <a:pt x="426" y="264"/>
                  <a:pt x="426" y="254"/>
                </a:cubicBezTo>
                <a:cubicBezTo>
                  <a:pt x="426" y="240"/>
                  <a:pt x="420" y="228"/>
                  <a:pt x="410" y="220"/>
                </a:cubicBezTo>
                <a:cubicBezTo>
                  <a:pt x="417" y="212"/>
                  <a:pt x="421" y="202"/>
                  <a:pt x="421" y="189"/>
                </a:cubicBezTo>
                <a:cubicBezTo>
                  <a:pt x="421" y="178"/>
                  <a:pt x="416" y="169"/>
                  <a:pt x="409" y="162"/>
                </a:cubicBezTo>
                <a:cubicBezTo>
                  <a:pt x="402" y="156"/>
                  <a:pt x="393" y="151"/>
                  <a:pt x="385" y="149"/>
                </a:cubicBezTo>
                <a:cubicBezTo>
                  <a:pt x="372" y="147"/>
                  <a:pt x="352" y="145"/>
                  <a:pt x="328" y="145"/>
                </a:cubicBezTo>
                <a:cubicBezTo>
                  <a:pt x="313" y="145"/>
                  <a:pt x="296" y="146"/>
                  <a:pt x="279" y="147"/>
                </a:cubicBezTo>
                <a:cubicBezTo>
                  <a:pt x="304" y="109"/>
                  <a:pt x="313" y="79"/>
                  <a:pt x="314" y="56"/>
                </a:cubicBezTo>
                <a:cubicBezTo>
                  <a:pt x="314" y="38"/>
                  <a:pt x="308" y="23"/>
                  <a:pt x="300" y="14"/>
                </a:cubicBezTo>
                <a:cubicBezTo>
                  <a:pt x="292" y="5"/>
                  <a:pt x="283" y="0"/>
                  <a:pt x="274" y="0"/>
                </a:cubicBezTo>
                <a:cubicBezTo>
                  <a:pt x="263" y="0"/>
                  <a:pt x="254" y="2"/>
                  <a:pt x="248" y="8"/>
                </a:cubicBezTo>
                <a:cubicBezTo>
                  <a:pt x="239" y="17"/>
                  <a:pt x="237" y="28"/>
                  <a:pt x="235" y="39"/>
                </a:cubicBezTo>
                <a:cubicBezTo>
                  <a:pt x="233" y="50"/>
                  <a:pt x="231" y="60"/>
                  <a:pt x="227" y="69"/>
                </a:cubicBezTo>
                <a:cubicBezTo>
                  <a:pt x="224" y="73"/>
                  <a:pt x="213" y="86"/>
                  <a:pt x="202" y="99"/>
                </a:cubicBezTo>
                <a:cubicBezTo>
                  <a:pt x="190" y="112"/>
                  <a:pt x="179" y="124"/>
                  <a:pt x="174" y="135"/>
                </a:cubicBezTo>
                <a:cubicBezTo>
                  <a:pt x="163" y="159"/>
                  <a:pt x="148" y="177"/>
                  <a:pt x="136" y="188"/>
                </a:cubicBezTo>
                <a:cubicBezTo>
                  <a:pt x="133" y="191"/>
                  <a:pt x="130" y="194"/>
                  <a:pt x="128" y="196"/>
                </a:cubicBezTo>
                <a:cubicBezTo>
                  <a:pt x="128" y="194"/>
                  <a:pt x="128" y="194"/>
                  <a:pt x="128" y="194"/>
                </a:cubicBezTo>
                <a:cubicBezTo>
                  <a:pt x="128" y="184"/>
                  <a:pt x="120" y="176"/>
                  <a:pt x="110" y="176"/>
                </a:cubicBezTo>
                <a:cubicBezTo>
                  <a:pt x="17" y="176"/>
                  <a:pt x="17" y="176"/>
                  <a:pt x="17" y="176"/>
                </a:cubicBezTo>
                <a:cubicBezTo>
                  <a:pt x="8" y="176"/>
                  <a:pt x="0" y="184"/>
                  <a:pt x="0" y="194"/>
                </a:cubicBezTo>
                <a:cubicBezTo>
                  <a:pt x="0" y="411"/>
                  <a:pt x="0" y="411"/>
                  <a:pt x="0" y="411"/>
                </a:cubicBezTo>
                <a:cubicBezTo>
                  <a:pt x="0" y="411"/>
                  <a:pt x="0" y="411"/>
                  <a:pt x="0" y="411"/>
                </a:cubicBezTo>
                <a:cubicBezTo>
                  <a:pt x="0" y="421"/>
                  <a:pt x="8" y="429"/>
                  <a:pt x="17" y="429"/>
                </a:cubicBezTo>
                <a:cubicBezTo>
                  <a:pt x="110" y="429"/>
                  <a:pt x="110" y="429"/>
                  <a:pt x="110" y="429"/>
                </a:cubicBezTo>
                <a:cubicBezTo>
                  <a:pt x="120" y="429"/>
                  <a:pt x="128" y="421"/>
                  <a:pt x="128" y="411"/>
                </a:cubicBezTo>
                <a:cubicBezTo>
                  <a:pt x="128" y="401"/>
                  <a:pt x="128" y="401"/>
                  <a:pt x="128" y="401"/>
                </a:cubicBezTo>
                <a:cubicBezTo>
                  <a:pt x="179" y="408"/>
                  <a:pt x="225" y="424"/>
                  <a:pt x="264" y="427"/>
                </a:cubicBezTo>
                <a:cubicBezTo>
                  <a:pt x="279" y="428"/>
                  <a:pt x="293" y="429"/>
                  <a:pt x="305" y="429"/>
                </a:cubicBezTo>
                <a:cubicBezTo>
                  <a:pt x="325" y="429"/>
                  <a:pt x="342" y="427"/>
                  <a:pt x="356" y="423"/>
                </a:cubicBezTo>
                <a:cubicBezTo>
                  <a:pt x="367" y="421"/>
                  <a:pt x="379" y="417"/>
                  <a:pt x="390" y="410"/>
                </a:cubicBezTo>
                <a:cubicBezTo>
                  <a:pt x="401" y="402"/>
                  <a:pt x="410" y="389"/>
                  <a:pt x="410" y="372"/>
                </a:cubicBezTo>
                <a:cubicBezTo>
                  <a:pt x="410" y="365"/>
                  <a:pt x="407" y="359"/>
                  <a:pt x="403" y="354"/>
                </a:cubicBezTo>
                <a:cubicBezTo>
                  <a:pt x="403" y="353"/>
                  <a:pt x="402" y="352"/>
                  <a:pt x="402" y="352"/>
                </a:cubicBezTo>
                <a:cubicBezTo>
                  <a:pt x="414" y="345"/>
                  <a:pt x="422" y="332"/>
                  <a:pt x="422" y="317"/>
                </a:cubicBezTo>
                <a:cubicBezTo>
                  <a:pt x="422" y="304"/>
                  <a:pt x="416" y="294"/>
                  <a:pt x="409" y="287"/>
                </a:cubicBezTo>
                <a:cubicBezTo>
                  <a:pt x="412" y="285"/>
                  <a:pt x="415" y="282"/>
                  <a:pt x="417" y="279"/>
                </a:cubicBezTo>
                <a:close/>
                <a:moveTo>
                  <a:pt x="110" y="411"/>
                </a:moveTo>
                <a:cubicBezTo>
                  <a:pt x="110" y="411"/>
                  <a:pt x="110" y="412"/>
                  <a:pt x="110" y="412"/>
                </a:cubicBezTo>
                <a:cubicBezTo>
                  <a:pt x="17" y="412"/>
                  <a:pt x="17" y="412"/>
                  <a:pt x="17" y="412"/>
                </a:cubicBezTo>
                <a:cubicBezTo>
                  <a:pt x="17" y="412"/>
                  <a:pt x="17" y="411"/>
                  <a:pt x="17" y="411"/>
                </a:cubicBezTo>
                <a:cubicBezTo>
                  <a:pt x="17" y="411"/>
                  <a:pt x="17" y="411"/>
                  <a:pt x="17" y="411"/>
                </a:cubicBezTo>
                <a:cubicBezTo>
                  <a:pt x="17" y="194"/>
                  <a:pt x="17" y="194"/>
                  <a:pt x="17" y="194"/>
                </a:cubicBezTo>
                <a:cubicBezTo>
                  <a:pt x="17" y="194"/>
                  <a:pt x="17" y="194"/>
                  <a:pt x="17" y="194"/>
                </a:cubicBezTo>
                <a:cubicBezTo>
                  <a:pt x="110" y="194"/>
                  <a:pt x="110" y="194"/>
                  <a:pt x="110" y="194"/>
                </a:cubicBezTo>
                <a:cubicBezTo>
                  <a:pt x="110" y="194"/>
                  <a:pt x="110" y="194"/>
                  <a:pt x="110" y="194"/>
                </a:cubicBezTo>
                <a:lnTo>
                  <a:pt x="110" y="411"/>
                </a:lnTo>
                <a:close/>
                <a:moveTo>
                  <a:pt x="389" y="293"/>
                </a:moveTo>
                <a:cubicBezTo>
                  <a:pt x="397" y="297"/>
                  <a:pt x="405" y="305"/>
                  <a:pt x="405" y="317"/>
                </a:cubicBezTo>
                <a:cubicBezTo>
                  <a:pt x="405" y="329"/>
                  <a:pt x="396" y="339"/>
                  <a:pt x="382" y="341"/>
                </a:cubicBezTo>
                <a:cubicBezTo>
                  <a:pt x="378" y="341"/>
                  <a:pt x="375" y="344"/>
                  <a:pt x="374" y="348"/>
                </a:cubicBezTo>
                <a:cubicBezTo>
                  <a:pt x="374" y="352"/>
                  <a:pt x="376" y="355"/>
                  <a:pt x="379" y="357"/>
                </a:cubicBezTo>
                <a:cubicBezTo>
                  <a:pt x="384" y="359"/>
                  <a:pt x="388" y="362"/>
                  <a:pt x="390" y="364"/>
                </a:cubicBezTo>
                <a:cubicBezTo>
                  <a:pt x="391" y="367"/>
                  <a:pt x="392" y="369"/>
                  <a:pt x="392" y="372"/>
                </a:cubicBezTo>
                <a:cubicBezTo>
                  <a:pt x="392" y="384"/>
                  <a:pt x="388" y="390"/>
                  <a:pt x="380" y="396"/>
                </a:cubicBezTo>
                <a:cubicBezTo>
                  <a:pt x="373" y="401"/>
                  <a:pt x="362" y="404"/>
                  <a:pt x="352" y="407"/>
                </a:cubicBezTo>
                <a:cubicBezTo>
                  <a:pt x="340" y="410"/>
                  <a:pt x="325" y="412"/>
                  <a:pt x="305" y="412"/>
                </a:cubicBezTo>
                <a:cubicBezTo>
                  <a:pt x="293" y="412"/>
                  <a:pt x="280" y="411"/>
                  <a:pt x="265" y="410"/>
                </a:cubicBezTo>
                <a:cubicBezTo>
                  <a:pt x="230" y="408"/>
                  <a:pt x="182" y="391"/>
                  <a:pt x="128" y="384"/>
                </a:cubicBezTo>
                <a:cubicBezTo>
                  <a:pt x="128" y="337"/>
                  <a:pt x="128" y="240"/>
                  <a:pt x="128" y="218"/>
                </a:cubicBezTo>
                <a:cubicBezTo>
                  <a:pt x="139" y="210"/>
                  <a:pt x="170" y="186"/>
                  <a:pt x="190" y="142"/>
                </a:cubicBezTo>
                <a:cubicBezTo>
                  <a:pt x="193" y="136"/>
                  <a:pt x="204" y="123"/>
                  <a:pt x="215" y="110"/>
                </a:cubicBezTo>
                <a:cubicBezTo>
                  <a:pt x="226" y="97"/>
                  <a:pt x="237" y="86"/>
                  <a:pt x="242" y="77"/>
                </a:cubicBezTo>
                <a:cubicBezTo>
                  <a:pt x="250" y="61"/>
                  <a:pt x="251" y="44"/>
                  <a:pt x="254" y="33"/>
                </a:cubicBezTo>
                <a:cubicBezTo>
                  <a:pt x="256" y="27"/>
                  <a:pt x="257" y="23"/>
                  <a:pt x="260" y="21"/>
                </a:cubicBezTo>
                <a:cubicBezTo>
                  <a:pt x="262" y="19"/>
                  <a:pt x="266" y="17"/>
                  <a:pt x="274" y="17"/>
                </a:cubicBezTo>
                <a:cubicBezTo>
                  <a:pt x="275" y="17"/>
                  <a:pt x="281" y="19"/>
                  <a:pt x="286" y="25"/>
                </a:cubicBezTo>
                <a:cubicBezTo>
                  <a:pt x="292" y="31"/>
                  <a:pt x="296" y="41"/>
                  <a:pt x="296" y="56"/>
                </a:cubicBezTo>
                <a:cubicBezTo>
                  <a:pt x="296" y="77"/>
                  <a:pt x="287" y="109"/>
                  <a:pt x="254" y="153"/>
                </a:cubicBezTo>
                <a:cubicBezTo>
                  <a:pt x="252" y="155"/>
                  <a:pt x="252" y="159"/>
                  <a:pt x="254" y="162"/>
                </a:cubicBezTo>
                <a:cubicBezTo>
                  <a:pt x="256" y="165"/>
                  <a:pt x="259" y="167"/>
                  <a:pt x="262" y="166"/>
                </a:cubicBezTo>
                <a:cubicBezTo>
                  <a:pt x="284" y="164"/>
                  <a:pt x="307" y="163"/>
                  <a:pt x="328" y="163"/>
                </a:cubicBezTo>
                <a:cubicBezTo>
                  <a:pt x="351" y="162"/>
                  <a:pt x="371" y="164"/>
                  <a:pt x="381" y="166"/>
                </a:cubicBezTo>
                <a:cubicBezTo>
                  <a:pt x="386" y="167"/>
                  <a:pt x="392" y="170"/>
                  <a:pt x="397" y="175"/>
                </a:cubicBezTo>
                <a:cubicBezTo>
                  <a:pt x="401" y="179"/>
                  <a:pt x="404" y="184"/>
                  <a:pt x="404" y="189"/>
                </a:cubicBezTo>
                <a:cubicBezTo>
                  <a:pt x="403" y="203"/>
                  <a:pt x="399" y="208"/>
                  <a:pt x="390" y="214"/>
                </a:cubicBezTo>
                <a:cubicBezTo>
                  <a:pt x="387" y="216"/>
                  <a:pt x="386" y="219"/>
                  <a:pt x="386" y="223"/>
                </a:cubicBezTo>
                <a:cubicBezTo>
                  <a:pt x="387" y="226"/>
                  <a:pt x="389" y="229"/>
                  <a:pt x="392" y="230"/>
                </a:cubicBezTo>
                <a:cubicBezTo>
                  <a:pt x="403" y="233"/>
                  <a:pt x="409" y="241"/>
                  <a:pt x="409" y="254"/>
                </a:cubicBezTo>
                <a:cubicBezTo>
                  <a:pt x="409" y="260"/>
                  <a:pt x="407" y="264"/>
                  <a:pt x="404" y="268"/>
                </a:cubicBezTo>
                <a:cubicBezTo>
                  <a:pt x="401" y="272"/>
                  <a:pt x="396" y="275"/>
                  <a:pt x="390" y="277"/>
                </a:cubicBezTo>
                <a:cubicBezTo>
                  <a:pt x="387" y="278"/>
                  <a:pt x="384" y="281"/>
                  <a:pt x="384" y="285"/>
                </a:cubicBezTo>
                <a:cubicBezTo>
                  <a:pt x="384" y="288"/>
                  <a:pt x="386" y="292"/>
                  <a:pt x="389" y="293"/>
                </a:cubicBezTo>
                <a:close/>
              </a:path>
            </a:pathLst>
          </a:custGeom>
          <a:solidFill>
            <a:srgbClr val="79A54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TextBox 42">
            <a:extLst>
              <a:ext uri="{FF2B5EF4-FFF2-40B4-BE49-F238E27FC236}">
                <a16:creationId xmlns:a16="http://schemas.microsoft.com/office/drawing/2014/main" id="{B28AB198-14B2-4D01-B0FD-6BAEDD6BEF1B}"/>
              </a:ext>
            </a:extLst>
          </p:cNvPr>
          <p:cNvSpPr txBox="1"/>
          <p:nvPr/>
        </p:nvSpPr>
        <p:spPr>
          <a:xfrm>
            <a:off x="1123784" y="4742353"/>
            <a:ext cx="1738654" cy="461665"/>
          </a:xfrm>
          <a:prstGeom prst="rect">
            <a:avLst/>
          </a:prstGeom>
          <a:noFill/>
        </p:spPr>
        <p:txBody>
          <a:bodyPr wrap="square" rtlCol="0">
            <a:spAutoFit/>
          </a:bodyPr>
          <a:lstStyle/>
          <a:p>
            <a:pPr algn="ctr"/>
            <a:r>
              <a:rPr lang="en-US" sz="1200" dirty="0">
                <a:solidFill>
                  <a:srgbClr val="FF0000"/>
                </a:solidFill>
              </a:rPr>
              <a:t>Disagree – not willing to be vaccinated (%)</a:t>
            </a:r>
            <a:endParaRPr lang="en-GB" sz="1200" dirty="0">
              <a:solidFill>
                <a:srgbClr val="FF0000"/>
              </a:solidFill>
            </a:endParaRPr>
          </a:p>
        </p:txBody>
      </p:sp>
      <p:sp>
        <p:nvSpPr>
          <p:cNvPr id="44" name="TextBox 43">
            <a:extLst>
              <a:ext uri="{FF2B5EF4-FFF2-40B4-BE49-F238E27FC236}">
                <a16:creationId xmlns:a16="http://schemas.microsoft.com/office/drawing/2014/main" id="{01B70F9B-39B8-44D1-A0AE-BA1B2DE87E16}"/>
              </a:ext>
            </a:extLst>
          </p:cNvPr>
          <p:cNvSpPr txBox="1"/>
          <p:nvPr/>
        </p:nvSpPr>
        <p:spPr>
          <a:xfrm>
            <a:off x="1960564" y="4366143"/>
            <a:ext cx="1738654" cy="261610"/>
          </a:xfrm>
          <a:prstGeom prst="rect">
            <a:avLst/>
          </a:prstGeom>
          <a:noFill/>
        </p:spPr>
        <p:txBody>
          <a:bodyPr wrap="square" rtlCol="0">
            <a:spAutoFit/>
          </a:bodyPr>
          <a:lstStyle/>
          <a:p>
            <a:pPr algn="ctr"/>
            <a:r>
              <a:rPr lang="en-US" sz="1100" dirty="0">
                <a:solidFill>
                  <a:schemeClr val="accent2"/>
                </a:solidFill>
              </a:rPr>
              <a:t>Unsure</a:t>
            </a:r>
            <a:endParaRPr lang="en-GB" sz="1100" dirty="0">
              <a:solidFill>
                <a:schemeClr val="accent2"/>
              </a:solidFill>
            </a:endParaRPr>
          </a:p>
        </p:txBody>
      </p:sp>
      <p:sp>
        <p:nvSpPr>
          <p:cNvPr id="45" name="TextBox 44">
            <a:extLst>
              <a:ext uri="{FF2B5EF4-FFF2-40B4-BE49-F238E27FC236}">
                <a16:creationId xmlns:a16="http://schemas.microsoft.com/office/drawing/2014/main" id="{F45557CC-C380-408D-8A4E-52BB13C90E87}"/>
              </a:ext>
            </a:extLst>
          </p:cNvPr>
          <p:cNvSpPr txBox="1"/>
          <p:nvPr/>
        </p:nvSpPr>
        <p:spPr>
          <a:xfrm>
            <a:off x="1091237" y="1774281"/>
            <a:ext cx="1738654" cy="461665"/>
          </a:xfrm>
          <a:prstGeom prst="rect">
            <a:avLst/>
          </a:prstGeom>
          <a:noFill/>
        </p:spPr>
        <p:txBody>
          <a:bodyPr wrap="square" rtlCol="0">
            <a:spAutoFit/>
          </a:bodyPr>
          <a:lstStyle/>
          <a:p>
            <a:pPr algn="ctr"/>
            <a:r>
              <a:rPr lang="en-US" sz="1200" dirty="0">
                <a:solidFill>
                  <a:srgbClr val="79A542"/>
                </a:solidFill>
              </a:rPr>
              <a:t>Agree willing to be vaccinated (%)</a:t>
            </a:r>
            <a:endParaRPr lang="en-GB" sz="1200" dirty="0">
              <a:solidFill>
                <a:srgbClr val="79A542"/>
              </a:solidFill>
            </a:endParaRPr>
          </a:p>
        </p:txBody>
      </p:sp>
      <p:sp>
        <p:nvSpPr>
          <p:cNvPr id="46" name="Freeform 19">
            <a:extLst>
              <a:ext uri="{FF2B5EF4-FFF2-40B4-BE49-F238E27FC236}">
                <a16:creationId xmlns:a16="http://schemas.microsoft.com/office/drawing/2014/main" id="{21E10872-1509-4E2A-8AC6-ACD1AACDA1AA}"/>
              </a:ext>
            </a:extLst>
          </p:cNvPr>
          <p:cNvSpPr>
            <a:spLocks noChangeAspect="1" noEditPoints="1"/>
          </p:cNvSpPr>
          <p:nvPr/>
        </p:nvSpPr>
        <p:spPr bwMode="auto">
          <a:xfrm>
            <a:off x="2757771" y="4774762"/>
            <a:ext cx="444125" cy="447650"/>
          </a:xfrm>
          <a:custGeom>
            <a:avLst/>
            <a:gdLst/>
            <a:ahLst/>
            <a:cxnLst>
              <a:cxn ang="0">
                <a:pos x="423" y="111"/>
              </a:cxn>
              <a:cxn ang="0">
                <a:pos x="404" y="75"/>
              </a:cxn>
              <a:cxn ang="0">
                <a:pos x="391" y="19"/>
              </a:cxn>
              <a:cxn ang="0">
                <a:pos x="306" y="0"/>
              </a:cxn>
              <a:cxn ang="0">
                <a:pos x="129" y="27"/>
              </a:cxn>
              <a:cxn ang="0">
                <a:pos x="111" y="0"/>
              </a:cxn>
              <a:cxn ang="0">
                <a:pos x="0" y="18"/>
              </a:cxn>
              <a:cxn ang="0">
                <a:pos x="0" y="234"/>
              </a:cxn>
              <a:cxn ang="0">
                <a:pos x="111" y="252"/>
              </a:cxn>
              <a:cxn ang="0">
                <a:pos x="129" y="233"/>
              </a:cxn>
              <a:cxn ang="0">
                <a:pos x="175" y="294"/>
              </a:cxn>
              <a:cxn ang="0">
                <a:pos x="227" y="360"/>
              </a:cxn>
              <a:cxn ang="0">
                <a:pos x="249" y="420"/>
              </a:cxn>
              <a:cxn ang="0">
                <a:pos x="301" y="414"/>
              </a:cxn>
              <a:cxn ang="0">
                <a:pos x="280" y="281"/>
              </a:cxn>
              <a:cxn ang="0">
                <a:pos x="386" y="279"/>
              </a:cxn>
              <a:cxn ang="0">
                <a:pos x="422" y="239"/>
              </a:cxn>
              <a:cxn ang="0">
                <a:pos x="427" y="174"/>
              </a:cxn>
              <a:cxn ang="0">
                <a:pos x="410" y="142"/>
              </a:cxn>
              <a:cxn ang="0">
                <a:pos x="111" y="235"/>
              </a:cxn>
              <a:cxn ang="0">
                <a:pos x="18" y="234"/>
              </a:cxn>
              <a:cxn ang="0">
                <a:pos x="18" y="18"/>
              </a:cxn>
              <a:cxn ang="0">
                <a:pos x="111" y="17"/>
              </a:cxn>
              <a:cxn ang="0">
                <a:pos x="111" y="234"/>
              </a:cxn>
              <a:cxn ang="0">
                <a:pos x="391" y="151"/>
              </a:cxn>
              <a:cxn ang="0">
                <a:pos x="410" y="174"/>
              </a:cxn>
              <a:cxn ang="0">
                <a:pos x="387" y="206"/>
              </a:cxn>
              <a:cxn ang="0">
                <a:pos x="405" y="239"/>
              </a:cxn>
              <a:cxn ang="0">
                <a:pos x="382" y="262"/>
              </a:cxn>
              <a:cxn ang="0">
                <a:pos x="263" y="262"/>
              </a:cxn>
              <a:cxn ang="0">
                <a:pos x="255" y="276"/>
              </a:cxn>
              <a:cxn ang="0">
                <a:pos x="287" y="403"/>
              </a:cxn>
              <a:cxn ang="0">
                <a:pos x="261" y="408"/>
              </a:cxn>
              <a:cxn ang="0">
                <a:pos x="243" y="352"/>
              </a:cxn>
              <a:cxn ang="0">
                <a:pos x="191" y="286"/>
              </a:cxn>
              <a:cxn ang="0">
                <a:pos x="129" y="45"/>
              </a:cxn>
              <a:cxn ang="0">
                <a:pos x="306" y="17"/>
              </a:cxn>
              <a:cxn ang="0">
                <a:pos x="381" y="33"/>
              </a:cxn>
              <a:cxn ang="0">
                <a:pos x="390" y="64"/>
              </a:cxn>
              <a:cxn ang="0">
                <a:pos x="375" y="81"/>
              </a:cxn>
              <a:cxn ang="0">
                <a:pos x="405" y="111"/>
              </a:cxn>
              <a:cxn ang="0">
                <a:pos x="385" y="144"/>
              </a:cxn>
            </a:cxnLst>
            <a:rect l="0" t="0" r="r" b="b"/>
            <a:pathLst>
              <a:path w="427" h="429">
                <a:moveTo>
                  <a:pt x="410" y="142"/>
                </a:moveTo>
                <a:cubicBezTo>
                  <a:pt x="417" y="135"/>
                  <a:pt x="423" y="124"/>
                  <a:pt x="423" y="111"/>
                </a:cubicBezTo>
                <a:cubicBezTo>
                  <a:pt x="423" y="97"/>
                  <a:pt x="415" y="84"/>
                  <a:pt x="403" y="77"/>
                </a:cubicBezTo>
                <a:cubicBezTo>
                  <a:pt x="403" y="76"/>
                  <a:pt x="404" y="76"/>
                  <a:pt x="404" y="75"/>
                </a:cubicBezTo>
                <a:cubicBezTo>
                  <a:pt x="408" y="70"/>
                  <a:pt x="410" y="63"/>
                  <a:pt x="410" y="57"/>
                </a:cubicBezTo>
                <a:cubicBezTo>
                  <a:pt x="411" y="39"/>
                  <a:pt x="402" y="26"/>
                  <a:pt x="391" y="19"/>
                </a:cubicBezTo>
                <a:cubicBezTo>
                  <a:pt x="380" y="11"/>
                  <a:pt x="368" y="8"/>
                  <a:pt x="357" y="5"/>
                </a:cubicBezTo>
                <a:cubicBezTo>
                  <a:pt x="343" y="1"/>
                  <a:pt x="326" y="0"/>
                  <a:pt x="306" y="0"/>
                </a:cubicBezTo>
                <a:cubicBezTo>
                  <a:pt x="294" y="0"/>
                  <a:pt x="280" y="0"/>
                  <a:pt x="265" y="1"/>
                </a:cubicBezTo>
                <a:cubicBezTo>
                  <a:pt x="226" y="4"/>
                  <a:pt x="180" y="20"/>
                  <a:pt x="129" y="27"/>
                </a:cubicBezTo>
                <a:cubicBezTo>
                  <a:pt x="129" y="18"/>
                  <a:pt x="129" y="18"/>
                  <a:pt x="129" y="18"/>
                </a:cubicBezTo>
                <a:cubicBezTo>
                  <a:pt x="129" y="8"/>
                  <a:pt x="121" y="0"/>
                  <a:pt x="111" y="0"/>
                </a:cubicBezTo>
                <a:cubicBezTo>
                  <a:pt x="18" y="0"/>
                  <a:pt x="18" y="0"/>
                  <a:pt x="18" y="0"/>
                </a:cubicBezTo>
                <a:cubicBezTo>
                  <a:pt x="8" y="0"/>
                  <a:pt x="0" y="8"/>
                  <a:pt x="0" y="18"/>
                </a:cubicBezTo>
                <a:cubicBezTo>
                  <a:pt x="0" y="18"/>
                  <a:pt x="0" y="18"/>
                  <a:pt x="0" y="18"/>
                </a:cubicBezTo>
                <a:cubicBezTo>
                  <a:pt x="0" y="234"/>
                  <a:pt x="0" y="234"/>
                  <a:pt x="0" y="234"/>
                </a:cubicBezTo>
                <a:cubicBezTo>
                  <a:pt x="0" y="244"/>
                  <a:pt x="8" y="252"/>
                  <a:pt x="18" y="252"/>
                </a:cubicBezTo>
                <a:cubicBezTo>
                  <a:pt x="111" y="252"/>
                  <a:pt x="111" y="252"/>
                  <a:pt x="111" y="252"/>
                </a:cubicBezTo>
                <a:cubicBezTo>
                  <a:pt x="121" y="252"/>
                  <a:pt x="129" y="244"/>
                  <a:pt x="129" y="234"/>
                </a:cubicBezTo>
                <a:cubicBezTo>
                  <a:pt x="129" y="233"/>
                  <a:pt x="129" y="233"/>
                  <a:pt x="129" y="233"/>
                </a:cubicBezTo>
                <a:cubicBezTo>
                  <a:pt x="131" y="235"/>
                  <a:pt x="134" y="237"/>
                  <a:pt x="137" y="240"/>
                </a:cubicBezTo>
                <a:cubicBezTo>
                  <a:pt x="149" y="252"/>
                  <a:pt x="164" y="269"/>
                  <a:pt x="175" y="294"/>
                </a:cubicBezTo>
                <a:cubicBezTo>
                  <a:pt x="180" y="304"/>
                  <a:pt x="191" y="317"/>
                  <a:pt x="202" y="330"/>
                </a:cubicBezTo>
                <a:cubicBezTo>
                  <a:pt x="214" y="342"/>
                  <a:pt x="225" y="355"/>
                  <a:pt x="227" y="360"/>
                </a:cubicBezTo>
                <a:cubicBezTo>
                  <a:pt x="232" y="368"/>
                  <a:pt x="234" y="379"/>
                  <a:pt x="236" y="390"/>
                </a:cubicBezTo>
                <a:cubicBezTo>
                  <a:pt x="238" y="400"/>
                  <a:pt x="240" y="412"/>
                  <a:pt x="249" y="420"/>
                </a:cubicBezTo>
                <a:cubicBezTo>
                  <a:pt x="255" y="426"/>
                  <a:pt x="264" y="429"/>
                  <a:pt x="275" y="429"/>
                </a:cubicBezTo>
                <a:cubicBezTo>
                  <a:pt x="284" y="429"/>
                  <a:pt x="292" y="424"/>
                  <a:pt x="301" y="414"/>
                </a:cubicBezTo>
                <a:cubicBezTo>
                  <a:pt x="308" y="405"/>
                  <a:pt x="314" y="391"/>
                  <a:pt x="314" y="372"/>
                </a:cubicBezTo>
                <a:cubicBezTo>
                  <a:pt x="314" y="349"/>
                  <a:pt x="305" y="319"/>
                  <a:pt x="280" y="281"/>
                </a:cubicBezTo>
                <a:cubicBezTo>
                  <a:pt x="297" y="283"/>
                  <a:pt x="314" y="283"/>
                  <a:pt x="329" y="283"/>
                </a:cubicBezTo>
                <a:cubicBezTo>
                  <a:pt x="353" y="283"/>
                  <a:pt x="373" y="282"/>
                  <a:pt x="386" y="279"/>
                </a:cubicBezTo>
                <a:cubicBezTo>
                  <a:pt x="394" y="277"/>
                  <a:pt x="403" y="273"/>
                  <a:pt x="410" y="266"/>
                </a:cubicBezTo>
                <a:cubicBezTo>
                  <a:pt x="416" y="259"/>
                  <a:pt x="422" y="250"/>
                  <a:pt x="422" y="239"/>
                </a:cubicBezTo>
                <a:cubicBezTo>
                  <a:pt x="422" y="226"/>
                  <a:pt x="418" y="216"/>
                  <a:pt x="411" y="209"/>
                </a:cubicBezTo>
                <a:cubicBezTo>
                  <a:pt x="421" y="201"/>
                  <a:pt x="427" y="188"/>
                  <a:pt x="427" y="174"/>
                </a:cubicBezTo>
                <a:cubicBezTo>
                  <a:pt x="427" y="165"/>
                  <a:pt x="424" y="156"/>
                  <a:pt x="418" y="149"/>
                </a:cubicBezTo>
                <a:cubicBezTo>
                  <a:pt x="416" y="146"/>
                  <a:pt x="413" y="144"/>
                  <a:pt x="410" y="142"/>
                </a:cubicBezTo>
                <a:close/>
                <a:moveTo>
                  <a:pt x="111" y="234"/>
                </a:moveTo>
                <a:cubicBezTo>
                  <a:pt x="111" y="235"/>
                  <a:pt x="111" y="235"/>
                  <a:pt x="111" y="235"/>
                </a:cubicBezTo>
                <a:cubicBezTo>
                  <a:pt x="18" y="235"/>
                  <a:pt x="18" y="235"/>
                  <a:pt x="18" y="235"/>
                </a:cubicBezTo>
                <a:cubicBezTo>
                  <a:pt x="18" y="235"/>
                  <a:pt x="18" y="235"/>
                  <a:pt x="18" y="234"/>
                </a:cubicBezTo>
                <a:cubicBezTo>
                  <a:pt x="18" y="18"/>
                  <a:pt x="18" y="18"/>
                  <a:pt x="18" y="18"/>
                </a:cubicBezTo>
                <a:cubicBezTo>
                  <a:pt x="18" y="18"/>
                  <a:pt x="18" y="18"/>
                  <a:pt x="18" y="18"/>
                </a:cubicBezTo>
                <a:cubicBezTo>
                  <a:pt x="18" y="17"/>
                  <a:pt x="18" y="17"/>
                  <a:pt x="18" y="17"/>
                </a:cubicBezTo>
                <a:cubicBezTo>
                  <a:pt x="111" y="17"/>
                  <a:pt x="111" y="17"/>
                  <a:pt x="111" y="17"/>
                </a:cubicBezTo>
                <a:cubicBezTo>
                  <a:pt x="111" y="17"/>
                  <a:pt x="111" y="17"/>
                  <a:pt x="111" y="18"/>
                </a:cubicBezTo>
                <a:lnTo>
                  <a:pt x="111" y="234"/>
                </a:lnTo>
                <a:close/>
                <a:moveTo>
                  <a:pt x="385" y="144"/>
                </a:moveTo>
                <a:cubicBezTo>
                  <a:pt x="385" y="147"/>
                  <a:pt x="387" y="150"/>
                  <a:pt x="391" y="151"/>
                </a:cubicBezTo>
                <a:cubicBezTo>
                  <a:pt x="397" y="154"/>
                  <a:pt x="402" y="157"/>
                  <a:pt x="405" y="160"/>
                </a:cubicBezTo>
                <a:cubicBezTo>
                  <a:pt x="408" y="164"/>
                  <a:pt x="410" y="168"/>
                  <a:pt x="410" y="174"/>
                </a:cubicBezTo>
                <a:cubicBezTo>
                  <a:pt x="409" y="187"/>
                  <a:pt x="403" y="195"/>
                  <a:pt x="393" y="199"/>
                </a:cubicBezTo>
                <a:cubicBezTo>
                  <a:pt x="390" y="200"/>
                  <a:pt x="388" y="203"/>
                  <a:pt x="387" y="206"/>
                </a:cubicBezTo>
                <a:cubicBezTo>
                  <a:pt x="387" y="209"/>
                  <a:pt x="388" y="213"/>
                  <a:pt x="391" y="214"/>
                </a:cubicBezTo>
                <a:cubicBezTo>
                  <a:pt x="400" y="220"/>
                  <a:pt x="404" y="225"/>
                  <a:pt x="405" y="239"/>
                </a:cubicBezTo>
                <a:cubicBezTo>
                  <a:pt x="405" y="244"/>
                  <a:pt x="402" y="249"/>
                  <a:pt x="397" y="254"/>
                </a:cubicBezTo>
                <a:cubicBezTo>
                  <a:pt x="393" y="258"/>
                  <a:pt x="387" y="261"/>
                  <a:pt x="382" y="262"/>
                </a:cubicBezTo>
                <a:cubicBezTo>
                  <a:pt x="372" y="265"/>
                  <a:pt x="352" y="266"/>
                  <a:pt x="329" y="266"/>
                </a:cubicBezTo>
                <a:cubicBezTo>
                  <a:pt x="308" y="266"/>
                  <a:pt x="285" y="265"/>
                  <a:pt x="263" y="262"/>
                </a:cubicBezTo>
                <a:cubicBezTo>
                  <a:pt x="260" y="262"/>
                  <a:pt x="257" y="263"/>
                  <a:pt x="255" y="266"/>
                </a:cubicBezTo>
                <a:cubicBezTo>
                  <a:pt x="253" y="269"/>
                  <a:pt x="253" y="273"/>
                  <a:pt x="255" y="276"/>
                </a:cubicBezTo>
                <a:cubicBezTo>
                  <a:pt x="288" y="320"/>
                  <a:pt x="297" y="351"/>
                  <a:pt x="297" y="372"/>
                </a:cubicBezTo>
                <a:cubicBezTo>
                  <a:pt x="297" y="387"/>
                  <a:pt x="292" y="397"/>
                  <a:pt x="287" y="403"/>
                </a:cubicBezTo>
                <a:cubicBezTo>
                  <a:pt x="282" y="410"/>
                  <a:pt x="276" y="412"/>
                  <a:pt x="275" y="412"/>
                </a:cubicBezTo>
                <a:cubicBezTo>
                  <a:pt x="267" y="411"/>
                  <a:pt x="263" y="410"/>
                  <a:pt x="261" y="408"/>
                </a:cubicBezTo>
                <a:cubicBezTo>
                  <a:pt x="258" y="405"/>
                  <a:pt x="257" y="402"/>
                  <a:pt x="255" y="396"/>
                </a:cubicBezTo>
                <a:cubicBezTo>
                  <a:pt x="252" y="385"/>
                  <a:pt x="251" y="368"/>
                  <a:pt x="243" y="352"/>
                </a:cubicBezTo>
                <a:cubicBezTo>
                  <a:pt x="238" y="343"/>
                  <a:pt x="227" y="331"/>
                  <a:pt x="216" y="318"/>
                </a:cubicBezTo>
                <a:cubicBezTo>
                  <a:pt x="205" y="306"/>
                  <a:pt x="193" y="293"/>
                  <a:pt x="191" y="286"/>
                </a:cubicBezTo>
                <a:cubicBezTo>
                  <a:pt x="171" y="243"/>
                  <a:pt x="140" y="219"/>
                  <a:pt x="129" y="211"/>
                </a:cubicBezTo>
                <a:cubicBezTo>
                  <a:pt x="129" y="189"/>
                  <a:pt x="129" y="92"/>
                  <a:pt x="129" y="45"/>
                </a:cubicBezTo>
                <a:cubicBezTo>
                  <a:pt x="183" y="37"/>
                  <a:pt x="231" y="21"/>
                  <a:pt x="266" y="19"/>
                </a:cubicBezTo>
                <a:cubicBezTo>
                  <a:pt x="281" y="18"/>
                  <a:pt x="294" y="17"/>
                  <a:pt x="306" y="17"/>
                </a:cubicBezTo>
                <a:cubicBezTo>
                  <a:pt x="325" y="17"/>
                  <a:pt x="341" y="19"/>
                  <a:pt x="353" y="22"/>
                </a:cubicBezTo>
                <a:cubicBezTo>
                  <a:pt x="363" y="25"/>
                  <a:pt x="374" y="28"/>
                  <a:pt x="381" y="33"/>
                </a:cubicBezTo>
                <a:cubicBezTo>
                  <a:pt x="389" y="38"/>
                  <a:pt x="393" y="44"/>
                  <a:pt x="393" y="57"/>
                </a:cubicBezTo>
                <a:cubicBezTo>
                  <a:pt x="393" y="60"/>
                  <a:pt x="392" y="62"/>
                  <a:pt x="390" y="64"/>
                </a:cubicBezTo>
                <a:cubicBezTo>
                  <a:pt x="389" y="67"/>
                  <a:pt x="385" y="69"/>
                  <a:pt x="380" y="72"/>
                </a:cubicBezTo>
                <a:cubicBezTo>
                  <a:pt x="377" y="73"/>
                  <a:pt x="375" y="77"/>
                  <a:pt x="375" y="81"/>
                </a:cubicBezTo>
                <a:cubicBezTo>
                  <a:pt x="376" y="84"/>
                  <a:pt x="379" y="87"/>
                  <a:pt x="383" y="88"/>
                </a:cubicBezTo>
                <a:cubicBezTo>
                  <a:pt x="397" y="90"/>
                  <a:pt x="405" y="100"/>
                  <a:pt x="405" y="111"/>
                </a:cubicBezTo>
                <a:cubicBezTo>
                  <a:pt x="405" y="123"/>
                  <a:pt x="398" y="131"/>
                  <a:pt x="390" y="135"/>
                </a:cubicBezTo>
                <a:cubicBezTo>
                  <a:pt x="387" y="137"/>
                  <a:pt x="385" y="140"/>
                  <a:pt x="385" y="144"/>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Title 1">
            <a:extLst>
              <a:ext uri="{FF2B5EF4-FFF2-40B4-BE49-F238E27FC236}">
                <a16:creationId xmlns:a16="http://schemas.microsoft.com/office/drawing/2014/main" id="{5DBB890C-A52E-4D1D-B092-DB643797604A}"/>
              </a:ext>
            </a:extLst>
          </p:cNvPr>
          <p:cNvSpPr>
            <a:spLocks noGrp="1"/>
          </p:cNvSpPr>
          <p:nvPr/>
        </p:nvSpPr>
        <p:spPr>
          <a:xfrm>
            <a:off x="240632" y="6216915"/>
            <a:ext cx="10284612" cy="399519"/>
          </a:xfrm>
          <a:prstGeom prst="rect">
            <a:avLst/>
          </a:prstGeom>
        </p:spPr>
        <p:txBody>
          <a:bodyPr/>
          <a:lstStyle>
            <a:lvl1pPr algn="ctr" rtl="0" eaLnBrk="1" fontAlgn="base" hangingPunct="1">
              <a:spcBef>
                <a:spcPct val="0"/>
              </a:spcBef>
              <a:spcAft>
                <a:spcPct val="0"/>
              </a:spcAft>
              <a:defRPr sz="3200" b="1">
                <a:solidFill>
                  <a:schemeClr val="tx1"/>
                </a:solidFill>
                <a:latin typeface="+mj-lt"/>
                <a:ea typeface="ＭＳ Ｐゴシック" charset="0"/>
                <a:cs typeface="+mj-cs"/>
              </a:defRPr>
            </a:lvl1pPr>
            <a:lvl2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2pPr>
            <a:lvl3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3pPr>
            <a:lvl4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4pPr>
            <a:lvl5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5pPr>
            <a:lvl6pPr marL="4572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6pPr>
            <a:lvl7pPr marL="9144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7pPr>
            <a:lvl8pPr marL="13716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8pPr>
            <a:lvl9pPr marL="18288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9pPr>
          </a:lstStyle>
          <a:p>
            <a:pPr algn="l"/>
            <a:r>
              <a:rPr lang="en-US" sz="1000" b="0" i="1" dirty="0">
                <a:cs typeface="Corbel Regular" charset="0"/>
              </a:rPr>
              <a:t>Q  How strongly do you agree or disagree with the following statement? If a new Coronavirus (COVID 19) vaccine became publicly available would you be willing to be vaccinated?</a:t>
            </a:r>
            <a:br>
              <a:rPr lang="en-GB" sz="1000" b="0" dirty="0"/>
            </a:br>
            <a:endParaRPr lang="en-GB" sz="1000" b="0" i="1" dirty="0">
              <a:cs typeface="Corbel Regular" charset="0"/>
            </a:endParaRPr>
          </a:p>
        </p:txBody>
      </p:sp>
    </p:spTree>
    <p:extLst>
      <p:ext uri="{BB962C8B-B14F-4D97-AF65-F5344CB8AC3E}">
        <p14:creationId xmlns:p14="http://schemas.microsoft.com/office/powerpoint/2010/main" val="277814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93C2F02-D47E-4C71-A080-02C9CF20E4F4}"/>
              </a:ext>
            </a:extLst>
          </p:cNvPr>
          <p:cNvSpPr>
            <a:spLocks noGrp="1"/>
          </p:cNvSpPr>
          <p:nvPr>
            <p:ph type="title"/>
          </p:nvPr>
        </p:nvSpPr>
        <p:spPr>
          <a:xfrm>
            <a:off x="0" y="441325"/>
            <a:ext cx="12192000" cy="846562"/>
          </a:xfrm>
          <a:custGeom>
            <a:avLst/>
            <a:gdLst>
              <a:gd name="connsiteX0" fmla="*/ 0 w 12192000"/>
              <a:gd name="connsiteY0" fmla="*/ 0 h 846562"/>
              <a:gd name="connsiteX1" fmla="*/ 12192000 w 12192000"/>
              <a:gd name="connsiteY1" fmla="*/ 0 h 846562"/>
              <a:gd name="connsiteX2" fmla="*/ 12192000 w 12192000"/>
              <a:gd name="connsiteY2" fmla="*/ 846562 h 846562"/>
              <a:gd name="connsiteX3" fmla="*/ 0 w 12192000"/>
              <a:gd name="connsiteY3" fmla="*/ 846562 h 846562"/>
              <a:gd name="connsiteX4" fmla="*/ 0 w 12192000"/>
              <a:gd name="connsiteY4" fmla="*/ 0 h 846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46562" fill="none" extrusionOk="0">
                <a:moveTo>
                  <a:pt x="0" y="0"/>
                </a:moveTo>
                <a:cubicBezTo>
                  <a:pt x="3333250" y="-49533"/>
                  <a:pt x="10465010" y="-14809"/>
                  <a:pt x="12192000" y="0"/>
                </a:cubicBezTo>
                <a:cubicBezTo>
                  <a:pt x="12208947" y="368731"/>
                  <a:pt x="12201917" y="692298"/>
                  <a:pt x="12192000" y="846562"/>
                </a:cubicBezTo>
                <a:cubicBezTo>
                  <a:pt x="10018612" y="798331"/>
                  <a:pt x="4162312" y="931017"/>
                  <a:pt x="0" y="846562"/>
                </a:cubicBezTo>
                <a:cubicBezTo>
                  <a:pt x="-52988" y="643013"/>
                  <a:pt x="75381" y="263153"/>
                  <a:pt x="0" y="0"/>
                </a:cubicBezTo>
                <a:close/>
              </a:path>
              <a:path w="12192000" h="846562" stroke="0" extrusionOk="0">
                <a:moveTo>
                  <a:pt x="0" y="0"/>
                </a:moveTo>
                <a:cubicBezTo>
                  <a:pt x="4137690" y="118645"/>
                  <a:pt x="7294484" y="116012"/>
                  <a:pt x="12192000" y="0"/>
                </a:cubicBezTo>
                <a:cubicBezTo>
                  <a:pt x="12256446" y="279988"/>
                  <a:pt x="12264244" y="595762"/>
                  <a:pt x="12192000" y="846562"/>
                </a:cubicBezTo>
                <a:cubicBezTo>
                  <a:pt x="10871685" y="981162"/>
                  <a:pt x="5389075" y="689366"/>
                  <a:pt x="0" y="846562"/>
                </a:cubicBezTo>
                <a:cubicBezTo>
                  <a:pt x="-53059" y="513671"/>
                  <a:pt x="42795" y="338956"/>
                  <a:pt x="0" y="0"/>
                </a:cubicBezTo>
                <a:close/>
              </a:path>
            </a:pathLst>
          </a:custGeom>
          <a:solidFill>
            <a:schemeClr val="accent3">
              <a:alpha val="14000"/>
            </a:schemeClr>
          </a:solidFill>
          <a:ln w="44450" cmpd="dbl">
            <a:solidFill>
              <a:schemeClr val="bg1">
                <a:lumMod val="75000"/>
                <a:alpha val="44000"/>
              </a:schemeClr>
            </a:solidFill>
            <a:extLst>
              <a:ext uri="{C807C97D-BFC1-408E-A445-0C87EB9F89A2}">
                <ask:lineSketchStyleProps xmlns:ask="http://schemas.microsoft.com/office/drawing/2018/sketchyshapes" sd="1219033472">
                  <ask:type>
                    <ask:lineSketchCurved/>
                  </ask:type>
                </ask:lineSketchStyleProps>
              </a:ext>
            </a:extLst>
          </a:ln>
        </p:spPr>
        <p:txBody>
          <a:bodyPr>
            <a:normAutofit/>
          </a:bodyPr>
          <a:lstStyle/>
          <a:p>
            <a:r>
              <a:rPr lang="en-US" sz="2800" b="0" i="1" dirty="0">
                <a:cs typeface="Corbel Regular" charset="0"/>
              </a:rPr>
              <a:t>	CORONAVIRUS : CONCERN ABOUT INFECTION</a:t>
            </a:r>
            <a:endParaRPr lang="en-GB" sz="2800" dirty="0"/>
          </a:p>
        </p:txBody>
      </p:sp>
      <p:grpSp>
        <p:nvGrpSpPr>
          <p:cNvPr id="87" name="Group 86">
            <a:extLst>
              <a:ext uri="{FF2B5EF4-FFF2-40B4-BE49-F238E27FC236}">
                <a16:creationId xmlns:a16="http://schemas.microsoft.com/office/drawing/2014/main" id="{2A4254B2-639F-4F29-A70E-562205965147}"/>
              </a:ext>
            </a:extLst>
          </p:cNvPr>
          <p:cNvGrpSpPr/>
          <p:nvPr/>
        </p:nvGrpSpPr>
        <p:grpSpPr>
          <a:xfrm>
            <a:off x="9750392" y="306242"/>
            <a:ext cx="1997671" cy="1412635"/>
            <a:chOff x="10431005" y="2402401"/>
            <a:chExt cx="1272731" cy="900000"/>
          </a:xfrm>
        </p:grpSpPr>
        <p:sp>
          <p:nvSpPr>
            <p:cNvPr id="88" name="Freeform 156">
              <a:extLst>
                <a:ext uri="{FF2B5EF4-FFF2-40B4-BE49-F238E27FC236}">
                  <a16:creationId xmlns:a16="http://schemas.microsoft.com/office/drawing/2014/main" id="{161A7210-A92D-4458-BBAA-8D0228071F29}"/>
                </a:ext>
              </a:extLst>
            </p:cNvPr>
            <p:cNvSpPr>
              <a:spLocks noEditPoints="1"/>
            </p:cNvSpPr>
            <p:nvPr/>
          </p:nvSpPr>
          <p:spPr bwMode="auto">
            <a:xfrm>
              <a:off x="11122015" y="2402401"/>
              <a:ext cx="581721" cy="895781"/>
            </a:xfrm>
            <a:custGeom>
              <a:avLst/>
              <a:gdLst/>
              <a:ahLst/>
              <a:cxnLst>
                <a:cxn ang="0">
                  <a:pos x="630" y="66"/>
                </a:cxn>
                <a:cxn ang="0">
                  <a:pos x="586" y="84"/>
                </a:cxn>
                <a:cxn ang="0">
                  <a:pos x="529" y="14"/>
                </a:cxn>
                <a:cxn ang="0">
                  <a:pos x="460" y="100"/>
                </a:cxn>
                <a:cxn ang="0">
                  <a:pos x="434" y="89"/>
                </a:cxn>
                <a:cxn ang="0">
                  <a:pos x="388" y="66"/>
                </a:cxn>
                <a:cxn ang="0">
                  <a:pos x="420" y="138"/>
                </a:cxn>
                <a:cxn ang="0">
                  <a:pos x="434" y="298"/>
                </a:cxn>
                <a:cxn ang="0">
                  <a:pos x="431" y="322"/>
                </a:cxn>
                <a:cxn ang="0">
                  <a:pos x="212" y="631"/>
                </a:cxn>
                <a:cxn ang="0">
                  <a:pos x="284" y="328"/>
                </a:cxn>
                <a:cxn ang="0">
                  <a:pos x="93" y="522"/>
                </a:cxn>
                <a:cxn ang="0">
                  <a:pos x="1" y="465"/>
                </a:cxn>
                <a:cxn ang="0">
                  <a:pos x="85" y="483"/>
                </a:cxn>
                <a:cxn ang="0">
                  <a:pos x="1" y="570"/>
                </a:cxn>
                <a:cxn ang="0">
                  <a:pos x="30" y="664"/>
                </a:cxn>
                <a:cxn ang="0">
                  <a:pos x="416" y="476"/>
                </a:cxn>
                <a:cxn ang="0">
                  <a:pos x="457" y="305"/>
                </a:cxn>
                <a:cxn ang="0">
                  <a:pos x="484" y="282"/>
                </a:cxn>
                <a:cxn ang="0">
                  <a:pos x="464" y="123"/>
                </a:cxn>
                <a:cxn ang="0">
                  <a:pos x="501" y="890"/>
                </a:cxn>
                <a:cxn ang="0">
                  <a:pos x="393" y="966"/>
                </a:cxn>
                <a:cxn ang="0">
                  <a:pos x="431" y="937"/>
                </a:cxn>
                <a:cxn ang="0">
                  <a:pos x="514" y="989"/>
                </a:cxn>
                <a:cxn ang="0">
                  <a:pos x="588" y="928"/>
                </a:cxn>
                <a:cxn ang="0">
                  <a:pos x="589" y="966"/>
                </a:cxn>
                <a:cxn ang="0">
                  <a:pos x="624" y="929"/>
                </a:cxn>
                <a:cxn ang="0">
                  <a:pos x="567" y="112"/>
                </a:cxn>
                <a:cxn ang="0">
                  <a:pos x="546" y="154"/>
                </a:cxn>
                <a:cxn ang="0">
                  <a:pos x="576" y="305"/>
                </a:cxn>
                <a:cxn ang="0">
                  <a:pos x="599" y="322"/>
                </a:cxn>
                <a:cxn ang="0">
                  <a:pos x="596" y="298"/>
                </a:cxn>
                <a:cxn ang="0">
                  <a:pos x="610" y="138"/>
                </a:cxn>
                <a:cxn ang="0">
                  <a:pos x="605" y="111"/>
                </a:cxn>
                <a:cxn ang="0">
                  <a:pos x="444" y="96"/>
                </a:cxn>
                <a:cxn ang="0">
                  <a:pos x="443" y="97"/>
                </a:cxn>
                <a:cxn ang="0">
                  <a:pos x="420" y="290"/>
                </a:cxn>
                <a:cxn ang="0">
                  <a:pos x="440" y="220"/>
                </a:cxn>
                <a:cxn ang="0">
                  <a:pos x="440" y="238"/>
                </a:cxn>
                <a:cxn ang="0">
                  <a:pos x="440" y="255"/>
                </a:cxn>
                <a:cxn ang="0">
                  <a:pos x="440" y="271"/>
                </a:cxn>
                <a:cxn ang="0">
                  <a:pos x="458" y="255"/>
                </a:cxn>
                <a:cxn ang="0">
                  <a:pos x="458" y="238"/>
                </a:cxn>
                <a:cxn ang="0">
                  <a:pos x="458" y="220"/>
                </a:cxn>
                <a:cxn ang="0">
                  <a:pos x="452" y="123"/>
                </a:cxn>
                <a:cxn ang="0">
                  <a:pos x="437" y="112"/>
                </a:cxn>
                <a:cxn ang="0">
                  <a:pos x="586" y="96"/>
                </a:cxn>
                <a:cxn ang="0">
                  <a:pos x="583" y="100"/>
                </a:cxn>
                <a:cxn ang="0">
                  <a:pos x="610" y="290"/>
                </a:cxn>
                <a:cxn ang="0">
                  <a:pos x="582" y="175"/>
                </a:cxn>
                <a:cxn ang="0">
                  <a:pos x="582" y="190"/>
                </a:cxn>
                <a:cxn ang="0">
                  <a:pos x="582" y="208"/>
                </a:cxn>
                <a:cxn ang="0">
                  <a:pos x="582" y="225"/>
                </a:cxn>
                <a:cxn ang="0">
                  <a:pos x="582" y="242"/>
                </a:cxn>
                <a:cxn ang="0">
                  <a:pos x="582" y="260"/>
                </a:cxn>
                <a:cxn ang="0">
                  <a:pos x="600" y="260"/>
                </a:cxn>
                <a:cxn ang="0">
                  <a:pos x="600" y="242"/>
                </a:cxn>
                <a:cxn ang="0">
                  <a:pos x="600" y="225"/>
                </a:cxn>
                <a:cxn ang="0">
                  <a:pos x="600" y="208"/>
                </a:cxn>
                <a:cxn ang="0">
                  <a:pos x="600" y="190"/>
                </a:cxn>
                <a:cxn ang="0">
                  <a:pos x="618" y="171"/>
                </a:cxn>
                <a:cxn ang="0">
                  <a:pos x="593" y="112"/>
                </a:cxn>
                <a:cxn ang="0">
                  <a:pos x="580" y="138"/>
                </a:cxn>
              </a:cxnLst>
              <a:rect l="0" t="0" r="r" b="b"/>
              <a:pathLst>
                <a:path w="642" h="989">
                  <a:moveTo>
                    <a:pt x="642" y="66"/>
                  </a:moveTo>
                  <a:cubicBezTo>
                    <a:pt x="642" y="62"/>
                    <a:pt x="640" y="60"/>
                    <a:pt x="636" y="60"/>
                  </a:cubicBezTo>
                  <a:cubicBezTo>
                    <a:pt x="633" y="60"/>
                    <a:pt x="630" y="62"/>
                    <a:pt x="630" y="66"/>
                  </a:cubicBezTo>
                  <a:cubicBezTo>
                    <a:pt x="630" y="66"/>
                    <a:pt x="630" y="66"/>
                    <a:pt x="630" y="66"/>
                  </a:cubicBezTo>
                  <a:cubicBezTo>
                    <a:pt x="630" y="82"/>
                    <a:pt x="618" y="96"/>
                    <a:pt x="602" y="99"/>
                  </a:cubicBezTo>
                  <a:cubicBezTo>
                    <a:pt x="602" y="99"/>
                    <a:pt x="602" y="98"/>
                    <a:pt x="601" y="97"/>
                  </a:cubicBezTo>
                  <a:cubicBezTo>
                    <a:pt x="600" y="94"/>
                    <a:pt x="598" y="91"/>
                    <a:pt x="596" y="89"/>
                  </a:cubicBezTo>
                  <a:cubicBezTo>
                    <a:pt x="593" y="86"/>
                    <a:pt x="590" y="84"/>
                    <a:pt x="586" y="84"/>
                  </a:cubicBezTo>
                  <a:cubicBezTo>
                    <a:pt x="582" y="84"/>
                    <a:pt x="579" y="86"/>
                    <a:pt x="576" y="89"/>
                  </a:cubicBezTo>
                  <a:cubicBezTo>
                    <a:pt x="574" y="91"/>
                    <a:pt x="571" y="95"/>
                    <a:pt x="570" y="100"/>
                  </a:cubicBezTo>
                  <a:cubicBezTo>
                    <a:pt x="529" y="100"/>
                    <a:pt x="529" y="100"/>
                    <a:pt x="529" y="100"/>
                  </a:cubicBezTo>
                  <a:cubicBezTo>
                    <a:pt x="529" y="14"/>
                    <a:pt x="529" y="14"/>
                    <a:pt x="529" y="14"/>
                  </a:cubicBezTo>
                  <a:cubicBezTo>
                    <a:pt x="529" y="7"/>
                    <a:pt x="523" y="0"/>
                    <a:pt x="515" y="0"/>
                  </a:cubicBezTo>
                  <a:cubicBezTo>
                    <a:pt x="507" y="0"/>
                    <a:pt x="501" y="7"/>
                    <a:pt x="501" y="14"/>
                  </a:cubicBezTo>
                  <a:cubicBezTo>
                    <a:pt x="501" y="100"/>
                    <a:pt x="501" y="100"/>
                    <a:pt x="501" y="100"/>
                  </a:cubicBezTo>
                  <a:cubicBezTo>
                    <a:pt x="460" y="100"/>
                    <a:pt x="460" y="100"/>
                    <a:pt x="460" y="100"/>
                  </a:cubicBezTo>
                  <a:cubicBezTo>
                    <a:pt x="460" y="99"/>
                    <a:pt x="460" y="98"/>
                    <a:pt x="459" y="97"/>
                  </a:cubicBezTo>
                  <a:cubicBezTo>
                    <a:pt x="458" y="94"/>
                    <a:pt x="456" y="91"/>
                    <a:pt x="454" y="89"/>
                  </a:cubicBezTo>
                  <a:cubicBezTo>
                    <a:pt x="451" y="86"/>
                    <a:pt x="448" y="84"/>
                    <a:pt x="444" y="84"/>
                  </a:cubicBezTo>
                  <a:cubicBezTo>
                    <a:pt x="440" y="84"/>
                    <a:pt x="437" y="86"/>
                    <a:pt x="434" y="89"/>
                  </a:cubicBezTo>
                  <a:cubicBezTo>
                    <a:pt x="432" y="91"/>
                    <a:pt x="430" y="95"/>
                    <a:pt x="428" y="99"/>
                  </a:cubicBezTo>
                  <a:cubicBezTo>
                    <a:pt x="412" y="96"/>
                    <a:pt x="400" y="82"/>
                    <a:pt x="400" y="66"/>
                  </a:cubicBezTo>
                  <a:cubicBezTo>
                    <a:pt x="400" y="62"/>
                    <a:pt x="397" y="60"/>
                    <a:pt x="394" y="60"/>
                  </a:cubicBezTo>
                  <a:cubicBezTo>
                    <a:pt x="390" y="60"/>
                    <a:pt x="388" y="62"/>
                    <a:pt x="388" y="66"/>
                  </a:cubicBezTo>
                  <a:cubicBezTo>
                    <a:pt x="388" y="88"/>
                    <a:pt x="404" y="107"/>
                    <a:pt x="425" y="111"/>
                  </a:cubicBezTo>
                  <a:cubicBezTo>
                    <a:pt x="424" y="115"/>
                    <a:pt x="424" y="119"/>
                    <a:pt x="424" y="123"/>
                  </a:cubicBezTo>
                  <a:cubicBezTo>
                    <a:pt x="424" y="128"/>
                    <a:pt x="425" y="134"/>
                    <a:pt x="426" y="138"/>
                  </a:cubicBezTo>
                  <a:cubicBezTo>
                    <a:pt x="420" y="138"/>
                    <a:pt x="420" y="138"/>
                    <a:pt x="420" y="138"/>
                  </a:cubicBezTo>
                  <a:cubicBezTo>
                    <a:pt x="411" y="138"/>
                    <a:pt x="404" y="145"/>
                    <a:pt x="404" y="154"/>
                  </a:cubicBezTo>
                  <a:cubicBezTo>
                    <a:pt x="404" y="282"/>
                    <a:pt x="404" y="282"/>
                    <a:pt x="404" y="282"/>
                  </a:cubicBezTo>
                  <a:cubicBezTo>
                    <a:pt x="404" y="291"/>
                    <a:pt x="411" y="298"/>
                    <a:pt x="420" y="298"/>
                  </a:cubicBezTo>
                  <a:cubicBezTo>
                    <a:pt x="434" y="298"/>
                    <a:pt x="434" y="298"/>
                    <a:pt x="434" y="298"/>
                  </a:cubicBezTo>
                  <a:cubicBezTo>
                    <a:pt x="434" y="305"/>
                    <a:pt x="434" y="305"/>
                    <a:pt x="434" y="305"/>
                  </a:cubicBezTo>
                  <a:cubicBezTo>
                    <a:pt x="431" y="305"/>
                    <a:pt x="431" y="305"/>
                    <a:pt x="431" y="305"/>
                  </a:cubicBezTo>
                  <a:cubicBezTo>
                    <a:pt x="427" y="305"/>
                    <a:pt x="423" y="309"/>
                    <a:pt x="423" y="313"/>
                  </a:cubicBezTo>
                  <a:cubicBezTo>
                    <a:pt x="423" y="318"/>
                    <a:pt x="427" y="322"/>
                    <a:pt x="431" y="322"/>
                  </a:cubicBezTo>
                  <a:cubicBezTo>
                    <a:pt x="440" y="322"/>
                    <a:pt x="440" y="322"/>
                    <a:pt x="440" y="322"/>
                  </a:cubicBezTo>
                  <a:cubicBezTo>
                    <a:pt x="439" y="330"/>
                    <a:pt x="438" y="345"/>
                    <a:pt x="436" y="363"/>
                  </a:cubicBezTo>
                  <a:cubicBezTo>
                    <a:pt x="429" y="408"/>
                    <a:pt x="415" y="475"/>
                    <a:pt x="381" y="531"/>
                  </a:cubicBezTo>
                  <a:cubicBezTo>
                    <a:pt x="347" y="587"/>
                    <a:pt x="295" y="631"/>
                    <a:pt x="212" y="631"/>
                  </a:cubicBezTo>
                  <a:cubicBezTo>
                    <a:pt x="182" y="631"/>
                    <a:pt x="149" y="625"/>
                    <a:pt x="111" y="612"/>
                  </a:cubicBezTo>
                  <a:cubicBezTo>
                    <a:pt x="162" y="572"/>
                    <a:pt x="203" y="527"/>
                    <a:pt x="234" y="488"/>
                  </a:cubicBezTo>
                  <a:cubicBezTo>
                    <a:pt x="279" y="430"/>
                    <a:pt x="302" y="383"/>
                    <a:pt x="302" y="382"/>
                  </a:cubicBezTo>
                  <a:cubicBezTo>
                    <a:pt x="312" y="362"/>
                    <a:pt x="304" y="338"/>
                    <a:pt x="284" y="328"/>
                  </a:cubicBezTo>
                  <a:cubicBezTo>
                    <a:pt x="264" y="318"/>
                    <a:pt x="240" y="326"/>
                    <a:pt x="231" y="346"/>
                  </a:cubicBezTo>
                  <a:cubicBezTo>
                    <a:pt x="231" y="346"/>
                    <a:pt x="231" y="346"/>
                    <a:pt x="230" y="347"/>
                  </a:cubicBezTo>
                  <a:cubicBezTo>
                    <a:pt x="227" y="354"/>
                    <a:pt x="188" y="429"/>
                    <a:pt x="117" y="500"/>
                  </a:cubicBezTo>
                  <a:cubicBezTo>
                    <a:pt x="109" y="508"/>
                    <a:pt x="102" y="515"/>
                    <a:pt x="93" y="522"/>
                  </a:cubicBezTo>
                  <a:cubicBezTo>
                    <a:pt x="124" y="476"/>
                    <a:pt x="113" y="429"/>
                    <a:pt x="89" y="407"/>
                  </a:cubicBezTo>
                  <a:cubicBezTo>
                    <a:pt x="66" y="386"/>
                    <a:pt x="27" y="393"/>
                    <a:pt x="0" y="415"/>
                  </a:cubicBezTo>
                  <a:cubicBezTo>
                    <a:pt x="1" y="418"/>
                    <a:pt x="1" y="421"/>
                    <a:pt x="1" y="424"/>
                  </a:cubicBezTo>
                  <a:cubicBezTo>
                    <a:pt x="1" y="465"/>
                    <a:pt x="1" y="465"/>
                    <a:pt x="1" y="465"/>
                  </a:cubicBezTo>
                  <a:cubicBezTo>
                    <a:pt x="8" y="458"/>
                    <a:pt x="11" y="452"/>
                    <a:pt x="11" y="452"/>
                  </a:cubicBezTo>
                  <a:cubicBezTo>
                    <a:pt x="17" y="437"/>
                    <a:pt x="31" y="428"/>
                    <a:pt x="47" y="428"/>
                  </a:cubicBezTo>
                  <a:cubicBezTo>
                    <a:pt x="53" y="428"/>
                    <a:pt x="58" y="429"/>
                    <a:pt x="62" y="431"/>
                  </a:cubicBezTo>
                  <a:cubicBezTo>
                    <a:pt x="83" y="439"/>
                    <a:pt x="93" y="462"/>
                    <a:pt x="85" y="483"/>
                  </a:cubicBezTo>
                  <a:cubicBezTo>
                    <a:pt x="82" y="488"/>
                    <a:pt x="71" y="514"/>
                    <a:pt x="40" y="539"/>
                  </a:cubicBezTo>
                  <a:cubicBezTo>
                    <a:pt x="30" y="547"/>
                    <a:pt x="18" y="555"/>
                    <a:pt x="3" y="562"/>
                  </a:cubicBezTo>
                  <a:cubicBezTo>
                    <a:pt x="2" y="563"/>
                    <a:pt x="2" y="563"/>
                    <a:pt x="1" y="563"/>
                  </a:cubicBezTo>
                  <a:cubicBezTo>
                    <a:pt x="1" y="570"/>
                    <a:pt x="1" y="570"/>
                    <a:pt x="1" y="570"/>
                  </a:cubicBezTo>
                  <a:cubicBezTo>
                    <a:pt x="1" y="589"/>
                    <a:pt x="1" y="589"/>
                    <a:pt x="1" y="589"/>
                  </a:cubicBezTo>
                  <a:cubicBezTo>
                    <a:pt x="1" y="618"/>
                    <a:pt x="1" y="618"/>
                    <a:pt x="1" y="618"/>
                  </a:cubicBezTo>
                  <a:cubicBezTo>
                    <a:pt x="1" y="679"/>
                    <a:pt x="1" y="679"/>
                    <a:pt x="1" y="679"/>
                  </a:cubicBezTo>
                  <a:cubicBezTo>
                    <a:pt x="11" y="674"/>
                    <a:pt x="21" y="669"/>
                    <a:pt x="30" y="664"/>
                  </a:cubicBezTo>
                  <a:cubicBezTo>
                    <a:pt x="56" y="651"/>
                    <a:pt x="81" y="635"/>
                    <a:pt x="103" y="618"/>
                  </a:cubicBezTo>
                  <a:cubicBezTo>
                    <a:pt x="144" y="633"/>
                    <a:pt x="180" y="639"/>
                    <a:pt x="212" y="639"/>
                  </a:cubicBezTo>
                  <a:cubicBezTo>
                    <a:pt x="212" y="639"/>
                    <a:pt x="212" y="639"/>
                    <a:pt x="212" y="639"/>
                  </a:cubicBezTo>
                  <a:cubicBezTo>
                    <a:pt x="327" y="639"/>
                    <a:pt x="386" y="557"/>
                    <a:pt x="416" y="476"/>
                  </a:cubicBezTo>
                  <a:cubicBezTo>
                    <a:pt x="441" y="410"/>
                    <a:pt x="446" y="344"/>
                    <a:pt x="448" y="322"/>
                  </a:cubicBezTo>
                  <a:cubicBezTo>
                    <a:pt x="457" y="322"/>
                    <a:pt x="457" y="322"/>
                    <a:pt x="457" y="322"/>
                  </a:cubicBezTo>
                  <a:cubicBezTo>
                    <a:pt x="461" y="322"/>
                    <a:pt x="465" y="318"/>
                    <a:pt x="465" y="313"/>
                  </a:cubicBezTo>
                  <a:cubicBezTo>
                    <a:pt x="465" y="309"/>
                    <a:pt x="461" y="305"/>
                    <a:pt x="457" y="305"/>
                  </a:cubicBezTo>
                  <a:cubicBezTo>
                    <a:pt x="454" y="305"/>
                    <a:pt x="454" y="305"/>
                    <a:pt x="454" y="305"/>
                  </a:cubicBezTo>
                  <a:cubicBezTo>
                    <a:pt x="454" y="298"/>
                    <a:pt x="454" y="298"/>
                    <a:pt x="454" y="298"/>
                  </a:cubicBezTo>
                  <a:cubicBezTo>
                    <a:pt x="468" y="298"/>
                    <a:pt x="468" y="298"/>
                    <a:pt x="468" y="298"/>
                  </a:cubicBezTo>
                  <a:cubicBezTo>
                    <a:pt x="477" y="298"/>
                    <a:pt x="484" y="291"/>
                    <a:pt x="484" y="282"/>
                  </a:cubicBezTo>
                  <a:cubicBezTo>
                    <a:pt x="484" y="154"/>
                    <a:pt x="484" y="154"/>
                    <a:pt x="484" y="154"/>
                  </a:cubicBezTo>
                  <a:cubicBezTo>
                    <a:pt x="484" y="145"/>
                    <a:pt x="477" y="138"/>
                    <a:pt x="468" y="138"/>
                  </a:cubicBezTo>
                  <a:cubicBezTo>
                    <a:pt x="463" y="138"/>
                    <a:pt x="463" y="138"/>
                    <a:pt x="463" y="138"/>
                  </a:cubicBezTo>
                  <a:cubicBezTo>
                    <a:pt x="464" y="134"/>
                    <a:pt x="464" y="128"/>
                    <a:pt x="464" y="123"/>
                  </a:cubicBezTo>
                  <a:cubicBezTo>
                    <a:pt x="464" y="123"/>
                    <a:pt x="464" y="123"/>
                    <a:pt x="464" y="123"/>
                  </a:cubicBezTo>
                  <a:cubicBezTo>
                    <a:pt x="464" y="119"/>
                    <a:pt x="464" y="115"/>
                    <a:pt x="463" y="112"/>
                  </a:cubicBezTo>
                  <a:cubicBezTo>
                    <a:pt x="501" y="112"/>
                    <a:pt x="501" y="112"/>
                    <a:pt x="501" y="112"/>
                  </a:cubicBezTo>
                  <a:cubicBezTo>
                    <a:pt x="501" y="890"/>
                    <a:pt x="501" y="890"/>
                    <a:pt x="501" y="890"/>
                  </a:cubicBezTo>
                  <a:cubicBezTo>
                    <a:pt x="431" y="893"/>
                    <a:pt x="410" y="923"/>
                    <a:pt x="408" y="926"/>
                  </a:cubicBezTo>
                  <a:cubicBezTo>
                    <a:pt x="407" y="929"/>
                    <a:pt x="407" y="929"/>
                    <a:pt x="407" y="929"/>
                  </a:cubicBezTo>
                  <a:cubicBezTo>
                    <a:pt x="407" y="944"/>
                    <a:pt x="407" y="944"/>
                    <a:pt x="407" y="944"/>
                  </a:cubicBezTo>
                  <a:cubicBezTo>
                    <a:pt x="399" y="948"/>
                    <a:pt x="393" y="956"/>
                    <a:pt x="393" y="966"/>
                  </a:cubicBezTo>
                  <a:cubicBezTo>
                    <a:pt x="393" y="979"/>
                    <a:pt x="404" y="989"/>
                    <a:pt x="417" y="989"/>
                  </a:cubicBezTo>
                  <a:cubicBezTo>
                    <a:pt x="430" y="989"/>
                    <a:pt x="441" y="979"/>
                    <a:pt x="441" y="966"/>
                  </a:cubicBezTo>
                  <a:cubicBezTo>
                    <a:pt x="441" y="958"/>
                    <a:pt x="437" y="950"/>
                    <a:pt x="431" y="946"/>
                  </a:cubicBezTo>
                  <a:cubicBezTo>
                    <a:pt x="431" y="937"/>
                    <a:pt x="431" y="937"/>
                    <a:pt x="431" y="937"/>
                  </a:cubicBezTo>
                  <a:cubicBezTo>
                    <a:pt x="436" y="931"/>
                    <a:pt x="454" y="917"/>
                    <a:pt x="501" y="914"/>
                  </a:cubicBezTo>
                  <a:cubicBezTo>
                    <a:pt x="501" y="946"/>
                    <a:pt x="501" y="946"/>
                    <a:pt x="501" y="946"/>
                  </a:cubicBezTo>
                  <a:cubicBezTo>
                    <a:pt x="495" y="950"/>
                    <a:pt x="490" y="957"/>
                    <a:pt x="490" y="966"/>
                  </a:cubicBezTo>
                  <a:cubicBezTo>
                    <a:pt x="490" y="979"/>
                    <a:pt x="501" y="989"/>
                    <a:pt x="514" y="989"/>
                  </a:cubicBezTo>
                  <a:cubicBezTo>
                    <a:pt x="527" y="989"/>
                    <a:pt x="538" y="979"/>
                    <a:pt x="538" y="966"/>
                  </a:cubicBezTo>
                  <a:cubicBezTo>
                    <a:pt x="538" y="958"/>
                    <a:pt x="534" y="952"/>
                    <a:pt x="529" y="947"/>
                  </a:cubicBezTo>
                  <a:cubicBezTo>
                    <a:pt x="529" y="914"/>
                    <a:pt x="529" y="914"/>
                    <a:pt x="529" y="914"/>
                  </a:cubicBezTo>
                  <a:cubicBezTo>
                    <a:pt x="559" y="915"/>
                    <a:pt x="577" y="922"/>
                    <a:pt x="588" y="928"/>
                  </a:cubicBezTo>
                  <a:cubicBezTo>
                    <a:pt x="594" y="931"/>
                    <a:pt x="598" y="934"/>
                    <a:pt x="600" y="936"/>
                  </a:cubicBezTo>
                  <a:cubicBezTo>
                    <a:pt x="600" y="936"/>
                    <a:pt x="600" y="936"/>
                    <a:pt x="600" y="937"/>
                  </a:cubicBezTo>
                  <a:cubicBezTo>
                    <a:pt x="600" y="946"/>
                    <a:pt x="600" y="946"/>
                    <a:pt x="600" y="946"/>
                  </a:cubicBezTo>
                  <a:cubicBezTo>
                    <a:pt x="594" y="950"/>
                    <a:pt x="589" y="957"/>
                    <a:pt x="589" y="966"/>
                  </a:cubicBezTo>
                  <a:cubicBezTo>
                    <a:pt x="589" y="979"/>
                    <a:pt x="600" y="989"/>
                    <a:pt x="613" y="989"/>
                  </a:cubicBezTo>
                  <a:cubicBezTo>
                    <a:pt x="626" y="989"/>
                    <a:pt x="637" y="979"/>
                    <a:pt x="637" y="966"/>
                  </a:cubicBezTo>
                  <a:cubicBezTo>
                    <a:pt x="637" y="957"/>
                    <a:pt x="632" y="949"/>
                    <a:pt x="624" y="945"/>
                  </a:cubicBezTo>
                  <a:cubicBezTo>
                    <a:pt x="624" y="929"/>
                    <a:pt x="624" y="929"/>
                    <a:pt x="624" y="929"/>
                  </a:cubicBezTo>
                  <a:cubicBezTo>
                    <a:pt x="623" y="926"/>
                    <a:pt x="623" y="926"/>
                    <a:pt x="623" y="926"/>
                  </a:cubicBezTo>
                  <a:cubicBezTo>
                    <a:pt x="621" y="923"/>
                    <a:pt x="600" y="893"/>
                    <a:pt x="529" y="890"/>
                  </a:cubicBezTo>
                  <a:cubicBezTo>
                    <a:pt x="529" y="112"/>
                    <a:pt x="529" y="112"/>
                    <a:pt x="529" y="112"/>
                  </a:cubicBezTo>
                  <a:cubicBezTo>
                    <a:pt x="567" y="112"/>
                    <a:pt x="567" y="112"/>
                    <a:pt x="567" y="112"/>
                  </a:cubicBezTo>
                  <a:cubicBezTo>
                    <a:pt x="566" y="115"/>
                    <a:pt x="566" y="119"/>
                    <a:pt x="566" y="123"/>
                  </a:cubicBezTo>
                  <a:cubicBezTo>
                    <a:pt x="566" y="128"/>
                    <a:pt x="567" y="134"/>
                    <a:pt x="568" y="138"/>
                  </a:cubicBezTo>
                  <a:cubicBezTo>
                    <a:pt x="562" y="138"/>
                    <a:pt x="562" y="138"/>
                    <a:pt x="562" y="138"/>
                  </a:cubicBezTo>
                  <a:cubicBezTo>
                    <a:pt x="553" y="138"/>
                    <a:pt x="546" y="145"/>
                    <a:pt x="546" y="154"/>
                  </a:cubicBezTo>
                  <a:cubicBezTo>
                    <a:pt x="546" y="282"/>
                    <a:pt x="546" y="282"/>
                    <a:pt x="546" y="282"/>
                  </a:cubicBezTo>
                  <a:cubicBezTo>
                    <a:pt x="546" y="291"/>
                    <a:pt x="553" y="298"/>
                    <a:pt x="562" y="298"/>
                  </a:cubicBezTo>
                  <a:cubicBezTo>
                    <a:pt x="576" y="298"/>
                    <a:pt x="576" y="298"/>
                    <a:pt x="576" y="298"/>
                  </a:cubicBezTo>
                  <a:cubicBezTo>
                    <a:pt x="576" y="305"/>
                    <a:pt x="576" y="305"/>
                    <a:pt x="576" y="305"/>
                  </a:cubicBezTo>
                  <a:cubicBezTo>
                    <a:pt x="573" y="305"/>
                    <a:pt x="573" y="305"/>
                    <a:pt x="573" y="305"/>
                  </a:cubicBezTo>
                  <a:cubicBezTo>
                    <a:pt x="569" y="305"/>
                    <a:pt x="565" y="309"/>
                    <a:pt x="565" y="313"/>
                  </a:cubicBezTo>
                  <a:cubicBezTo>
                    <a:pt x="565" y="318"/>
                    <a:pt x="569" y="322"/>
                    <a:pt x="573" y="322"/>
                  </a:cubicBezTo>
                  <a:cubicBezTo>
                    <a:pt x="599" y="322"/>
                    <a:pt x="599" y="322"/>
                    <a:pt x="599" y="322"/>
                  </a:cubicBezTo>
                  <a:cubicBezTo>
                    <a:pt x="603" y="322"/>
                    <a:pt x="607" y="318"/>
                    <a:pt x="607" y="313"/>
                  </a:cubicBezTo>
                  <a:cubicBezTo>
                    <a:pt x="607" y="309"/>
                    <a:pt x="603" y="305"/>
                    <a:pt x="599" y="305"/>
                  </a:cubicBezTo>
                  <a:cubicBezTo>
                    <a:pt x="596" y="305"/>
                    <a:pt x="596" y="305"/>
                    <a:pt x="596" y="305"/>
                  </a:cubicBezTo>
                  <a:cubicBezTo>
                    <a:pt x="596" y="298"/>
                    <a:pt x="596" y="298"/>
                    <a:pt x="596" y="298"/>
                  </a:cubicBezTo>
                  <a:cubicBezTo>
                    <a:pt x="610" y="298"/>
                    <a:pt x="610" y="298"/>
                    <a:pt x="610" y="298"/>
                  </a:cubicBezTo>
                  <a:cubicBezTo>
                    <a:pt x="619" y="298"/>
                    <a:pt x="626" y="291"/>
                    <a:pt x="626" y="282"/>
                  </a:cubicBezTo>
                  <a:cubicBezTo>
                    <a:pt x="626" y="154"/>
                    <a:pt x="626" y="154"/>
                    <a:pt x="626" y="154"/>
                  </a:cubicBezTo>
                  <a:cubicBezTo>
                    <a:pt x="626" y="145"/>
                    <a:pt x="619" y="138"/>
                    <a:pt x="610" y="138"/>
                  </a:cubicBezTo>
                  <a:cubicBezTo>
                    <a:pt x="605" y="138"/>
                    <a:pt x="605" y="138"/>
                    <a:pt x="605" y="138"/>
                  </a:cubicBezTo>
                  <a:cubicBezTo>
                    <a:pt x="606" y="134"/>
                    <a:pt x="606" y="128"/>
                    <a:pt x="606" y="123"/>
                  </a:cubicBezTo>
                  <a:cubicBezTo>
                    <a:pt x="606" y="123"/>
                    <a:pt x="606" y="123"/>
                    <a:pt x="606" y="123"/>
                  </a:cubicBezTo>
                  <a:cubicBezTo>
                    <a:pt x="606" y="119"/>
                    <a:pt x="606" y="115"/>
                    <a:pt x="605" y="111"/>
                  </a:cubicBezTo>
                  <a:cubicBezTo>
                    <a:pt x="626" y="107"/>
                    <a:pt x="642" y="88"/>
                    <a:pt x="642" y="66"/>
                  </a:cubicBezTo>
                  <a:close/>
                  <a:moveTo>
                    <a:pt x="443" y="97"/>
                  </a:moveTo>
                  <a:cubicBezTo>
                    <a:pt x="444" y="96"/>
                    <a:pt x="444" y="96"/>
                    <a:pt x="444" y="96"/>
                  </a:cubicBezTo>
                  <a:cubicBezTo>
                    <a:pt x="444" y="96"/>
                    <a:pt x="444" y="96"/>
                    <a:pt x="444" y="96"/>
                  </a:cubicBezTo>
                  <a:cubicBezTo>
                    <a:pt x="444" y="96"/>
                    <a:pt x="445" y="96"/>
                    <a:pt x="445" y="97"/>
                  </a:cubicBezTo>
                  <a:cubicBezTo>
                    <a:pt x="446" y="98"/>
                    <a:pt x="447" y="99"/>
                    <a:pt x="447" y="100"/>
                  </a:cubicBezTo>
                  <a:cubicBezTo>
                    <a:pt x="441" y="100"/>
                    <a:pt x="441" y="100"/>
                    <a:pt x="441" y="100"/>
                  </a:cubicBezTo>
                  <a:cubicBezTo>
                    <a:pt x="442" y="99"/>
                    <a:pt x="442" y="98"/>
                    <a:pt x="443" y="97"/>
                  </a:cubicBezTo>
                  <a:close/>
                  <a:moveTo>
                    <a:pt x="476" y="207"/>
                  </a:moveTo>
                  <a:cubicBezTo>
                    <a:pt x="476" y="282"/>
                    <a:pt x="476" y="282"/>
                    <a:pt x="476" y="282"/>
                  </a:cubicBezTo>
                  <a:cubicBezTo>
                    <a:pt x="476" y="287"/>
                    <a:pt x="473" y="290"/>
                    <a:pt x="468" y="290"/>
                  </a:cubicBezTo>
                  <a:cubicBezTo>
                    <a:pt x="420" y="290"/>
                    <a:pt x="420" y="290"/>
                    <a:pt x="420" y="290"/>
                  </a:cubicBezTo>
                  <a:cubicBezTo>
                    <a:pt x="416" y="290"/>
                    <a:pt x="412" y="287"/>
                    <a:pt x="412" y="282"/>
                  </a:cubicBezTo>
                  <a:cubicBezTo>
                    <a:pt x="412" y="207"/>
                    <a:pt x="412" y="207"/>
                    <a:pt x="412" y="207"/>
                  </a:cubicBezTo>
                  <a:cubicBezTo>
                    <a:pt x="412" y="207"/>
                    <a:pt x="418" y="211"/>
                    <a:pt x="440" y="211"/>
                  </a:cubicBezTo>
                  <a:cubicBezTo>
                    <a:pt x="440" y="220"/>
                    <a:pt x="440" y="220"/>
                    <a:pt x="440" y="220"/>
                  </a:cubicBezTo>
                  <a:cubicBezTo>
                    <a:pt x="430" y="220"/>
                    <a:pt x="430" y="220"/>
                    <a:pt x="430" y="220"/>
                  </a:cubicBezTo>
                  <a:cubicBezTo>
                    <a:pt x="430" y="225"/>
                    <a:pt x="430" y="225"/>
                    <a:pt x="430" y="225"/>
                  </a:cubicBezTo>
                  <a:cubicBezTo>
                    <a:pt x="440" y="225"/>
                    <a:pt x="440" y="225"/>
                    <a:pt x="440" y="225"/>
                  </a:cubicBezTo>
                  <a:cubicBezTo>
                    <a:pt x="440" y="238"/>
                    <a:pt x="440" y="238"/>
                    <a:pt x="440" y="238"/>
                  </a:cubicBezTo>
                  <a:cubicBezTo>
                    <a:pt x="430" y="238"/>
                    <a:pt x="430" y="238"/>
                    <a:pt x="430" y="238"/>
                  </a:cubicBezTo>
                  <a:cubicBezTo>
                    <a:pt x="430" y="242"/>
                    <a:pt x="430" y="242"/>
                    <a:pt x="430" y="242"/>
                  </a:cubicBezTo>
                  <a:cubicBezTo>
                    <a:pt x="440" y="242"/>
                    <a:pt x="440" y="242"/>
                    <a:pt x="440" y="242"/>
                  </a:cubicBezTo>
                  <a:cubicBezTo>
                    <a:pt x="440" y="255"/>
                    <a:pt x="440" y="255"/>
                    <a:pt x="440" y="255"/>
                  </a:cubicBezTo>
                  <a:cubicBezTo>
                    <a:pt x="430" y="255"/>
                    <a:pt x="430" y="255"/>
                    <a:pt x="430" y="255"/>
                  </a:cubicBezTo>
                  <a:cubicBezTo>
                    <a:pt x="430" y="260"/>
                    <a:pt x="430" y="260"/>
                    <a:pt x="430" y="260"/>
                  </a:cubicBezTo>
                  <a:cubicBezTo>
                    <a:pt x="440" y="260"/>
                    <a:pt x="440" y="260"/>
                    <a:pt x="440" y="260"/>
                  </a:cubicBezTo>
                  <a:cubicBezTo>
                    <a:pt x="440" y="271"/>
                    <a:pt x="440" y="271"/>
                    <a:pt x="440" y="271"/>
                  </a:cubicBezTo>
                  <a:cubicBezTo>
                    <a:pt x="448" y="271"/>
                    <a:pt x="448" y="271"/>
                    <a:pt x="448" y="271"/>
                  </a:cubicBezTo>
                  <a:cubicBezTo>
                    <a:pt x="448" y="260"/>
                    <a:pt x="448" y="260"/>
                    <a:pt x="448" y="260"/>
                  </a:cubicBezTo>
                  <a:cubicBezTo>
                    <a:pt x="458" y="260"/>
                    <a:pt x="458" y="260"/>
                    <a:pt x="458" y="260"/>
                  </a:cubicBezTo>
                  <a:cubicBezTo>
                    <a:pt x="458" y="255"/>
                    <a:pt x="458" y="255"/>
                    <a:pt x="458" y="255"/>
                  </a:cubicBezTo>
                  <a:cubicBezTo>
                    <a:pt x="448" y="255"/>
                    <a:pt x="448" y="255"/>
                    <a:pt x="448" y="255"/>
                  </a:cubicBezTo>
                  <a:cubicBezTo>
                    <a:pt x="448" y="242"/>
                    <a:pt x="448" y="242"/>
                    <a:pt x="448" y="242"/>
                  </a:cubicBezTo>
                  <a:cubicBezTo>
                    <a:pt x="458" y="242"/>
                    <a:pt x="458" y="242"/>
                    <a:pt x="458" y="242"/>
                  </a:cubicBezTo>
                  <a:cubicBezTo>
                    <a:pt x="458" y="238"/>
                    <a:pt x="458" y="238"/>
                    <a:pt x="458" y="238"/>
                  </a:cubicBezTo>
                  <a:cubicBezTo>
                    <a:pt x="448" y="238"/>
                    <a:pt x="448" y="238"/>
                    <a:pt x="448" y="238"/>
                  </a:cubicBezTo>
                  <a:cubicBezTo>
                    <a:pt x="448" y="225"/>
                    <a:pt x="448" y="225"/>
                    <a:pt x="448" y="225"/>
                  </a:cubicBezTo>
                  <a:cubicBezTo>
                    <a:pt x="458" y="225"/>
                    <a:pt x="458" y="225"/>
                    <a:pt x="458" y="225"/>
                  </a:cubicBezTo>
                  <a:cubicBezTo>
                    <a:pt x="458" y="220"/>
                    <a:pt x="458" y="220"/>
                    <a:pt x="458" y="220"/>
                  </a:cubicBezTo>
                  <a:cubicBezTo>
                    <a:pt x="448" y="220"/>
                    <a:pt x="448" y="220"/>
                    <a:pt x="448" y="220"/>
                  </a:cubicBezTo>
                  <a:cubicBezTo>
                    <a:pt x="448" y="211"/>
                    <a:pt x="448" y="211"/>
                    <a:pt x="448" y="211"/>
                  </a:cubicBezTo>
                  <a:cubicBezTo>
                    <a:pt x="470" y="211"/>
                    <a:pt x="476" y="207"/>
                    <a:pt x="476" y="207"/>
                  </a:cubicBezTo>
                  <a:close/>
                  <a:moveTo>
                    <a:pt x="452" y="123"/>
                  </a:moveTo>
                  <a:cubicBezTo>
                    <a:pt x="452" y="129"/>
                    <a:pt x="451" y="134"/>
                    <a:pt x="450" y="138"/>
                  </a:cubicBezTo>
                  <a:cubicBezTo>
                    <a:pt x="438" y="138"/>
                    <a:pt x="438" y="138"/>
                    <a:pt x="438" y="138"/>
                  </a:cubicBezTo>
                  <a:cubicBezTo>
                    <a:pt x="437" y="134"/>
                    <a:pt x="436" y="129"/>
                    <a:pt x="436" y="123"/>
                  </a:cubicBezTo>
                  <a:cubicBezTo>
                    <a:pt x="436" y="119"/>
                    <a:pt x="436" y="115"/>
                    <a:pt x="437" y="112"/>
                  </a:cubicBezTo>
                  <a:cubicBezTo>
                    <a:pt x="451" y="112"/>
                    <a:pt x="451" y="112"/>
                    <a:pt x="451" y="112"/>
                  </a:cubicBezTo>
                  <a:cubicBezTo>
                    <a:pt x="452" y="115"/>
                    <a:pt x="452" y="119"/>
                    <a:pt x="452" y="123"/>
                  </a:cubicBezTo>
                  <a:close/>
                  <a:moveTo>
                    <a:pt x="585" y="97"/>
                  </a:moveTo>
                  <a:cubicBezTo>
                    <a:pt x="586" y="96"/>
                    <a:pt x="586" y="96"/>
                    <a:pt x="586" y="96"/>
                  </a:cubicBezTo>
                  <a:cubicBezTo>
                    <a:pt x="586" y="96"/>
                    <a:pt x="586" y="96"/>
                    <a:pt x="586" y="96"/>
                  </a:cubicBezTo>
                  <a:cubicBezTo>
                    <a:pt x="586" y="96"/>
                    <a:pt x="587" y="96"/>
                    <a:pt x="587" y="97"/>
                  </a:cubicBezTo>
                  <a:cubicBezTo>
                    <a:pt x="588" y="98"/>
                    <a:pt x="589" y="99"/>
                    <a:pt x="589" y="100"/>
                  </a:cubicBezTo>
                  <a:cubicBezTo>
                    <a:pt x="583" y="100"/>
                    <a:pt x="583" y="100"/>
                    <a:pt x="583" y="100"/>
                  </a:cubicBezTo>
                  <a:cubicBezTo>
                    <a:pt x="584" y="99"/>
                    <a:pt x="584" y="98"/>
                    <a:pt x="585" y="97"/>
                  </a:cubicBezTo>
                  <a:close/>
                  <a:moveTo>
                    <a:pt x="618" y="171"/>
                  </a:moveTo>
                  <a:cubicBezTo>
                    <a:pt x="618" y="282"/>
                    <a:pt x="618" y="282"/>
                    <a:pt x="618" y="282"/>
                  </a:cubicBezTo>
                  <a:cubicBezTo>
                    <a:pt x="618" y="287"/>
                    <a:pt x="615" y="290"/>
                    <a:pt x="610" y="290"/>
                  </a:cubicBezTo>
                  <a:cubicBezTo>
                    <a:pt x="562" y="290"/>
                    <a:pt x="562" y="290"/>
                    <a:pt x="562" y="290"/>
                  </a:cubicBezTo>
                  <a:cubicBezTo>
                    <a:pt x="558" y="290"/>
                    <a:pt x="554" y="287"/>
                    <a:pt x="554" y="282"/>
                  </a:cubicBezTo>
                  <a:cubicBezTo>
                    <a:pt x="554" y="171"/>
                    <a:pt x="554" y="171"/>
                    <a:pt x="554" y="171"/>
                  </a:cubicBezTo>
                  <a:cubicBezTo>
                    <a:pt x="554" y="171"/>
                    <a:pt x="560" y="174"/>
                    <a:pt x="582" y="175"/>
                  </a:cubicBezTo>
                  <a:cubicBezTo>
                    <a:pt x="582" y="186"/>
                    <a:pt x="582" y="186"/>
                    <a:pt x="582" y="186"/>
                  </a:cubicBezTo>
                  <a:cubicBezTo>
                    <a:pt x="572" y="186"/>
                    <a:pt x="572" y="186"/>
                    <a:pt x="572" y="186"/>
                  </a:cubicBezTo>
                  <a:cubicBezTo>
                    <a:pt x="572" y="190"/>
                    <a:pt x="572" y="190"/>
                    <a:pt x="572" y="190"/>
                  </a:cubicBezTo>
                  <a:cubicBezTo>
                    <a:pt x="582" y="190"/>
                    <a:pt x="582" y="190"/>
                    <a:pt x="582" y="190"/>
                  </a:cubicBezTo>
                  <a:cubicBezTo>
                    <a:pt x="582" y="203"/>
                    <a:pt x="582" y="203"/>
                    <a:pt x="582" y="203"/>
                  </a:cubicBezTo>
                  <a:cubicBezTo>
                    <a:pt x="572" y="203"/>
                    <a:pt x="572" y="203"/>
                    <a:pt x="572" y="203"/>
                  </a:cubicBezTo>
                  <a:cubicBezTo>
                    <a:pt x="572" y="208"/>
                    <a:pt x="572" y="208"/>
                    <a:pt x="572" y="208"/>
                  </a:cubicBezTo>
                  <a:cubicBezTo>
                    <a:pt x="582" y="208"/>
                    <a:pt x="582" y="208"/>
                    <a:pt x="582" y="208"/>
                  </a:cubicBezTo>
                  <a:cubicBezTo>
                    <a:pt x="582" y="220"/>
                    <a:pt x="582" y="220"/>
                    <a:pt x="582" y="220"/>
                  </a:cubicBezTo>
                  <a:cubicBezTo>
                    <a:pt x="572" y="220"/>
                    <a:pt x="572" y="220"/>
                    <a:pt x="572" y="220"/>
                  </a:cubicBezTo>
                  <a:cubicBezTo>
                    <a:pt x="572" y="225"/>
                    <a:pt x="572" y="225"/>
                    <a:pt x="572" y="225"/>
                  </a:cubicBezTo>
                  <a:cubicBezTo>
                    <a:pt x="582" y="225"/>
                    <a:pt x="582" y="225"/>
                    <a:pt x="582" y="225"/>
                  </a:cubicBezTo>
                  <a:cubicBezTo>
                    <a:pt x="582" y="238"/>
                    <a:pt x="582" y="238"/>
                    <a:pt x="582" y="238"/>
                  </a:cubicBezTo>
                  <a:cubicBezTo>
                    <a:pt x="572" y="238"/>
                    <a:pt x="572" y="238"/>
                    <a:pt x="572" y="238"/>
                  </a:cubicBezTo>
                  <a:cubicBezTo>
                    <a:pt x="572" y="242"/>
                    <a:pt x="572" y="242"/>
                    <a:pt x="572" y="242"/>
                  </a:cubicBezTo>
                  <a:cubicBezTo>
                    <a:pt x="582" y="242"/>
                    <a:pt x="582" y="242"/>
                    <a:pt x="582" y="242"/>
                  </a:cubicBezTo>
                  <a:cubicBezTo>
                    <a:pt x="582" y="255"/>
                    <a:pt x="582" y="255"/>
                    <a:pt x="582" y="255"/>
                  </a:cubicBezTo>
                  <a:cubicBezTo>
                    <a:pt x="572" y="255"/>
                    <a:pt x="572" y="255"/>
                    <a:pt x="572" y="255"/>
                  </a:cubicBezTo>
                  <a:cubicBezTo>
                    <a:pt x="572" y="260"/>
                    <a:pt x="572" y="260"/>
                    <a:pt x="572" y="260"/>
                  </a:cubicBezTo>
                  <a:cubicBezTo>
                    <a:pt x="582" y="260"/>
                    <a:pt x="582" y="260"/>
                    <a:pt x="582" y="260"/>
                  </a:cubicBezTo>
                  <a:cubicBezTo>
                    <a:pt x="582" y="271"/>
                    <a:pt x="582" y="271"/>
                    <a:pt x="582" y="271"/>
                  </a:cubicBezTo>
                  <a:cubicBezTo>
                    <a:pt x="590" y="271"/>
                    <a:pt x="590" y="271"/>
                    <a:pt x="590" y="271"/>
                  </a:cubicBezTo>
                  <a:cubicBezTo>
                    <a:pt x="590" y="260"/>
                    <a:pt x="590" y="260"/>
                    <a:pt x="590" y="260"/>
                  </a:cubicBezTo>
                  <a:cubicBezTo>
                    <a:pt x="600" y="260"/>
                    <a:pt x="600" y="260"/>
                    <a:pt x="600" y="260"/>
                  </a:cubicBezTo>
                  <a:cubicBezTo>
                    <a:pt x="600" y="255"/>
                    <a:pt x="600" y="255"/>
                    <a:pt x="600" y="255"/>
                  </a:cubicBezTo>
                  <a:cubicBezTo>
                    <a:pt x="590" y="255"/>
                    <a:pt x="590" y="255"/>
                    <a:pt x="590" y="255"/>
                  </a:cubicBezTo>
                  <a:cubicBezTo>
                    <a:pt x="590" y="242"/>
                    <a:pt x="590" y="242"/>
                    <a:pt x="590" y="242"/>
                  </a:cubicBezTo>
                  <a:cubicBezTo>
                    <a:pt x="600" y="242"/>
                    <a:pt x="600" y="242"/>
                    <a:pt x="600" y="242"/>
                  </a:cubicBezTo>
                  <a:cubicBezTo>
                    <a:pt x="600" y="238"/>
                    <a:pt x="600" y="238"/>
                    <a:pt x="600" y="238"/>
                  </a:cubicBezTo>
                  <a:cubicBezTo>
                    <a:pt x="590" y="238"/>
                    <a:pt x="590" y="238"/>
                    <a:pt x="590" y="238"/>
                  </a:cubicBezTo>
                  <a:cubicBezTo>
                    <a:pt x="590" y="225"/>
                    <a:pt x="590" y="225"/>
                    <a:pt x="590" y="225"/>
                  </a:cubicBezTo>
                  <a:cubicBezTo>
                    <a:pt x="600" y="225"/>
                    <a:pt x="600" y="225"/>
                    <a:pt x="600" y="225"/>
                  </a:cubicBezTo>
                  <a:cubicBezTo>
                    <a:pt x="600" y="220"/>
                    <a:pt x="600" y="220"/>
                    <a:pt x="600" y="220"/>
                  </a:cubicBezTo>
                  <a:cubicBezTo>
                    <a:pt x="590" y="220"/>
                    <a:pt x="590" y="220"/>
                    <a:pt x="590" y="220"/>
                  </a:cubicBezTo>
                  <a:cubicBezTo>
                    <a:pt x="590" y="208"/>
                    <a:pt x="590" y="208"/>
                    <a:pt x="590" y="208"/>
                  </a:cubicBezTo>
                  <a:cubicBezTo>
                    <a:pt x="600" y="208"/>
                    <a:pt x="600" y="208"/>
                    <a:pt x="600" y="208"/>
                  </a:cubicBezTo>
                  <a:cubicBezTo>
                    <a:pt x="600" y="203"/>
                    <a:pt x="600" y="203"/>
                    <a:pt x="600" y="203"/>
                  </a:cubicBezTo>
                  <a:cubicBezTo>
                    <a:pt x="590" y="203"/>
                    <a:pt x="590" y="203"/>
                    <a:pt x="590" y="203"/>
                  </a:cubicBezTo>
                  <a:cubicBezTo>
                    <a:pt x="590" y="190"/>
                    <a:pt x="590" y="190"/>
                    <a:pt x="590" y="190"/>
                  </a:cubicBezTo>
                  <a:cubicBezTo>
                    <a:pt x="600" y="190"/>
                    <a:pt x="600" y="190"/>
                    <a:pt x="600" y="190"/>
                  </a:cubicBezTo>
                  <a:cubicBezTo>
                    <a:pt x="600" y="186"/>
                    <a:pt x="600" y="186"/>
                    <a:pt x="600" y="186"/>
                  </a:cubicBezTo>
                  <a:cubicBezTo>
                    <a:pt x="590" y="186"/>
                    <a:pt x="590" y="186"/>
                    <a:pt x="590" y="186"/>
                  </a:cubicBezTo>
                  <a:cubicBezTo>
                    <a:pt x="590" y="175"/>
                    <a:pt x="590" y="175"/>
                    <a:pt x="590" y="175"/>
                  </a:cubicBezTo>
                  <a:cubicBezTo>
                    <a:pt x="612" y="174"/>
                    <a:pt x="618" y="171"/>
                    <a:pt x="618" y="171"/>
                  </a:cubicBezTo>
                  <a:close/>
                  <a:moveTo>
                    <a:pt x="580" y="138"/>
                  </a:moveTo>
                  <a:cubicBezTo>
                    <a:pt x="579" y="134"/>
                    <a:pt x="578" y="129"/>
                    <a:pt x="578" y="123"/>
                  </a:cubicBezTo>
                  <a:cubicBezTo>
                    <a:pt x="578" y="119"/>
                    <a:pt x="578" y="115"/>
                    <a:pt x="579" y="112"/>
                  </a:cubicBezTo>
                  <a:cubicBezTo>
                    <a:pt x="593" y="112"/>
                    <a:pt x="593" y="112"/>
                    <a:pt x="593" y="112"/>
                  </a:cubicBezTo>
                  <a:cubicBezTo>
                    <a:pt x="594" y="115"/>
                    <a:pt x="594" y="119"/>
                    <a:pt x="594" y="123"/>
                  </a:cubicBezTo>
                  <a:cubicBezTo>
                    <a:pt x="594" y="123"/>
                    <a:pt x="594" y="123"/>
                    <a:pt x="594" y="123"/>
                  </a:cubicBezTo>
                  <a:cubicBezTo>
                    <a:pt x="594" y="129"/>
                    <a:pt x="593" y="134"/>
                    <a:pt x="592" y="138"/>
                  </a:cubicBezTo>
                  <a:lnTo>
                    <a:pt x="580" y="138"/>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57">
              <a:extLst>
                <a:ext uri="{FF2B5EF4-FFF2-40B4-BE49-F238E27FC236}">
                  <a16:creationId xmlns:a16="http://schemas.microsoft.com/office/drawing/2014/main" id="{78BF5CDA-F1EE-47A7-8F2B-8F07D3CED50A}"/>
                </a:ext>
              </a:extLst>
            </p:cNvPr>
            <p:cNvSpPr>
              <a:spLocks/>
            </p:cNvSpPr>
            <p:nvPr/>
          </p:nvSpPr>
          <p:spPr bwMode="auto">
            <a:xfrm>
              <a:off x="10431005" y="2980288"/>
              <a:ext cx="146868" cy="72476"/>
            </a:xfrm>
            <a:custGeom>
              <a:avLst/>
              <a:gdLst/>
              <a:ahLst/>
              <a:cxnLst>
                <a:cxn ang="0">
                  <a:pos x="40" y="0"/>
                </a:cxn>
                <a:cxn ang="0">
                  <a:pos x="0" y="40"/>
                </a:cxn>
                <a:cxn ang="0">
                  <a:pos x="40" y="80"/>
                </a:cxn>
                <a:cxn ang="0">
                  <a:pos x="40" y="80"/>
                </a:cxn>
                <a:cxn ang="0">
                  <a:pos x="162" y="80"/>
                </a:cxn>
                <a:cxn ang="0">
                  <a:pos x="162" y="0"/>
                </a:cxn>
                <a:cxn ang="0">
                  <a:pos x="40" y="0"/>
                </a:cxn>
              </a:cxnLst>
              <a:rect l="0" t="0" r="r" b="b"/>
              <a:pathLst>
                <a:path w="162" h="80">
                  <a:moveTo>
                    <a:pt x="40" y="0"/>
                  </a:moveTo>
                  <a:cubicBezTo>
                    <a:pt x="18" y="0"/>
                    <a:pt x="0" y="18"/>
                    <a:pt x="0" y="40"/>
                  </a:cubicBezTo>
                  <a:cubicBezTo>
                    <a:pt x="0" y="62"/>
                    <a:pt x="18" y="80"/>
                    <a:pt x="40" y="80"/>
                  </a:cubicBezTo>
                  <a:cubicBezTo>
                    <a:pt x="40" y="80"/>
                    <a:pt x="40" y="80"/>
                    <a:pt x="40" y="80"/>
                  </a:cubicBezTo>
                  <a:cubicBezTo>
                    <a:pt x="41" y="80"/>
                    <a:pt x="86" y="80"/>
                    <a:pt x="162" y="80"/>
                  </a:cubicBezTo>
                  <a:cubicBezTo>
                    <a:pt x="162" y="0"/>
                    <a:pt x="162" y="0"/>
                    <a:pt x="162" y="0"/>
                  </a:cubicBezTo>
                  <a:cubicBezTo>
                    <a:pt x="86" y="0"/>
                    <a:pt x="41" y="0"/>
                    <a:pt x="40" y="0"/>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158">
              <a:extLst>
                <a:ext uri="{FF2B5EF4-FFF2-40B4-BE49-F238E27FC236}">
                  <a16:creationId xmlns:a16="http://schemas.microsoft.com/office/drawing/2014/main" id="{F212AF44-D2DE-44E2-8F4B-D8BED091CAD8}"/>
                </a:ext>
              </a:extLst>
            </p:cNvPr>
            <p:cNvSpPr>
              <a:spLocks/>
            </p:cNvSpPr>
            <p:nvPr/>
          </p:nvSpPr>
          <p:spPr bwMode="auto">
            <a:xfrm>
              <a:off x="10431772" y="3061583"/>
              <a:ext cx="1006604" cy="194802"/>
            </a:xfrm>
            <a:custGeom>
              <a:avLst/>
              <a:gdLst/>
              <a:ahLst/>
              <a:cxnLst>
                <a:cxn ang="0">
                  <a:pos x="447" y="77"/>
                </a:cxn>
                <a:cxn ang="0">
                  <a:pos x="447" y="111"/>
                </a:cxn>
                <a:cxn ang="0">
                  <a:pos x="148" y="111"/>
                </a:cxn>
                <a:cxn ang="0">
                  <a:pos x="128" y="131"/>
                </a:cxn>
                <a:cxn ang="0">
                  <a:pos x="128" y="195"/>
                </a:cxn>
                <a:cxn ang="0">
                  <a:pos x="148" y="215"/>
                </a:cxn>
                <a:cxn ang="0">
                  <a:pos x="195" y="215"/>
                </a:cxn>
                <a:cxn ang="0">
                  <a:pos x="195" y="214"/>
                </a:cxn>
                <a:cxn ang="0">
                  <a:pos x="256" y="153"/>
                </a:cxn>
                <a:cxn ang="0">
                  <a:pos x="316" y="214"/>
                </a:cxn>
                <a:cxn ang="0">
                  <a:pos x="316" y="215"/>
                </a:cxn>
                <a:cxn ang="0">
                  <a:pos x="794" y="215"/>
                </a:cxn>
                <a:cxn ang="0">
                  <a:pos x="794" y="214"/>
                </a:cxn>
                <a:cxn ang="0">
                  <a:pos x="855" y="153"/>
                </a:cxn>
                <a:cxn ang="0">
                  <a:pos x="915" y="214"/>
                </a:cxn>
                <a:cxn ang="0">
                  <a:pos x="915" y="215"/>
                </a:cxn>
                <a:cxn ang="0">
                  <a:pos x="962" y="215"/>
                </a:cxn>
                <a:cxn ang="0">
                  <a:pos x="982" y="195"/>
                </a:cxn>
                <a:cxn ang="0">
                  <a:pos x="982" y="131"/>
                </a:cxn>
                <a:cxn ang="0">
                  <a:pos x="962" y="111"/>
                </a:cxn>
                <a:cxn ang="0">
                  <a:pos x="663" y="111"/>
                </a:cxn>
                <a:cxn ang="0">
                  <a:pos x="663" y="77"/>
                </a:cxn>
                <a:cxn ang="0">
                  <a:pos x="1091" y="77"/>
                </a:cxn>
                <a:cxn ang="0">
                  <a:pos x="1111" y="57"/>
                </a:cxn>
                <a:cxn ang="0">
                  <a:pos x="1111" y="20"/>
                </a:cxn>
                <a:cxn ang="0">
                  <a:pos x="1091" y="0"/>
                </a:cxn>
                <a:cxn ang="0">
                  <a:pos x="763" y="0"/>
                </a:cxn>
                <a:cxn ang="0">
                  <a:pos x="763" y="20"/>
                </a:cxn>
                <a:cxn ang="0">
                  <a:pos x="739" y="44"/>
                </a:cxn>
                <a:cxn ang="0">
                  <a:pos x="184" y="44"/>
                </a:cxn>
                <a:cxn ang="0">
                  <a:pos x="161" y="20"/>
                </a:cxn>
                <a:cxn ang="0">
                  <a:pos x="161" y="0"/>
                </a:cxn>
                <a:cxn ang="0">
                  <a:pos x="20" y="0"/>
                </a:cxn>
                <a:cxn ang="0">
                  <a:pos x="0" y="20"/>
                </a:cxn>
                <a:cxn ang="0">
                  <a:pos x="0" y="55"/>
                </a:cxn>
                <a:cxn ang="0">
                  <a:pos x="0" y="57"/>
                </a:cxn>
                <a:cxn ang="0">
                  <a:pos x="6" y="72"/>
                </a:cxn>
                <a:cxn ang="0">
                  <a:pos x="20" y="77"/>
                </a:cxn>
                <a:cxn ang="0">
                  <a:pos x="447" y="77"/>
                </a:cxn>
              </a:cxnLst>
              <a:rect l="0" t="0" r="r" b="b"/>
              <a:pathLst>
                <a:path w="1111" h="215">
                  <a:moveTo>
                    <a:pt x="447" y="77"/>
                  </a:moveTo>
                  <a:cubicBezTo>
                    <a:pt x="447" y="111"/>
                    <a:pt x="447" y="111"/>
                    <a:pt x="447" y="111"/>
                  </a:cubicBezTo>
                  <a:cubicBezTo>
                    <a:pt x="148" y="111"/>
                    <a:pt x="148" y="111"/>
                    <a:pt x="148" y="111"/>
                  </a:cubicBezTo>
                  <a:cubicBezTo>
                    <a:pt x="137" y="111"/>
                    <a:pt x="128" y="120"/>
                    <a:pt x="128" y="131"/>
                  </a:cubicBezTo>
                  <a:cubicBezTo>
                    <a:pt x="128" y="195"/>
                    <a:pt x="128" y="195"/>
                    <a:pt x="128" y="195"/>
                  </a:cubicBezTo>
                  <a:cubicBezTo>
                    <a:pt x="128" y="206"/>
                    <a:pt x="137" y="215"/>
                    <a:pt x="148" y="215"/>
                  </a:cubicBezTo>
                  <a:cubicBezTo>
                    <a:pt x="195" y="215"/>
                    <a:pt x="195" y="215"/>
                    <a:pt x="195" y="215"/>
                  </a:cubicBezTo>
                  <a:cubicBezTo>
                    <a:pt x="195" y="215"/>
                    <a:pt x="195" y="214"/>
                    <a:pt x="195" y="214"/>
                  </a:cubicBezTo>
                  <a:cubicBezTo>
                    <a:pt x="195" y="180"/>
                    <a:pt x="222" y="153"/>
                    <a:pt x="256" y="153"/>
                  </a:cubicBezTo>
                  <a:cubicBezTo>
                    <a:pt x="289" y="153"/>
                    <a:pt x="316" y="180"/>
                    <a:pt x="316" y="214"/>
                  </a:cubicBezTo>
                  <a:cubicBezTo>
                    <a:pt x="316" y="214"/>
                    <a:pt x="316" y="215"/>
                    <a:pt x="316" y="215"/>
                  </a:cubicBezTo>
                  <a:cubicBezTo>
                    <a:pt x="794" y="215"/>
                    <a:pt x="794" y="215"/>
                    <a:pt x="794" y="215"/>
                  </a:cubicBezTo>
                  <a:cubicBezTo>
                    <a:pt x="794" y="215"/>
                    <a:pt x="794" y="214"/>
                    <a:pt x="794" y="214"/>
                  </a:cubicBezTo>
                  <a:cubicBezTo>
                    <a:pt x="794" y="180"/>
                    <a:pt x="821" y="153"/>
                    <a:pt x="855" y="153"/>
                  </a:cubicBezTo>
                  <a:cubicBezTo>
                    <a:pt x="888" y="153"/>
                    <a:pt x="915" y="180"/>
                    <a:pt x="915" y="214"/>
                  </a:cubicBezTo>
                  <a:cubicBezTo>
                    <a:pt x="915" y="214"/>
                    <a:pt x="915" y="215"/>
                    <a:pt x="915" y="215"/>
                  </a:cubicBezTo>
                  <a:cubicBezTo>
                    <a:pt x="962" y="215"/>
                    <a:pt x="962" y="215"/>
                    <a:pt x="962" y="215"/>
                  </a:cubicBezTo>
                  <a:cubicBezTo>
                    <a:pt x="973" y="215"/>
                    <a:pt x="982" y="206"/>
                    <a:pt x="982" y="195"/>
                  </a:cubicBezTo>
                  <a:cubicBezTo>
                    <a:pt x="982" y="131"/>
                    <a:pt x="982" y="131"/>
                    <a:pt x="982" y="131"/>
                  </a:cubicBezTo>
                  <a:cubicBezTo>
                    <a:pt x="982" y="120"/>
                    <a:pt x="973" y="111"/>
                    <a:pt x="962" y="111"/>
                  </a:cubicBezTo>
                  <a:cubicBezTo>
                    <a:pt x="663" y="111"/>
                    <a:pt x="663" y="111"/>
                    <a:pt x="663" y="111"/>
                  </a:cubicBezTo>
                  <a:cubicBezTo>
                    <a:pt x="663" y="77"/>
                    <a:pt x="663" y="77"/>
                    <a:pt x="663" y="77"/>
                  </a:cubicBezTo>
                  <a:cubicBezTo>
                    <a:pt x="1091" y="77"/>
                    <a:pt x="1091" y="77"/>
                    <a:pt x="1091" y="77"/>
                  </a:cubicBezTo>
                  <a:cubicBezTo>
                    <a:pt x="1102" y="77"/>
                    <a:pt x="1111" y="68"/>
                    <a:pt x="1111" y="57"/>
                  </a:cubicBezTo>
                  <a:cubicBezTo>
                    <a:pt x="1111" y="20"/>
                    <a:pt x="1111" y="20"/>
                    <a:pt x="1111" y="20"/>
                  </a:cubicBezTo>
                  <a:cubicBezTo>
                    <a:pt x="1111" y="9"/>
                    <a:pt x="1102" y="0"/>
                    <a:pt x="1091" y="0"/>
                  </a:cubicBezTo>
                  <a:cubicBezTo>
                    <a:pt x="763" y="0"/>
                    <a:pt x="763" y="0"/>
                    <a:pt x="763" y="0"/>
                  </a:cubicBezTo>
                  <a:cubicBezTo>
                    <a:pt x="763" y="20"/>
                    <a:pt x="763" y="20"/>
                    <a:pt x="763" y="20"/>
                  </a:cubicBezTo>
                  <a:cubicBezTo>
                    <a:pt x="763" y="34"/>
                    <a:pt x="752" y="44"/>
                    <a:pt x="739" y="44"/>
                  </a:cubicBezTo>
                  <a:cubicBezTo>
                    <a:pt x="184" y="44"/>
                    <a:pt x="184" y="44"/>
                    <a:pt x="184" y="44"/>
                  </a:cubicBezTo>
                  <a:cubicBezTo>
                    <a:pt x="171" y="44"/>
                    <a:pt x="161" y="34"/>
                    <a:pt x="161" y="20"/>
                  </a:cubicBezTo>
                  <a:cubicBezTo>
                    <a:pt x="161" y="0"/>
                    <a:pt x="161" y="0"/>
                    <a:pt x="161" y="0"/>
                  </a:cubicBezTo>
                  <a:cubicBezTo>
                    <a:pt x="20" y="0"/>
                    <a:pt x="20" y="0"/>
                    <a:pt x="20" y="0"/>
                  </a:cubicBezTo>
                  <a:cubicBezTo>
                    <a:pt x="9" y="0"/>
                    <a:pt x="0" y="9"/>
                    <a:pt x="0" y="20"/>
                  </a:cubicBezTo>
                  <a:cubicBezTo>
                    <a:pt x="0" y="55"/>
                    <a:pt x="0" y="55"/>
                    <a:pt x="0" y="55"/>
                  </a:cubicBezTo>
                  <a:cubicBezTo>
                    <a:pt x="0" y="57"/>
                    <a:pt x="0" y="57"/>
                    <a:pt x="0" y="57"/>
                  </a:cubicBezTo>
                  <a:cubicBezTo>
                    <a:pt x="0" y="63"/>
                    <a:pt x="2" y="68"/>
                    <a:pt x="6" y="72"/>
                  </a:cubicBezTo>
                  <a:cubicBezTo>
                    <a:pt x="10" y="75"/>
                    <a:pt x="14" y="77"/>
                    <a:pt x="20" y="77"/>
                  </a:cubicBezTo>
                  <a:lnTo>
                    <a:pt x="447" y="77"/>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159">
              <a:extLst>
                <a:ext uri="{FF2B5EF4-FFF2-40B4-BE49-F238E27FC236}">
                  <a16:creationId xmlns:a16="http://schemas.microsoft.com/office/drawing/2014/main" id="{9A13F26D-1778-4AAA-9897-04FAC073CE14}"/>
                </a:ext>
              </a:extLst>
            </p:cNvPr>
            <p:cNvSpPr>
              <a:spLocks/>
            </p:cNvSpPr>
            <p:nvPr/>
          </p:nvSpPr>
          <p:spPr bwMode="auto">
            <a:xfrm>
              <a:off x="10615837" y="3207301"/>
              <a:ext cx="95100" cy="95100"/>
            </a:xfrm>
            <a:custGeom>
              <a:avLst/>
              <a:gdLst/>
              <a:ahLst/>
              <a:cxnLst>
                <a:cxn ang="0">
                  <a:pos x="105" y="53"/>
                </a:cxn>
                <a:cxn ang="0">
                  <a:pos x="53" y="0"/>
                </a:cxn>
                <a:cxn ang="0">
                  <a:pos x="0" y="53"/>
                </a:cxn>
                <a:cxn ang="0">
                  <a:pos x="0" y="54"/>
                </a:cxn>
                <a:cxn ang="0">
                  <a:pos x="1" y="62"/>
                </a:cxn>
                <a:cxn ang="0">
                  <a:pos x="53" y="105"/>
                </a:cxn>
                <a:cxn ang="0">
                  <a:pos x="104" y="62"/>
                </a:cxn>
                <a:cxn ang="0">
                  <a:pos x="105" y="54"/>
                </a:cxn>
                <a:cxn ang="0">
                  <a:pos x="105" y="53"/>
                </a:cxn>
              </a:cxnLst>
              <a:rect l="0" t="0" r="r" b="b"/>
              <a:pathLst>
                <a:path w="105" h="105">
                  <a:moveTo>
                    <a:pt x="105" y="53"/>
                  </a:moveTo>
                  <a:cubicBezTo>
                    <a:pt x="105" y="24"/>
                    <a:pt x="82" y="0"/>
                    <a:pt x="53" y="0"/>
                  </a:cubicBezTo>
                  <a:cubicBezTo>
                    <a:pt x="24" y="0"/>
                    <a:pt x="0" y="24"/>
                    <a:pt x="0" y="53"/>
                  </a:cubicBezTo>
                  <a:cubicBezTo>
                    <a:pt x="0" y="53"/>
                    <a:pt x="0" y="54"/>
                    <a:pt x="0" y="54"/>
                  </a:cubicBezTo>
                  <a:cubicBezTo>
                    <a:pt x="0" y="57"/>
                    <a:pt x="0" y="60"/>
                    <a:pt x="1" y="62"/>
                  </a:cubicBezTo>
                  <a:cubicBezTo>
                    <a:pt x="5" y="87"/>
                    <a:pt x="27" y="105"/>
                    <a:pt x="53" y="105"/>
                  </a:cubicBezTo>
                  <a:cubicBezTo>
                    <a:pt x="78" y="105"/>
                    <a:pt x="100" y="87"/>
                    <a:pt x="104" y="62"/>
                  </a:cubicBezTo>
                  <a:cubicBezTo>
                    <a:pt x="105" y="60"/>
                    <a:pt x="105" y="57"/>
                    <a:pt x="105" y="54"/>
                  </a:cubicBezTo>
                  <a:cubicBezTo>
                    <a:pt x="105" y="54"/>
                    <a:pt x="105" y="53"/>
                    <a:pt x="105" y="53"/>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160">
              <a:extLst>
                <a:ext uri="{FF2B5EF4-FFF2-40B4-BE49-F238E27FC236}">
                  <a16:creationId xmlns:a16="http://schemas.microsoft.com/office/drawing/2014/main" id="{D051F2D4-CF96-4721-9EDB-312D90FDD952}"/>
                </a:ext>
              </a:extLst>
            </p:cNvPr>
            <p:cNvSpPr>
              <a:spLocks/>
            </p:cNvSpPr>
            <p:nvPr/>
          </p:nvSpPr>
          <p:spPr bwMode="auto">
            <a:xfrm>
              <a:off x="11158444" y="3207301"/>
              <a:ext cx="95100" cy="95100"/>
            </a:xfrm>
            <a:custGeom>
              <a:avLst/>
              <a:gdLst/>
              <a:ahLst/>
              <a:cxnLst>
                <a:cxn ang="0">
                  <a:pos x="105" y="53"/>
                </a:cxn>
                <a:cxn ang="0">
                  <a:pos x="53" y="0"/>
                </a:cxn>
                <a:cxn ang="0">
                  <a:pos x="0" y="53"/>
                </a:cxn>
                <a:cxn ang="0">
                  <a:pos x="0" y="54"/>
                </a:cxn>
                <a:cxn ang="0">
                  <a:pos x="1" y="62"/>
                </a:cxn>
                <a:cxn ang="0">
                  <a:pos x="53" y="105"/>
                </a:cxn>
                <a:cxn ang="0">
                  <a:pos x="105" y="62"/>
                </a:cxn>
                <a:cxn ang="0">
                  <a:pos x="105" y="54"/>
                </a:cxn>
                <a:cxn ang="0">
                  <a:pos x="105" y="53"/>
                </a:cxn>
              </a:cxnLst>
              <a:rect l="0" t="0" r="r" b="b"/>
              <a:pathLst>
                <a:path w="105" h="105">
                  <a:moveTo>
                    <a:pt x="105" y="53"/>
                  </a:moveTo>
                  <a:cubicBezTo>
                    <a:pt x="105" y="24"/>
                    <a:pt x="82" y="0"/>
                    <a:pt x="53" y="0"/>
                  </a:cubicBezTo>
                  <a:cubicBezTo>
                    <a:pt x="24" y="0"/>
                    <a:pt x="0" y="24"/>
                    <a:pt x="0" y="53"/>
                  </a:cubicBezTo>
                  <a:cubicBezTo>
                    <a:pt x="0" y="53"/>
                    <a:pt x="0" y="54"/>
                    <a:pt x="0" y="54"/>
                  </a:cubicBezTo>
                  <a:cubicBezTo>
                    <a:pt x="0" y="57"/>
                    <a:pt x="1" y="60"/>
                    <a:pt x="1" y="62"/>
                  </a:cubicBezTo>
                  <a:cubicBezTo>
                    <a:pt x="6" y="87"/>
                    <a:pt x="27" y="105"/>
                    <a:pt x="53" y="105"/>
                  </a:cubicBezTo>
                  <a:cubicBezTo>
                    <a:pt x="79" y="105"/>
                    <a:pt x="100" y="87"/>
                    <a:pt x="105" y="62"/>
                  </a:cubicBezTo>
                  <a:cubicBezTo>
                    <a:pt x="105" y="60"/>
                    <a:pt x="105" y="57"/>
                    <a:pt x="105" y="54"/>
                  </a:cubicBezTo>
                  <a:cubicBezTo>
                    <a:pt x="105" y="54"/>
                    <a:pt x="105" y="53"/>
                    <a:pt x="105" y="53"/>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161">
              <a:extLst>
                <a:ext uri="{FF2B5EF4-FFF2-40B4-BE49-F238E27FC236}">
                  <a16:creationId xmlns:a16="http://schemas.microsoft.com/office/drawing/2014/main" id="{80637459-9409-4AC6-8FA0-8A1C7C28971B}"/>
                </a:ext>
              </a:extLst>
            </p:cNvPr>
            <p:cNvSpPr>
              <a:spLocks/>
            </p:cNvSpPr>
            <p:nvPr/>
          </p:nvSpPr>
          <p:spPr bwMode="auto">
            <a:xfrm>
              <a:off x="11148474" y="2589917"/>
              <a:ext cx="180230" cy="179080"/>
            </a:xfrm>
            <a:custGeom>
              <a:avLst/>
              <a:gdLst/>
              <a:ahLst/>
              <a:cxnLst>
                <a:cxn ang="0">
                  <a:pos x="35" y="36"/>
                </a:cxn>
                <a:cxn ang="0">
                  <a:pos x="37" y="164"/>
                </a:cxn>
                <a:cxn ang="0">
                  <a:pos x="164" y="162"/>
                </a:cxn>
                <a:cxn ang="0">
                  <a:pos x="162" y="34"/>
                </a:cxn>
                <a:cxn ang="0">
                  <a:pos x="35" y="36"/>
                </a:cxn>
              </a:cxnLst>
              <a:rect l="0" t="0" r="r" b="b"/>
              <a:pathLst>
                <a:path w="199" h="198">
                  <a:moveTo>
                    <a:pt x="35" y="36"/>
                  </a:moveTo>
                  <a:cubicBezTo>
                    <a:pt x="0" y="72"/>
                    <a:pt x="1" y="129"/>
                    <a:pt x="37" y="164"/>
                  </a:cubicBezTo>
                  <a:cubicBezTo>
                    <a:pt x="73" y="198"/>
                    <a:pt x="130" y="197"/>
                    <a:pt x="164" y="162"/>
                  </a:cubicBezTo>
                  <a:cubicBezTo>
                    <a:pt x="199" y="126"/>
                    <a:pt x="198" y="69"/>
                    <a:pt x="162" y="34"/>
                  </a:cubicBezTo>
                  <a:cubicBezTo>
                    <a:pt x="126" y="0"/>
                    <a:pt x="69" y="1"/>
                    <a:pt x="35" y="36"/>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162">
              <a:extLst>
                <a:ext uri="{FF2B5EF4-FFF2-40B4-BE49-F238E27FC236}">
                  <a16:creationId xmlns:a16="http://schemas.microsoft.com/office/drawing/2014/main" id="{3CD71127-66EF-49B3-ABA3-C74606E466DF}"/>
                </a:ext>
              </a:extLst>
            </p:cNvPr>
            <p:cNvSpPr>
              <a:spLocks/>
            </p:cNvSpPr>
            <p:nvPr/>
          </p:nvSpPr>
          <p:spPr bwMode="auto">
            <a:xfrm>
              <a:off x="10584776" y="2771681"/>
              <a:ext cx="531104" cy="322497"/>
            </a:xfrm>
            <a:custGeom>
              <a:avLst/>
              <a:gdLst/>
              <a:ahLst/>
              <a:cxnLst>
                <a:cxn ang="0">
                  <a:pos x="586" y="159"/>
                </a:cxn>
                <a:cxn ang="0">
                  <a:pos x="498" y="179"/>
                </a:cxn>
                <a:cxn ang="0">
                  <a:pos x="475" y="180"/>
                </a:cxn>
                <a:cxn ang="0">
                  <a:pos x="474" y="180"/>
                </a:cxn>
                <a:cxn ang="0">
                  <a:pos x="405" y="174"/>
                </a:cxn>
                <a:cxn ang="0">
                  <a:pos x="391" y="169"/>
                </a:cxn>
                <a:cxn ang="0">
                  <a:pos x="379" y="158"/>
                </a:cxn>
                <a:cxn ang="0">
                  <a:pos x="378" y="156"/>
                </a:cxn>
                <a:cxn ang="0">
                  <a:pos x="372" y="128"/>
                </a:cxn>
                <a:cxn ang="0">
                  <a:pos x="411" y="95"/>
                </a:cxn>
                <a:cxn ang="0">
                  <a:pos x="418" y="95"/>
                </a:cxn>
                <a:cxn ang="0">
                  <a:pos x="474" y="100"/>
                </a:cxn>
                <a:cxn ang="0">
                  <a:pos x="494" y="99"/>
                </a:cxn>
                <a:cxn ang="0">
                  <a:pos x="496" y="99"/>
                </a:cxn>
                <a:cxn ang="0">
                  <a:pos x="508" y="97"/>
                </a:cxn>
                <a:cxn ang="0">
                  <a:pos x="579" y="71"/>
                </a:cxn>
                <a:cxn ang="0">
                  <a:pos x="586" y="65"/>
                </a:cxn>
                <a:cxn ang="0">
                  <a:pos x="586" y="16"/>
                </a:cxn>
                <a:cxn ang="0">
                  <a:pos x="586" y="13"/>
                </a:cxn>
                <a:cxn ang="0">
                  <a:pos x="570" y="0"/>
                </a:cxn>
                <a:cxn ang="0">
                  <a:pos x="0" y="186"/>
                </a:cxn>
                <a:cxn ang="0">
                  <a:pos x="0" y="215"/>
                </a:cxn>
                <a:cxn ang="0">
                  <a:pos x="0" y="230"/>
                </a:cxn>
                <a:cxn ang="0">
                  <a:pos x="0" y="230"/>
                </a:cxn>
                <a:cxn ang="0">
                  <a:pos x="0" y="310"/>
                </a:cxn>
                <a:cxn ang="0">
                  <a:pos x="0" y="312"/>
                </a:cxn>
                <a:cxn ang="0">
                  <a:pos x="0" y="320"/>
                </a:cxn>
                <a:cxn ang="0">
                  <a:pos x="0" y="340"/>
                </a:cxn>
                <a:cxn ang="0">
                  <a:pos x="16" y="356"/>
                </a:cxn>
                <a:cxn ang="0">
                  <a:pos x="570" y="356"/>
                </a:cxn>
                <a:cxn ang="0">
                  <a:pos x="586" y="340"/>
                </a:cxn>
                <a:cxn ang="0">
                  <a:pos x="586" y="320"/>
                </a:cxn>
                <a:cxn ang="0">
                  <a:pos x="586" y="312"/>
                </a:cxn>
                <a:cxn ang="0">
                  <a:pos x="586" y="274"/>
                </a:cxn>
                <a:cxn ang="0">
                  <a:pos x="586" y="216"/>
                </a:cxn>
                <a:cxn ang="0">
                  <a:pos x="586" y="185"/>
                </a:cxn>
                <a:cxn ang="0">
                  <a:pos x="586" y="159"/>
                </a:cxn>
              </a:cxnLst>
              <a:rect l="0" t="0" r="r" b="b"/>
              <a:pathLst>
                <a:path w="586" h="356">
                  <a:moveTo>
                    <a:pt x="586" y="159"/>
                  </a:moveTo>
                  <a:cubicBezTo>
                    <a:pt x="563" y="169"/>
                    <a:pt x="534" y="177"/>
                    <a:pt x="498" y="179"/>
                  </a:cubicBezTo>
                  <a:cubicBezTo>
                    <a:pt x="491" y="179"/>
                    <a:pt x="483" y="180"/>
                    <a:pt x="475" y="180"/>
                  </a:cubicBezTo>
                  <a:cubicBezTo>
                    <a:pt x="474" y="180"/>
                    <a:pt x="474" y="180"/>
                    <a:pt x="474" y="180"/>
                  </a:cubicBezTo>
                  <a:cubicBezTo>
                    <a:pt x="453" y="180"/>
                    <a:pt x="429" y="178"/>
                    <a:pt x="405" y="174"/>
                  </a:cubicBezTo>
                  <a:cubicBezTo>
                    <a:pt x="400" y="173"/>
                    <a:pt x="395" y="171"/>
                    <a:pt x="391" y="169"/>
                  </a:cubicBezTo>
                  <a:cubicBezTo>
                    <a:pt x="386" y="166"/>
                    <a:pt x="382" y="162"/>
                    <a:pt x="379" y="158"/>
                  </a:cubicBezTo>
                  <a:cubicBezTo>
                    <a:pt x="379" y="157"/>
                    <a:pt x="378" y="157"/>
                    <a:pt x="378" y="156"/>
                  </a:cubicBezTo>
                  <a:cubicBezTo>
                    <a:pt x="373" y="148"/>
                    <a:pt x="370" y="138"/>
                    <a:pt x="372" y="128"/>
                  </a:cubicBezTo>
                  <a:cubicBezTo>
                    <a:pt x="375" y="109"/>
                    <a:pt x="392" y="95"/>
                    <a:pt x="411" y="95"/>
                  </a:cubicBezTo>
                  <a:cubicBezTo>
                    <a:pt x="414" y="95"/>
                    <a:pt x="416" y="95"/>
                    <a:pt x="418" y="95"/>
                  </a:cubicBezTo>
                  <a:cubicBezTo>
                    <a:pt x="438" y="98"/>
                    <a:pt x="457" y="100"/>
                    <a:pt x="474" y="100"/>
                  </a:cubicBezTo>
                  <a:cubicBezTo>
                    <a:pt x="481" y="100"/>
                    <a:pt x="488" y="99"/>
                    <a:pt x="494" y="99"/>
                  </a:cubicBezTo>
                  <a:cubicBezTo>
                    <a:pt x="495" y="99"/>
                    <a:pt x="496" y="99"/>
                    <a:pt x="496" y="99"/>
                  </a:cubicBezTo>
                  <a:cubicBezTo>
                    <a:pt x="501" y="98"/>
                    <a:pt x="505" y="98"/>
                    <a:pt x="508" y="97"/>
                  </a:cubicBezTo>
                  <a:cubicBezTo>
                    <a:pt x="537" y="94"/>
                    <a:pt x="560" y="85"/>
                    <a:pt x="579" y="71"/>
                  </a:cubicBezTo>
                  <a:cubicBezTo>
                    <a:pt x="582" y="69"/>
                    <a:pt x="584" y="67"/>
                    <a:pt x="586" y="65"/>
                  </a:cubicBezTo>
                  <a:cubicBezTo>
                    <a:pt x="586" y="16"/>
                    <a:pt x="586" y="16"/>
                    <a:pt x="586" y="16"/>
                  </a:cubicBezTo>
                  <a:cubicBezTo>
                    <a:pt x="586" y="15"/>
                    <a:pt x="586" y="14"/>
                    <a:pt x="586" y="13"/>
                  </a:cubicBezTo>
                  <a:cubicBezTo>
                    <a:pt x="585" y="6"/>
                    <a:pt x="578" y="0"/>
                    <a:pt x="570" y="0"/>
                  </a:cubicBezTo>
                  <a:cubicBezTo>
                    <a:pt x="570" y="0"/>
                    <a:pt x="0" y="178"/>
                    <a:pt x="0" y="186"/>
                  </a:cubicBezTo>
                  <a:cubicBezTo>
                    <a:pt x="0" y="215"/>
                    <a:pt x="0" y="215"/>
                    <a:pt x="0" y="215"/>
                  </a:cubicBezTo>
                  <a:cubicBezTo>
                    <a:pt x="0" y="230"/>
                    <a:pt x="0" y="230"/>
                    <a:pt x="0" y="230"/>
                  </a:cubicBezTo>
                  <a:cubicBezTo>
                    <a:pt x="0" y="230"/>
                    <a:pt x="0" y="230"/>
                    <a:pt x="0" y="230"/>
                  </a:cubicBezTo>
                  <a:cubicBezTo>
                    <a:pt x="0" y="310"/>
                    <a:pt x="0" y="310"/>
                    <a:pt x="0" y="310"/>
                  </a:cubicBezTo>
                  <a:cubicBezTo>
                    <a:pt x="0" y="312"/>
                    <a:pt x="0" y="312"/>
                    <a:pt x="0" y="312"/>
                  </a:cubicBezTo>
                  <a:cubicBezTo>
                    <a:pt x="0" y="320"/>
                    <a:pt x="0" y="320"/>
                    <a:pt x="0" y="320"/>
                  </a:cubicBezTo>
                  <a:cubicBezTo>
                    <a:pt x="0" y="340"/>
                    <a:pt x="0" y="340"/>
                    <a:pt x="0" y="340"/>
                  </a:cubicBezTo>
                  <a:cubicBezTo>
                    <a:pt x="0" y="349"/>
                    <a:pt x="7" y="356"/>
                    <a:pt x="16" y="356"/>
                  </a:cubicBezTo>
                  <a:cubicBezTo>
                    <a:pt x="570" y="356"/>
                    <a:pt x="570" y="356"/>
                    <a:pt x="570" y="356"/>
                  </a:cubicBezTo>
                  <a:cubicBezTo>
                    <a:pt x="579" y="356"/>
                    <a:pt x="586" y="349"/>
                    <a:pt x="586" y="340"/>
                  </a:cubicBezTo>
                  <a:cubicBezTo>
                    <a:pt x="586" y="320"/>
                    <a:pt x="586" y="320"/>
                    <a:pt x="586" y="320"/>
                  </a:cubicBezTo>
                  <a:cubicBezTo>
                    <a:pt x="586" y="312"/>
                    <a:pt x="586" y="312"/>
                    <a:pt x="586" y="312"/>
                  </a:cubicBezTo>
                  <a:cubicBezTo>
                    <a:pt x="586" y="274"/>
                    <a:pt x="586" y="274"/>
                    <a:pt x="586" y="274"/>
                  </a:cubicBezTo>
                  <a:cubicBezTo>
                    <a:pt x="586" y="216"/>
                    <a:pt x="586" y="216"/>
                    <a:pt x="586" y="216"/>
                  </a:cubicBezTo>
                  <a:cubicBezTo>
                    <a:pt x="586" y="185"/>
                    <a:pt x="586" y="185"/>
                    <a:pt x="586" y="185"/>
                  </a:cubicBezTo>
                  <a:lnTo>
                    <a:pt x="586" y="159"/>
                  </a:ln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163">
              <a:extLst>
                <a:ext uri="{FF2B5EF4-FFF2-40B4-BE49-F238E27FC236}">
                  <a16:creationId xmlns:a16="http://schemas.microsoft.com/office/drawing/2014/main" id="{34A2E789-99A6-4019-8729-0B866381B2BB}"/>
                </a:ext>
              </a:extLst>
            </p:cNvPr>
            <p:cNvSpPr>
              <a:spLocks/>
            </p:cNvSpPr>
            <p:nvPr/>
          </p:nvSpPr>
          <p:spPr bwMode="auto">
            <a:xfrm>
              <a:off x="10927213" y="2793539"/>
              <a:ext cx="271112" cy="134214"/>
            </a:xfrm>
            <a:custGeom>
              <a:avLst/>
              <a:gdLst/>
              <a:ahLst/>
              <a:cxnLst>
                <a:cxn ang="0">
                  <a:pos x="206" y="54"/>
                </a:cxn>
                <a:cxn ang="0">
                  <a:pos x="140" y="80"/>
                </a:cxn>
                <a:cxn ang="0">
                  <a:pos x="128" y="82"/>
                </a:cxn>
                <a:cxn ang="0">
                  <a:pos x="105" y="84"/>
                </a:cxn>
                <a:cxn ang="0">
                  <a:pos x="96" y="84"/>
                </a:cxn>
                <a:cxn ang="0">
                  <a:pos x="38" y="79"/>
                </a:cxn>
                <a:cxn ang="0">
                  <a:pos x="2" y="106"/>
                </a:cxn>
                <a:cxn ang="0">
                  <a:pos x="10" y="132"/>
                </a:cxn>
                <a:cxn ang="0">
                  <a:pos x="19" y="139"/>
                </a:cxn>
                <a:cxn ang="0">
                  <a:pos x="29" y="142"/>
                </a:cxn>
                <a:cxn ang="0">
                  <a:pos x="96" y="148"/>
                </a:cxn>
                <a:cxn ang="0">
                  <a:pos x="97" y="148"/>
                </a:cxn>
                <a:cxn ang="0">
                  <a:pos x="114" y="147"/>
                </a:cxn>
                <a:cxn ang="0">
                  <a:pos x="200" y="129"/>
                </a:cxn>
                <a:cxn ang="0">
                  <a:pos x="208" y="126"/>
                </a:cxn>
                <a:cxn ang="0">
                  <a:pos x="209" y="125"/>
                </a:cxn>
                <a:cxn ang="0">
                  <a:pos x="216" y="122"/>
                </a:cxn>
                <a:cxn ang="0">
                  <a:pos x="250" y="101"/>
                </a:cxn>
                <a:cxn ang="0">
                  <a:pos x="292" y="48"/>
                </a:cxn>
                <a:cxn ang="0">
                  <a:pos x="274" y="6"/>
                </a:cxn>
                <a:cxn ang="0">
                  <a:pos x="233" y="23"/>
                </a:cxn>
                <a:cxn ang="0">
                  <a:pos x="233" y="23"/>
                </a:cxn>
                <a:cxn ang="0">
                  <a:pos x="216" y="45"/>
                </a:cxn>
                <a:cxn ang="0">
                  <a:pos x="208" y="52"/>
                </a:cxn>
                <a:cxn ang="0">
                  <a:pos x="206" y="54"/>
                </a:cxn>
              </a:cxnLst>
              <a:rect l="0" t="0" r="r" b="b"/>
              <a:pathLst>
                <a:path w="299" h="148">
                  <a:moveTo>
                    <a:pt x="206" y="54"/>
                  </a:moveTo>
                  <a:cubicBezTo>
                    <a:pt x="192" y="64"/>
                    <a:pt x="171" y="75"/>
                    <a:pt x="140" y="80"/>
                  </a:cubicBezTo>
                  <a:cubicBezTo>
                    <a:pt x="136" y="81"/>
                    <a:pt x="132" y="81"/>
                    <a:pt x="128" y="82"/>
                  </a:cubicBezTo>
                  <a:cubicBezTo>
                    <a:pt x="121" y="83"/>
                    <a:pt x="114" y="83"/>
                    <a:pt x="105" y="84"/>
                  </a:cubicBezTo>
                  <a:cubicBezTo>
                    <a:pt x="102" y="84"/>
                    <a:pt x="99" y="84"/>
                    <a:pt x="96" y="84"/>
                  </a:cubicBezTo>
                  <a:cubicBezTo>
                    <a:pt x="79" y="84"/>
                    <a:pt x="60" y="82"/>
                    <a:pt x="38" y="79"/>
                  </a:cubicBezTo>
                  <a:cubicBezTo>
                    <a:pt x="21" y="76"/>
                    <a:pt x="5" y="88"/>
                    <a:pt x="2" y="106"/>
                  </a:cubicBezTo>
                  <a:cubicBezTo>
                    <a:pt x="0" y="116"/>
                    <a:pt x="4" y="125"/>
                    <a:pt x="10" y="132"/>
                  </a:cubicBezTo>
                  <a:cubicBezTo>
                    <a:pt x="12" y="135"/>
                    <a:pt x="15" y="137"/>
                    <a:pt x="19" y="139"/>
                  </a:cubicBezTo>
                  <a:cubicBezTo>
                    <a:pt x="22" y="141"/>
                    <a:pt x="25" y="142"/>
                    <a:pt x="29" y="142"/>
                  </a:cubicBezTo>
                  <a:cubicBezTo>
                    <a:pt x="53" y="146"/>
                    <a:pt x="76" y="148"/>
                    <a:pt x="96" y="148"/>
                  </a:cubicBezTo>
                  <a:cubicBezTo>
                    <a:pt x="97" y="148"/>
                    <a:pt x="97" y="148"/>
                    <a:pt x="97" y="148"/>
                  </a:cubicBezTo>
                  <a:cubicBezTo>
                    <a:pt x="103" y="148"/>
                    <a:pt x="109" y="148"/>
                    <a:pt x="114" y="147"/>
                  </a:cubicBezTo>
                  <a:cubicBezTo>
                    <a:pt x="148" y="146"/>
                    <a:pt x="177" y="139"/>
                    <a:pt x="200" y="129"/>
                  </a:cubicBezTo>
                  <a:cubicBezTo>
                    <a:pt x="203" y="128"/>
                    <a:pt x="206" y="127"/>
                    <a:pt x="208" y="126"/>
                  </a:cubicBezTo>
                  <a:cubicBezTo>
                    <a:pt x="209" y="126"/>
                    <a:pt x="209" y="126"/>
                    <a:pt x="209" y="125"/>
                  </a:cubicBezTo>
                  <a:cubicBezTo>
                    <a:pt x="212" y="124"/>
                    <a:pt x="214" y="123"/>
                    <a:pt x="216" y="122"/>
                  </a:cubicBezTo>
                  <a:cubicBezTo>
                    <a:pt x="229" y="116"/>
                    <a:pt x="240" y="108"/>
                    <a:pt x="250" y="101"/>
                  </a:cubicBezTo>
                  <a:cubicBezTo>
                    <a:pt x="280" y="76"/>
                    <a:pt x="291" y="51"/>
                    <a:pt x="292" y="48"/>
                  </a:cubicBezTo>
                  <a:cubicBezTo>
                    <a:pt x="299" y="32"/>
                    <a:pt x="291" y="13"/>
                    <a:pt x="274" y="6"/>
                  </a:cubicBezTo>
                  <a:cubicBezTo>
                    <a:pt x="258" y="0"/>
                    <a:pt x="240" y="7"/>
                    <a:pt x="233" y="23"/>
                  </a:cubicBezTo>
                  <a:cubicBezTo>
                    <a:pt x="233" y="23"/>
                    <a:pt x="233" y="23"/>
                    <a:pt x="233" y="23"/>
                  </a:cubicBezTo>
                  <a:cubicBezTo>
                    <a:pt x="233" y="24"/>
                    <a:pt x="228" y="34"/>
                    <a:pt x="216" y="45"/>
                  </a:cubicBezTo>
                  <a:cubicBezTo>
                    <a:pt x="214" y="47"/>
                    <a:pt x="211" y="50"/>
                    <a:pt x="208" y="52"/>
                  </a:cubicBezTo>
                  <a:cubicBezTo>
                    <a:pt x="207" y="53"/>
                    <a:pt x="207" y="53"/>
                    <a:pt x="206" y="54"/>
                  </a:cubicBezTo>
                  <a:close/>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aphicFrame>
        <p:nvGraphicFramePr>
          <p:cNvPr id="16" name="Content Placeholder 3">
            <a:extLst>
              <a:ext uri="{FF2B5EF4-FFF2-40B4-BE49-F238E27FC236}">
                <a16:creationId xmlns:a16="http://schemas.microsoft.com/office/drawing/2014/main" id="{7F78A7B9-6C1F-4C9A-BDBA-1733E247A05F}"/>
              </a:ext>
            </a:extLst>
          </p:cNvPr>
          <p:cNvGraphicFramePr>
            <a:graphicFrameLocks noGrp="1"/>
          </p:cNvGraphicFramePr>
          <p:nvPr>
            <p:ph sz="quarter" idx="17"/>
            <p:extLst>
              <p:ext uri="{D42A27DB-BD31-4B8C-83A1-F6EECF244321}">
                <p14:modId xmlns:p14="http://schemas.microsoft.com/office/powerpoint/2010/main" val="3008508780"/>
              </p:ext>
            </p:extLst>
          </p:nvPr>
        </p:nvGraphicFramePr>
        <p:xfrm>
          <a:off x="0" y="834189"/>
          <a:ext cx="11951368" cy="5582487"/>
        </p:xfrm>
        <a:graphic>
          <a:graphicData uri="http://schemas.openxmlformats.org/drawingml/2006/chart">
            <c:chart xmlns:c="http://schemas.openxmlformats.org/drawingml/2006/chart" xmlns:r="http://schemas.openxmlformats.org/officeDocument/2006/relationships" r:id="rId2"/>
          </a:graphicData>
        </a:graphic>
      </p:graphicFrame>
      <p:sp>
        <p:nvSpPr>
          <p:cNvPr id="17" name="Freeform 17">
            <a:extLst>
              <a:ext uri="{FF2B5EF4-FFF2-40B4-BE49-F238E27FC236}">
                <a16:creationId xmlns:a16="http://schemas.microsoft.com/office/drawing/2014/main" id="{0676497C-B2BB-4367-8C17-6377824A3D8B}"/>
              </a:ext>
            </a:extLst>
          </p:cNvPr>
          <p:cNvSpPr>
            <a:spLocks noChangeAspect="1" noEditPoints="1"/>
          </p:cNvSpPr>
          <p:nvPr/>
        </p:nvSpPr>
        <p:spPr bwMode="auto">
          <a:xfrm>
            <a:off x="2757771" y="1592224"/>
            <a:ext cx="444125" cy="447650"/>
          </a:xfrm>
          <a:custGeom>
            <a:avLst/>
            <a:gdLst/>
            <a:ahLst/>
            <a:cxnLst>
              <a:cxn ang="0">
                <a:pos x="426" y="254"/>
              </a:cxn>
              <a:cxn ang="0">
                <a:pos x="421" y="189"/>
              </a:cxn>
              <a:cxn ang="0">
                <a:pos x="385" y="149"/>
              </a:cxn>
              <a:cxn ang="0">
                <a:pos x="279" y="147"/>
              </a:cxn>
              <a:cxn ang="0">
                <a:pos x="300" y="14"/>
              </a:cxn>
              <a:cxn ang="0">
                <a:pos x="248" y="8"/>
              </a:cxn>
              <a:cxn ang="0">
                <a:pos x="227" y="69"/>
              </a:cxn>
              <a:cxn ang="0">
                <a:pos x="174" y="135"/>
              </a:cxn>
              <a:cxn ang="0">
                <a:pos x="128" y="196"/>
              </a:cxn>
              <a:cxn ang="0">
                <a:pos x="110" y="176"/>
              </a:cxn>
              <a:cxn ang="0">
                <a:pos x="0" y="194"/>
              </a:cxn>
              <a:cxn ang="0">
                <a:pos x="0" y="411"/>
              </a:cxn>
              <a:cxn ang="0">
                <a:pos x="110" y="429"/>
              </a:cxn>
              <a:cxn ang="0">
                <a:pos x="128" y="401"/>
              </a:cxn>
              <a:cxn ang="0">
                <a:pos x="305" y="429"/>
              </a:cxn>
              <a:cxn ang="0">
                <a:pos x="390" y="410"/>
              </a:cxn>
              <a:cxn ang="0">
                <a:pos x="403" y="354"/>
              </a:cxn>
              <a:cxn ang="0">
                <a:pos x="422" y="317"/>
              </a:cxn>
              <a:cxn ang="0">
                <a:pos x="417" y="279"/>
              </a:cxn>
              <a:cxn ang="0">
                <a:pos x="110" y="412"/>
              </a:cxn>
              <a:cxn ang="0">
                <a:pos x="17" y="411"/>
              </a:cxn>
              <a:cxn ang="0">
                <a:pos x="17" y="194"/>
              </a:cxn>
              <a:cxn ang="0">
                <a:pos x="110" y="194"/>
              </a:cxn>
              <a:cxn ang="0">
                <a:pos x="110" y="411"/>
              </a:cxn>
              <a:cxn ang="0">
                <a:pos x="405" y="317"/>
              </a:cxn>
              <a:cxn ang="0">
                <a:pos x="374" y="348"/>
              </a:cxn>
              <a:cxn ang="0">
                <a:pos x="390" y="364"/>
              </a:cxn>
              <a:cxn ang="0">
                <a:pos x="380" y="396"/>
              </a:cxn>
              <a:cxn ang="0">
                <a:pos x="305" y="412"/>
              </a:cxn>
              <a:cxn ang="0">
                <a:pos x="128" y="384"/>
              </a:cxn>
              <a:cxn ang="0">
                <a:pos x="190" y="142"/>
              </a:cxn>
              <a:cxn ang="0">
                <a:pos x="242" y="77"/>
              </a:cxn>
              <a:cxn ang="0">
                <a:pos x="260" y="21"/>
              </a:cxn>
              <a:cxn ang="0">
                <a:pos x="286" y="25"/>
              </a:cxn>
              <a:cxn ang="0">
                <a:pos x="254" y="153"/>
              </a:cxn>
              <a:cxn ang="0">
                <a:pos x="262" y="166"/>
              </a:cxn>
              <a:cxn ang="0">
                <a:pos x="381" y="166"/>
              </a:cxn>
              <a:cxn ang="0">
                <a:pos x="404" y="189"/>
              </a:cxn>
              <a:cxn ang="0">
                <a:pos x="386" y="223"/>
              </a:cxn>
              <a:cxn ang="0">
                <a:pos x="409" y="254"/>
              </a:cxn>
              <a:cxn ang="0">
                <a:pos x="390" y="277"/>
              </a:cxn>
              <a:cxn ang="0">
                <a:pos x="389" y="293"/>
              </a:cxn>
            </a:cxnLst>
            <a:rect l="0" t="0" r="r" b="b"/>
            <a:pathLst>
              <a:path w="426" h="429">
                <a:moveTo>
                  <a:pt x="417" y="279"/>
                </a:moveTo>
                <a:cubicBezTo>
                  <a:pt x="423" y="273"/>
                  <a:pt x="426" y="264"/>
                  <a:pt x="426" y="254"/>
                </a:cubicBezTo>
                <a:cubicBezTo>
                  <a:pt x="426" y="240"/>
                  <a:pt x="420" y="228"/>
                  <a:pt x="410" y="220"/>
                </a:cubicBezTo>
                <a:cubicBezTo>
                  <a:pt x="417" y="212"/>
                  <a:pt x="421" y="202"/>
                  <a:pt x="421" y="189"/>
                </a:cubicBezTo>
                <a:cubicBezTo>
                  <a:pt x="421" y="178"/>
                  <a:pt x="416" y="169"/>
                  <a:pt x="409" y="162"/>
                </a:cubicBezTo>
                <a:cubicBezTo>
                  <a:pt x="402" y="156"/>
                  <a:pt x="393" y="151"/>
                  <a:pt x="385" y="149"/>
                </a:cubicBezTo>
                <a:cubicBezTo>
                  <a:pt x="372" y="147"/>
                  <a:pt x="352" y="145"/>
                  <a:pt x="328" y="145"/>
                </a:cubicBezTo>
                <a:cubicBezTo>
                  <a:pt x="313" y="145"/>
                  <a:pt x="296" y="146"/>
                  <a:pt x="279" y="147"/>
                </a:cubicBezTo>
                <a:cubicBezTo>
                  <a:pt x="304" y="109"/>
                  <a:pt x="313" y="79"/>
                  <a:pt x="314" y="56"/>
                </a:cubicBezTo>
                <a:cubicBezTo>
                  <a:pt x="314" y="38"/>
                  <a:pt x="308" y="23"/>
                  <a:pt x="300" y="14"/>
                </a:cubicBezTo>
                <a:cubicBezTo>
                  <a:pt x="292" y="5"/>
                  <a:pt x="283" y="0"/>
                  <a:pt x="274" y="0"/>
                </a:cubicBezTo>
                <a:cubicBezTo>
                  <a:pt x="263" y="0"/>
                  <a:pt x="254" y="2"/>
                  <a:pt x="248" y="8"/>
                </a:cubicBezTo>
                <a:cubicBezTo>
                  <a:pt x="239" y="17"/>
                  <a:pt x="237" y="28"/>
                  <a:pt x="235" y="39"/>
                </a:cubicBezTo>
                <a:cubicBezTo>
                  <a:pt x="233" y="50"/>
                  <a:pt x="231" y="60"/>
                  <a:pt x="227" y="69"/>
                </a:cubicBezTo>
                <a:cubicBezTo>
                  <a:pt x="224" y="73"/>
                  <a:pt x="213" y="86"/>
                  <a:pt x="202" y="99"/>
                </a:cubicBezTo>
                <a:cubicBezTo>
                  <a:pt x="190" y="112"/>
                  <a:pt x="179" y="124"/>
                  <a:pt x="174" y="135"/>
                </a:cubicBezTo>
                <a:cubicBezTo>
                  <a:pt x="163" y="159"/>
                  <a:pt x="148" y="177"/>
                  <a:pt x="136" y="188"/>
                </a:cubicBezTo>
                <a:cubicBezTo>
                  <a:pt x="133" y="191"/>
                  <a:pt x="130" y="194"/>
                  <a:pt x="128" y="196"/>
                </a:cubicBezTo>
                <a:cubicBezTo>
                  <a:pt x="128" y="194"/>
                  <a:pt x="128" y="194"/>
                  <a:pt x="128" y="194"/>
                </a:cubicBezTo>
                <a:cubicBezTo>
                  <a:pt x="128" y="184"/>
                  <a:pt x="120" y="176"/>
                  <a:pt x="110" y="176"/>
                </a:cubicBezTo>
                <a:cubicBezTo>
                  <a:pt x="17" y="176"/>
                  <a:pt x="17" y="176"/>
                  <a:pt x="17" y="176"/>
                </a:cubicBezTo>
                <a:cubicBezTo>
                  <a:pt x="8" y="176"/>
                  <a:pt x="0" y="184"/>
                  <a:pt x="0" y="194"/>
                </a:cubicBezTo>
                <a:cubicBezTo>
                  <a:pt x="0" y="411"/>
                  <a:pt x="0" y="411"/>
                  <a:pt x="0" y="411"/>
                </a:cubicBezTo>
                <a:cubicBezTo>
                  <a:pt x="0" y="411"/>
                  <a:pt x="0" y="411"/>
                  <a:pt x="0" y="411"/>
                </a:cubicBezTo>
                <a:cubicBezTo>
                  <a:pt x="0" y="421"/>
                  <a:pt x="8" y="429"/>
                  <a:pt x="17" y="429"/>
                </a:cubicBezTo>
                <a:cubicBezTo>
                  <a:pt x="110" y="429"/>
                  <a:pt x="110" y="429"/>
                  <a:pt x="110" y="429"/>
                </a:cubicBezTo>
                <a:cubicBezTo>
                  <a:pt x="120" y="429"/>
                  <a:pt x="128" y="421"/>
                  <a:pt x="128" y="411"/>
                </a:cubicBezTo>
                <a:cubicBezTo>
                  <a:pt x="128" y="401"/>
                  <a:pt x="128" y="401"/>
                  <a:pt x="128" y="401"/>
                </a:cubicBezTo>
                <a:cubicBezTo>
                  <a:pt x="179" y="408"/>
                  <a:pt x="225" y="424"/>
                  <a:pt x="264" y="427"/>
                </a:cubicBezTo>
                <a:cubicBezTo>
                  <a:pt x="279" y="428"/>
                  <a:pt x="293" y="429"/>
                  <a:pt x="305" y="429"/>
                </a:cubicBezTo>
                <a:cubicBezTo>
                  <a:pt x="325" y="429"/>
                  <a:pt x="342" y="427"/>
                  <a:pt x="356" y="423"/>
                </a:cubicBezTo>
                <a:cubicBezTo>
                  <a:pt x="367" y="421"/>
                  <a:pt x="379" y="417"/>
                  <a:pt x="390" y="410"/>
                </a:cubicBezTo>
                <a:cubicBezTo>
                  <a:pt x="401" y="402"/>
                  <a:pt x="410" y="389"/>
                  <a:pt x="410" y="372"/>
                </a:cubicBezTo>
                <a:cubicBezTo>
                  <a:pt x="410" y="365"/>
                  <a:pt x="407" y="359"/>
                  <a:pt x="403" y="354"/>
                </a:cubicBezTo>
                <a:cubicBezTo>
                  <a:pt x="403" y="353"/>
                  <a:pt x="402" y="352"/>
                  <a:pt x="402" y="352"/>
                </a:cubicBezTo>
                <a:cubicBezTo>
                  <a:pt x="414" y="345"/>
                  <a:pt x="422" y="332"/>
                  <a:pt x="422" y="317"/>
                </a:cubicBezTo>
                <a:cubicBezTo>
                  <a:pt x="422" y="304"/>
                  <a:pt x="416" y="294"/>
                  <a:pt x="409" y="287"/>
                </a:cubicBezTo>
                <a:cubicBezTo>
                  <a:pt x="412" y="285"/>
                  <a:pt x="415" y="282"/>
                  <a:pt x="417" y="279"/>
                </a:cubicBezTo>
                <a:close/>
                <a:moveTo>
                  <a:pt x="110" y="411"/>
                </a:moveTo>
                <a:cubicBezTo>
                  <a:pt x="110" y="411"/>
                  <a:pt x="110" y="412"/>
                  <a:pt x="110" y="412"/>
                </a:cubicBezTo>
                <a:cubicBezTo>
                  <a:pt x="17" y="412"/>
                  <a:pt x="17" y="412"/>
                  <a:pt x="17" y="412"/>
                </a:cubicBezTo>
                <a:cubicBezTo>
                  <a:pt x="17" y="412"/>
                  <a:pt x="17" y="411"/>
                  <a:pt x="17" y="411"/>
                </a:cubicBezTo>
                <a:cubicBezTo>
                  <a:pt x="17" y="411"/>
                  <a:pt x="17" y="411"/>
                  <a:pt x="17" y="411"/>
                </a:cubicBezTo>
                <a:cubicBezTo>
                  <a:pt x="17" y="194"/>
                  <a:pt x="17" y="194"/>
                  <a:pt x="17" y="194"/>
                </a:cubicBezTo>
                <a:cubicBezTo>
                  <a:pt x="17" y="194"/>
                  <a:pt x="17" y="194"/>
                  <a:pt x="17" y="194"/>
                </a:cubicBezTo>
                <a:cubicBezTo>
                  <a:pt x="110" y="194"/>
                  <a:pt x="110" y="194"/>
                  <a:pt x="110" y="194"/>
                </a:cubicBezTo>
                <a:cubicBezTo>
                  <a:pt x="110" y="194"/>
                  <a:pt x="110" y="194"/>
                  <a:pt x="110" y="194"/>
                </a:cubicBezTo>
                <a:lnTo>
                  <a:pt x="110" y="411"/>
                </a:lnTo>
                <a:close/>
                <a:moveTo>
                  <a:pt x="389" y="293"/>
                </a:moveTo>
                <a:cubicBezTo>
                  <a:pt x="397" y="297"/>
                  <a:pt x="405" y="305"/>
                  <a:pt x="405" y="317"/>
                </a:cubicBezTo>
                <a:cubicBezTo>
                  <a:pt x="405" y="329"/>
                  <a:pt x="396" y="339"/>
                  <a:pt x="382" y="341"/>
                </a:cubicBezTo>
                <a:cubicBezTo>
                  <a:pt x="378" y="341"/>
                  <a:pt x="375" y="344"/>
                  <a:pt x="374" y="348"/>
                </a:cubicBezTo>
                <a:cubicBezTo>
                  <a:pt x="374" y="352"/>
                  <a:pt x="376" y="355"/>
                  <a:pt x="379" y="357"/>
                </a:cubicBezTo>
                <a:cubicBezTo>
                  <a:pt x="384" y="359"/>
                  <a:pt x="388" y="362"/>
                  <a:pt x="390" y="364"/>
                </a:cubicBezTo>
                <a:cubicBezTo>
                  <a:pt x="391" y="367"/>
                  <a:pt x="392" y="369"/>
                  <a:pt x="392" y="372"/>
                </a:cubicBezTo>
                <a:cubicBezTo>
                  <a:pt x="392" y="384"/>
                  <a:pt x="388" y="390"/>
                  <a:pt x="380" y="396"/>
                </a:cubicBezTo>
                <a:cubicBezTo>
                  <a:pt x="373" y="401"/>
                  <a:pt x="362" y="404"/>
                  <a:pt x="352" y="407"/>
                </a:cubicBezTo>
                <a:cubicBezTo>
                  <a:pt x="340" y="410"/>
                  <a:pt x="325" y="412"/>
                  <a:pt x="305" y="412"/>
                </a:cubicBezTo>
                <a:cubicBezTo>
                  <a:pt x="293" y="412"/>
                  <a:pt x="280" y="411"/>
                  <a:pt x="265" y="410"/>
                </a:cubicBezTo>
                <a:cubicBezTo>
                  <a:pt x="230" y="408"/>
                  <a:pt x="182" y="391"/>
                  <a:pt x="128" y="384"/>
                </a:cubicBezTo>
                <a:cubicBezTo>
                  <a:pt x="128" y="337"/>
                  <a:pt x="128" y="240"/>
                  <a:pt x="128" y="218"/>
                </a:cubicBezTo>
                <a:cubicBezTo>
                  <a:pt x="139" y="210"/>
                  <a:pt x="170" y="186"/>
                  <a:pt x="190" y="142"/>
                </a:cubicBezTo>
                <a:cubicBezTo>
                  <a:pt x="193" y="136"/>
                  <a:pt x="204" y="123"/>
                  <a:pt x="215" y="110"/>
                </a:cubicBezTo>
                <a:cubicBezTo>
                  <a:pt x="226" y="97"/>
                  <a:pt x="237" y="86"/>
                  <a:pt x="242" y="77"/>
                </a:cubicBezTo>
                <a:cubicBezTo>
                  <a:pt x="250" y="61"/>
                  <a:pt x="251" y="44"/>
                  <a:pt x="254" y="33"/>
                </a:cubicBezTo>
                <a:cubicBezTo>
                  <a:pt x="256" y="27"/>
                  <a:pt x="257" y="23"/>
                  <a:pt x="260" y="21"/>
                </a:cubicBezTo>
                <a:cubicBezTo>
                  <a:pt x="262" y="19"/>
                  <a:pt x="266" y="17"/>
                  <a:pt x="274" y="17"/>
                </a:cubicBezTo>
                <a:cubicBezTo>
                  <a:pt x="275" y="17"/>
                  <a:pt x="281" y="19"/>
                  <a:pt x="286" y="25"/>
                </a:cubicBezTo>
                <a:cubicBezTo>
                  <a:pt x="292" y="31"/>
                  <a:pt x="296" y="41"/>
                  <a:pt x="296" y="56"/>
                </a:cubicBezTo>
                <a:cubicBezTo>
                  <a:pt x="296" y="77"/>
                  <a:pt x="287" y="109"/>
                  <a:pt x="254" y="153"/>
                </a:cubicBezTo>
                <a:cubicBezTo>
                  <a:pt x="252" y="155"/>
                  <a:pt x="252" y="159"/>
                  <a:pt x="254" y="162"/>
                </a:cubicBezTo>
                <a:cubicBezTo>
                  <a:pt x="256" y="165"/>
                  <a:pt x="259" y="167"/>
                  <a:pt x="262" y="166"/>
                </a:cubicBezTo>
                <a:cubicBezTo>
                  <a:pt x="284" y="164"/>
                  <a:pt x="307" y="163"/>
                  <a:pt x="328" y="163"/>
                </a:cubicBezTo>
                <a:cubicBezTo>
                  <a:pt x="351" y="162"/>
                  <a:pt x="371" y="164"/>
                  <a:pt x="381" y="166"/>
                </a:cubicBezTo>
                <a:cubicBezTo>
                  <a:pt x="386" y="167"/>
                  <a:pt x="392" y="170"/>
                  <a:pt x="397" y="175"/>
                </a:cubicBezTo>
                <a:cubicBezTo>
                  <a:pt x="401" y="179"/>
                  <a:pt x="404" y="184"/>
                  <a:pt x="404" y="189"/>
                </a:cubicBezTo>
                <a:cubicBezTo>
                  <a:pt x="403" y="203"/>
                  <a:pt x="399" y="208"/>
                  <a:pt x="390" y="214"/>
                </a:cubicBezTo>
                <a:cubicBezTo>
                  <a:pt x="387" y="216"/>
                  <a:pt x="386" y="219"/>
                  <a:pt x="386" y="223"/>
                </a:cubicBezTo>
                <a:cubicBezTo>
                  <a:pt x="387" y="226"/>
                  <a:pt x="389" y="229"/>
                  <a:pt x="392" y="230"/>
                </a:cubicBezTo>
                <a:cubicBezTo>
                  <a:pt x="403" y="233"/>
                  <a:pt x="409" y="241"/>
                  <a:pt x="409" y="254"/>
                </a:cubicBezTo>
                <a:cubicBezTo>
                  <a:pt x="409" y="260"/>
                  <a:pt x="407" y="264"/>
                  <a:pt x="404" y="268"/>
                </a:cubicBezTo>
                <a:cubicBezTo>
                  <a:pt x="401" y="272"/>
                  <a:pt x="396" y="275"/>
                  <a:pt x="390" y="277"/>
                </a:cubicBezTo>
                <a:cubicBezTo>
                  <a:pt x="387" y="278"/>
                  <a:pt x="384" y="281"/>
                  <a:pt x="384" y="285"/>
                </a:cubicBezTo>
                <a:cubicBezTo>
                  <a:pt x="384" y="288"/>
                  <a:pt x="386" y="292"/>
                  <a:pt x="389" y="293"/>
                </a:cubicBezTo>
                <a:close/>
              </a:path>
            </a:pathLst>
          </a:custGeom>
          <a:solidFill>
            <a:srgbClr val="79A54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TextBox 17">
            <a:extLst>
              <a:ext uri="{FF2B5EF4-FFF2-40B4-BE49-F238E27FC236}">
                <a16:creationId xmlns:a16="http://schemas.microsoft.com/office/drawing/2014/main" id="{B006D632-EF42-4B9E-BA08-C61A1A01F84B}"/>
              </a:ext>
            </a:extLst>
          </p:cNvPr>
          <p:cNvSpPr txBox="1"/>
          <p:nvPr/>
        </p:nvSpPr>
        <p:spPr>
          <a:xfrm>
            <a:off x="1081814" y="4774762"/>
            <a:ext cx="1738654" cy="830997"/>
          </a:xfrm>
          <a:prstGeom prst="rect">
            <a:avLst/>
          </a:prstGeom>
          <a:noFill/>
        </p:spPr>
        <p:txBody>
          <a:bodyPr wrap="square" rtlCol="0">
            <a:spAutoFit/>
          </a:bodyPr>
          <a:lstStyle/>
          <a:p>
            <a:pPr algn="ctr"/>
            <a:r>
              <a:rPr lang="en-US" sz="1200" dirty="0">
                <a:solidFill>
                  <a:srgbClr val="FF0000"/>
                </a:solidFill>
              </a:rPr>
              <a:t>Disagree – Not concerned about catching coronavirus (%)</a:t>
            </a:r>
            <a:endParaRPr lang="en-GB" sz="1200" dirty="0">
              <a:solidFill>
                <a:srgbClr val="FF0000"/>
              </a:solidFill>
            </a:endParaRPr>
          </a:p>
        </p:txBody>
      </p:sp>
      <p:sp>
        <p:nvSpPr>
          <p:cNvPr id="19" name="TextBox 18">
            <a:extLst>
              <a:ext uri="{FF2B5EF4-FFF2-40B4-BE49-F238E27FC236}">
                <a16:creationId xmlns:a16="http://schemas.microsoft.com/office/drawing/2014/main" id="{01C0A2A1-AF58-4F12-A5D2-B34A3C63CCCC}"/>
              </a:ext>
            </a:extLst>
          </p:cNvPr>
          <p:cNvSpPr txBox="1"/>
          <p:nvPr/>
        </p:nvSpPr>
        <p:spPr>
          <a:xfrm>
            <a:off x="1960564" y="4366143"/>
            <a:ext cx="1738654" cy="261610"/>
          </a:xfrm>
          <a:prstGeom prst="rect">
            <a:avLst/>
          </a:prstGeom>
          <a:noFill/>
        </p:spPr>
        <p:txBody>
          <a:bodyPr wrap="square" rtlCol="0">
            <a:spAutoFit/>
          </a:bodyPr>
          <a:lstStyle/>
          <a:p>
            <a:pPr algn="ctr"/>
            <a:r>
              <a:rPr lang="en-US" sz="1100" dirty="0">
                <a:solidFill>
                  <a:schemeClr val="accent2"/>
                </a:solidFill>
              </a:rPr>
              <a:t>Unsure</a:t>
            </a:r>
            <a:endParaRPr lang="en-GB" sz="1100" dirty="0">
              <a:solidFill>
                <a:schemeClr val="accent2"/>
              </a:solidFill>
            </a:endParaRPr>
          </a:p>
        </p:txBody>
      </p:sp>
      <p:sp>
        <p:nvSpPr>
          <p:cNvPr id="20" name="TextBox 19">
            <a:extLst>
              <a:ext uri="{FF2B5EF4-FFF2-40B4-BE49-F238E27FC236}">
                <a16:creationId xmlns:a16="http://schemas.microsoft.com/office/drawing/2014/main" id="{A6266EB2-CA6A-4966-9415-19E207A7FA76}"/>
              </a:ext>
            </a:extLst>
          </p:cNvPr>
          <p:cNvSpPr txBox="1"/>
          <p:nvPr/>
        </p:nvSpPr>
        <p:spPr>
          <a:xfrm>
            <a:off x="1091237" y="1774281"/>
            <a:ext cx="1738654" cy="646331"/>
          </a:xfrm>
          <a:prstGeom prst="rect">
            <a:avLst/>
          </a:prstGeom>
          <a:noFill/>
        </p:spPr>
        <p:txBody>
          <a:bodyPr wrap="square" rtlCol="0">
            <a:spAutoFit/>
          </a:bodyPr>
          <a:lstStyle/>
          <a:p>
            <a:pPr algn="ctr"/>
            <a:r>
              <a:rPr lang="en-US" sz="1200" dirty="0">
                <a:solidFill>
                  <a:srgbClr val="79A542"/>
                </a:solidFill>
              </a:rPr>
              <a:t>Agree Concerned about catching Coronavirus (%)</a:t>
            </a:r>
            <a:endParaRPr lang="en-GB" sz="1200" dirty="0">
              <a:solidFill>
                <a:srgbClr val="79A542"/>
              </a:solidFill>
            </a:endParaRPr>
          </a:p>
        </p:txBody>
      </p:sp>
      <p:sp>
        <p:nvSpPr>
          <p:cNvPr id="21" name="Freeform 19">
            <a:extLst>
              <a:ext uri="{FF2B5EF4-FFF2-40B4-BE49-F238E27FC236}">
                <a16:creationId xmlns:a16="http://schemas.microsoft.com/office/drawing/2014/main" id="{F0AC0900-CABC-4297-A810-1506354DD273}"/>
              </a:ext>
            </a:extLst>
          </p:cNvPr>
          <p:cNvSpPr>
            <a:spLocks noChangeAspect="1" noEditPoints="1"/>
          </p:cNvSpPr>
          <p:nvPr/>
        </p:nvSpPr>
        <p:spPr bwMode="auto">
          <a:xfrm>
            <a:off x="2757771" y="4774762"/>
            <a:ext cx="444125" cy="447650"/>
          </a:xfrm>
          <a:custGeom>
            <a:avLst/>
            <a:gdLst/>
            <a:ahLst/>
            <a:cxnLst>
              <a:cxn ang="0">
                <a:pos x="423" y="111"/>
              </a:cxn>
              <a:cxn ang="0">
                <a:pos x="404" y="75"/>
              </a:cxn>
              <a:cxn ang="0">
                <a:pos x="391" y="19"/>
              </a:cxn>
              <a:cxn ang="0">
                <a:pos x="306" y="0"/>
              </a:cxn>
              <a:cxn ang="0">
                <a:pos x="129" y="27"/>
              </a:cxn>
              <a:cxn ang="0">
                <a:pos x="111" y="0"/>
              </a:cxn>
              <a:cxn ang="0">
                <a:pos x="0" y="18"/>
              </a:cxn>
              <a:cxn ang="0">
                <a:pos x="0" y="234"/>
              </a:cxn>
              <a:cxn ang="0">
                <a:pos x="111" y="252"/>
              </a:cxn>
              <a:cxn ang="0">
                <a:pos x="129" y="233"/>
              </a:cxn>
              <a:cxn ang="0">
                <a:pos x="175" y="294"/>
              </a:cxn>
              <a:cxn ang="0">
                <a:pos x="227" y="360"/>
              </a:cxn>
              <a:cxn ang="0">
                <a:pos x="249" y="420"/>
              </a:cxn>
              <a:cxn ang="0">
                <a:pos x="301" y="414"/>
              </a:cxn>
              <a:cxn ang="0">
                <a:pos x="280" y="281"/>
              </a:cxn>
              <a:cxn ang="0">
                <a:pos x="386" y="279"/>
              </a:cxn>
              <a:cxn ang="0">
                <a:pos x="422" y="239"/>
              </a:cxn>
              <a:cxn ang="0">
                <a:pos x="427" y="174"/>
              </a:cxn>
              <a:cxn ang="0">
                <a:pos x="410" y="142"/>
              </a:cxn>
              <a:cxn ang="0">
                <a:pos x="111" y="235"/>
              </a:cxn>
              <a:cxn ang="0">
                <a:pos x="18" y="234"/>
              </a:cxn>
              <a:cxn ang="0">
                <a:pos x="18" y="18"/>
              </a:cxn>
              <a:cxn ang="0">
                <a:pos x="111" y="17"/>
              </a:cxn>
              <a:cxn ang="0">
                <a:pos x="111" y="234"/>
              </a:cxn>
              <a:cxn ang="0">
                <a:pos x="391" y="151"/>
              </a:cxn>
              <a:cxn ang="0">
                <a:pos x="410" y="174"/>
              </a:cxn>
              <a:cxn ang="0">
                <a:pos x="387" y="206"/>
              </a:cxn>
              <a:cxn ang="0">
                <a:pos x="405" y="239"/>
              </a:cxn>
              <a:cxn ang="0">
                <a:pos x="382" y="262"/>
              </a:cxn>
              <a:cxn ang="0">
                <a:pos x="263" y="262"/>
              </a:cxn>
              <a:cxn ang="0">
                <a:pos x="255" y="276"/>
              </a:cxn>
              <a:cxn ang="0">
                <a:pos x="287" y="403"/>
              </a:cxn>
              <a:cxn ang="0">
                <a:pos x="261" y="408"/>
              </a:cxn>
              <a:cxn ang="0">
                <a:pos x="243" y="352"/>
              </a:cxn>
              <a:cxn ang="0">
                <a:pos x="191" y="286"/>
              </a:cxn>
              <a:cxn ang="0">
                <a:pos x="129" y="45"/>
              </a:cxn>
              <a:cxn ang="0">
                <a:pos x="306" y="17"/>
              </a:cxn>
              <a:cxn ang="0">
                <a:pos x="381" y="33"/>
              </a:cxn>
              <a:cxn ang="0">
                <a:pos x="390" y="64"/>
              </a:cxn>
              <a:cxn ang="0">
                <a:pos x="375" y="81"/>
              </a:cxn>
              <a:cxn ang="0">
                <a:pos x="405" y="111"/>
              </a:cxn>
              <a:cxn ang="0">
                <a:pos x="385" y="144"/>
              </a:cxn>
            </a:cxnLst>
            <a:rect l="0" t="0" r="r" b="b"/>
            <a:pathLst>
              <a:path w="427" h="429">
                <a:moveTo>
                  <a:pt x="410" y="142"/>
                </a:moveTo>
                <a:cubicBezTo>
                  <a:pt x="417" y="135"/>
                  <a:pt x="423" y="124"/>
                  <a:pt x="423" y="111"/>
                </a:cubicBezTo>
                <a:cubicBezTo>
                  <a:pt x="423" y="97"/>
                  <a:pt x="415" y="84"/>
                  <a:pt x="403" y="77"/>
                </a:cubicBezTo>
                <a:cubicBezTo>
                  <a:pt x="403" y="76"/>
                  <a:pt x="404" y="76"/>
                  <a:pt x="404" y="75"/>
                </a:cubicBezTo>
                <a:cubicBezTo>
                  <a:pt x="408" y="70"/>
                  <a:pt x="410" y="63"/>
                  <a:pt x="410" y="57"/>
                </a:cubicBezTo>
                <a:cubicBezTo>
                  <a:pt x="411" y="39"/>
                  <a:pt x="402" y="26"/>
                  <a:pt x="391" y="19"/>
                </a:cubicBezTo>
                <a:cubicBezTo>
                  <a:pt x="380" y="11"/>
                  <a:pt x="368" y="8"/>
                  <a:pt x="357" y="5"/>
                </a:cubicBezTo>
                <a:cubicBezTo>
                  <a:pt x="343" y="1"/>
                  <a:pt x="326" y="0"/>
                  <a:pt x="306" y="0"/>
                </a:cubicBezTo>
                <a:cubicBezTo>
                  <a:pt x="294" y="0"/>
                  <a:pt x="280" y="0"/>
                  <a:pt x="265" y="1"/>
                </a:cubicBezTo>
                <a:cubicBezTo>
                  <a:pt x="226" y="4"/>
                  <a:pt x="180" y="20"/>
                  <a:pt x="129" y="27"/>
                </a:cubicBezTo>
                <a:cubicBezTo>
                  <a:pt x="129" y="18"/>
                  <a:pt x="129" y="18"/>
                  <a:pt x="129" y="18"/>
                </a:cubicBezTo>
                <a:cubicBezTo>
                  <a:pt x="129" y="8"/>
                  <a:pt x="121" y="0"/>
                  <a:pt x="111" y="0"/>
                </a:cubicBezTo>
                <a:cubicBezTo>
                  <a:pt x="18" y="0"/>
                  <a:pt x="18" y="0"/>
                  <a:pt x="18" y="0"/>
                </a:cubicBezTo>
                <a:cubicBezTo>
                  <a:pt x="8" y="0"/>
                  <a:pt x="0" y="8"/>
                  <a:pt x="0" y="18"/>
                </a:cubicBezTo>
                <a:cubicBezTo>
                  <a:pt x="0" y="18"/>
                  <a:pt x="0" y="18"/>
                  <a:pt x="0" y="18"/>
                </a:cubicBezTo>
                <a:cubicBezTo>
                  <a:pt x="0" y="234"/>
                  <a:pt x="0" y="234"/>
                  <a:pt x="0" y="234"/>
                </a:cubicBezTo>
                <a:cubicBezTo>
                  <a:pt x="0" y="244"/>
                  <a:pt x="8" y="252"/>
                  <a:pt x="18" y="252"/>
                </a:cubicBezTo>
                <a:cubicBezTo>
                  <a:pt x="111" y="252"/>
                  <a:pt x="111" y="252"/>
                  <a:pt x="111" y="252"/>
                </a:cubicBezTo>
                <a:cubicBezTo>
                  <a:pt x="121" y="252"/>
                  <a:pt x="129" y="244"/>
                  <a:pt x="129" y="234"/>
                </a:cubicBezTo>
                <a:cubicBezTo>
                  <a:pt x="129" y="233"/>
                  <a:pt x="129" y="233"/>
                  <a:pt x="129" y="233"/>
                </a:cubicBezTo>
                <a:cubicBezTo>
                  <a:pt x="131" y="235"/>
                  <a:pt x="134" y="237"/>
                  <a:pt x="137" y="240"/>
                </a:cubicBezTo>
                <a:cubicBezTo>
                  <a:pt x="149" y="252"/>
                  <a:pt x="164" y="269"/>
                  <a:pt x="175" y="294"/>
                </a:cubicBezTo>
                <a:cubicBezTo>
                  <a:pt x="180" y="304"/>
                  <a:pt x="191" y="317"/>
                  <a:pt x="202" y="330"/>
                </a:cubicBezTo>
                <a:cubicBezTo>
                  <a:pt x="214" y="342"/>
                  <a:pt x="225" y="355"/>
                  <a:pt x="227" y="360"/>
                </a:cubicBezTo>
                <a:cubicBezTo>
                  <a:pt x="232" y="368"/>
                  <a:pt x="234" y="379"/>
                  <a:pt x="236" y="390"/>
                </a:cubicBezTo>
                <a:cubicBezTo>
                  <a:pt x="238" y="400"/>
                  <a:pt x="240" y="412"/>
                  <a:pt x="249" y="420"/>
                </a:cubicBezTo>
                <a:cubicBezTo>
                  <a:pt x="255" y="426"/>
                  <a:pt x="264" y="429"/>
                  <a:pt x="275" y="429"/>
                </a:cubicBezTo>
                <a:cubicBezTo>
                  <a:pt x="284" y="429"/>
                  <a:pt x="292" y="424"/>
                  <a:pt x="301" y="414"/>
                </a:cubicBezTo>
                <a:cubicBezTo>
                  <a:pt x="308" y="405"/>
                  <a:pt x="314" y="391"/>
                  <a:pt x="314" y="372"/>
                </a:cubicBezTo>
                <a:cubicBezTo>
                  <a:pt x="314" y="349"/>
                  <a:pt x="305" y="319"/>
                  <a:pt x="280" y="281"/>
                </a:cubicBezTo>
                <a:cubicBezTo>
                  <a:pt x="297" y="283"/>
                  <a:pt x="314" y="283"/>
                  <a:pt x="329" y="283"/>
                </a:cubicBezTo>
                <a:cubicBezTo>
                  <a:pt x="353" y="283"/>
                  <a:pt x="373" y="282"/>
                  <a:pt x="386" y="279"/>
                </a:cubicBezTo>
                <a:cubicBezTo>
                  <a:pt x="394" y="277"/>
                  <a:pt x="403" y="273"/>
                  <a:pt x="410" y="266"/>
                </a:cubicBezTo>
                <a:cubicBezTo>
                  <a:pt x="416" y="259"/>
                  <a:pt x="422" y="250"/>
                  <a:pt x="422" y="239"/>
                </a:cubicBezTo>
                <a:cubicBezTo>
                  <a:pt x="422" y="226"/>
                  <a:pt x="418" y="216"/>
                  <a:pt x="411" y="209"/>
                </a:cubicBezTo>
                <a:cubicBezTo>
                  <a:pt x="421" y="201"/>
                  <a:pt x="427" y="188"/>
                  <a:pt x="427" y="174"/>
                </a:cubicBezTo>
                <a:cubicBezTo>
                  <a:pt x="427" y="165"/>
                  <a:pt x="424" y="156"/>
                  <a:pt x="418" y="149"/>
                </a:cubicBezTo>
                <a:cubicBezTo>
                  <a:pt x="416" y="146"/>
                  <a:pt x="413" y="144"/>
                  <a:pt x="410" y="142"/>
                </a:cubicBezTo>
                <a:close/>
                <a:moveTo>
                  <a:pt x="111" y="234"/>
                </a:moveTo>
                <a:cubicBezTo>
                  <a:pt x="111" y="235"/>
                  <a:pt x="111" y="235"/>
                  <a:pt x="111" y="235"/>
                </a:cubicBezTo>
                <a:cubicBezTo>
                  <a:pt x="18" y="235"/>
                  <a:pt x="18" y="235"/>
                  <a:pt x="18" y="235"/>
                </a:cubicBezTo>
                <a:cubicBezTo>
                  <a:pt x="18" y="235"/>
                  <a:pt x="18" y="235"/>
                  <a:pt x="18" y="234"/>
                </a:cubicBezTo>
                <a:cubicBezTo>
                  <a:pt x="18" y="18"/>
                  <a:pt x="18" y="18"/>
                  <a:pt x="18" y="18"/>
                </a:cubicBezTo>
                <a:cubicBezTo>
                  <a:pt x="18" y="18"/>
                  <a:pt x="18" y="18"/>
                  <a:pt x="18" y="18"/>
                </a:cubicBezTo>
                <a:cubicBezTo>
                  <a:pt x="18" y="17"/>
                  <a:pt x="18" y="17"/>
                  <a:pt x="18" y="17"/>
                </a:cubicBezTo>
                <a:cubicBezTo>
                  <a:pt x="111" y="17"/>
                  <a:pt x="111" y="17"/>
                  <a:pt x="111" y="17"/>
                </a:cubicBezTo>
                <a:cubicBezTo>
                  <a:pt x="111" y="17"/>
                  <a:pt x="111" y="17"/>
                  <a:pt x="111" y="18"/>
                </a:cubicBezTo>
                <a:lnTo>
                  <a:pt x="111" y="234"/>
                </a:lnTo>
                <a:close/>
                <a:moveTo>
                  <a:pt x="385" y="144"/>
                </a:moveTo>
                <a:cubicBezTo>
                  <a:pt x="385" y="147"/>
                  <a:pt x="387" y="150"/>
                  <a:pt x="391" y="151"/>
                </a:cubicBezTo>
                <a:cubicBezTo>
                  <a:pt x="397" y="154"/>
                  <a:pt x="402" y="157"/>
                  <a:pt x="405" y="160"/>
                </a:cubicBezTo>
                <a:cubicBezTo>
                  <a:pt x="408" y="164"/>
                  <a:pt x="410" y="168"/>
                  <a:pt x="410" y="174"/>
                </a:cubicBezTo>
                <a:cubicBezTo>
                  <a:pt x="409" y="187"/>
                  <a:pt x="403" y="195"/>
                  <a:pt x="393" y="199"/>
                </a:cubicBezTo>
                <a:cubicBezTo>
                  <a:pt x="390" y="200"/>
                  <a:pt x="388" y="203"/>
                  <a:pt x="387" y="206"/>
                </a:cubicBezTo>
                <a:cubicBezTo>
                  <a:pt x="387" y="209"/>
                  <a:pt x="388" y="213"/>
                  <a:pt x="391" y="214"/>
                </a:cubicBezTo>
                <a:cubicBezTo>
                  <a:pt x="400" y="220"/>
                  <a:pt x="404" y="225"/>
                  <a:pt x="405" y="239"/>
                </a:cubicBezTo>
                <a:cubicBezTo>
                  <a:pt x="405" y="244"/>
                  <a:pt x="402" y="249"/>
                  <a:pt x="397" y="254"/>
                </a:cubicBezTo>
                <a:cubicBezTo>
                  <a:pt x="393" y="258"/>
                  <a:pt x="387" y="261"/>
                  <a:pt x="382" y="262"/>
                </a:cubicBezTo>
                <a:cubicBezTo>
                  <a:pt x="372" y="265"/>
                  <a:pt x="352" y="266"/>
                  <a:pt x="329" y="266"/>
                </a:cubicBezTo>
                <a:cubicBezTo>
                  <a:pt x="308" y="266"/>
                  <a:pt x="285" y="265"/>
                  <a:pt x="263" y="262"/>
                </a:cubicBezTo>
                <a:cubicBezTo>
                  <a:pt x="260" y="262"/>
                  <a:pt x="257" y="263"/>
                  <a:pt x="255" y="266"/>
                </a:cubicBezTo>
                <a:cubicBezTo>
                  <a:pt x="253" y="269"/>
                  <a:pt x="253" y="273"/>
                  <a:pt x="255" y="276"/>
                </a:cubicBezTo>
                <a:cubicBezTo>
                  <a:pt x="288" y="320"/>
                  <a:pt x="297" y="351"/>
                  <a:pt x="297" y="372"/>
                </a:cubicBezTo>
                <a:cubicBezTo>
                  <a:pt x="297" y="387"/>
                  <a:pt x="292" y="397"/>
                  <a:pt x="287" y="403"/>
                </a:cubicBezTo>
                <a:cubicBezTo>
                  <a:pt x="282" y="410"/>
                  <a:pt x="276" y="412"/>
                  <a:pt x="275" y="412"/>
                </a:cubicBezTo>
                <a:cubicBezTo>
                  <a:pt x="267" y="411"/>
                  <a:pt x="263" y="410"/>
                  <a:pt x="261" y="408"/>
                </a:cubicBezTo>
                <a:cubicBezTo>
                  <a:pt x="258" y="405"/>
                  <a:pt x="257" y="402"/>
                  <a:pt x="255" y="396"/>
                </a:cubicBezTo>
                <a:cubicBezTo>
                  <a:pt x="252" y="385"/>
                  <a:pt x="251" y="368"/>
                  <a:pt x="243" y="352"/>
                </a:cubicBezTo>
                <a:cubicBezTo>
                  <a:pt x="238" y="343"/>
                  <a:pt x="227" y="331"/>
                  <a:pt x="216" y="318"/>
                </a:cubicBezTo>
                <a:cubicBezTo>
                  <a:pt x="205" y="306"/>
                  <a:pt x="193" y="293"/>
                  <a:pt x="191" y="286"/>
                </a:cubicBezTo>
                <a:cubicBezTo>
                  <a:pt x="171" y="243"/>
                  <a:pt x="140" y="219"/>
                  <a:pt x="129" y="211"/>
                </a:cubicBezTo>
                <a:cubicBezTo>
                  <a:pt x="129" y="189"/>
                  <a:pt x="129" y="92"/>
                  <a:pt x="129" y="45"/>
                </a:cubicBezTo>
                <a:cubicBezTo>
                  <a:pt x="183" y="37"/>
                  <a:pt x="231" y="21"/>
                  <a:pt x="266" y="19"/>
                </a:cubicBezTo>
                <a:cubicBezTo>
                  <a:pt x="281" y="18"/>
                  <a:pt x="294" y="17"/>
                  <a:pt x="306" y="17"/>
                </a:cubicBezTo>
                <a:cubicBezTo>
                  <a:pt x="325" y="17"/>
                  <a:pt x="341" y="19"/>
                  <a:pt x="353" y="22"/>
                </a:cubicBezTo>
                <a:cubicBezTo>
                  <a:pt x="363" y="25"/>
                  <a:pt x="374" y="28"/>
                  <a:pt x="381" y="33"/>
                </a:cubicBezTo>
                <a:cubicBezTo>
                  <a:pt x="389" y="38"/>
                  <a:pt x="393" y="44"/>
                  <a:pt x="393" y="57"/>
                </a:cubicBezTo>
                <a:cubicBezTo>
                  <a:pt x="393" y="60"/>
                  <a:pt x="392" y="62"/>
                  <a:pt x="390" y="64"/>
                </a:cubicBezTo>
                <a:cubicBezTo>
                  <a:pt x="389" y="67"/>
                  <a:pt x="385" y="69"/>
                  <a:pt x="380" y="72"/>
                </a:cubicBezTo>
                <a:cubicBezTo>
                  <a:pt x="377" y="73"/>
                  <a:pt x="375" y="77"/>
                  <a:pt x="375" y="81"/>
                </a:cubicBezTo>
                <a:cubicBezTo>
                  <a:pt x="376" y="84"/>
                  <a:pt x="379" y="87"/>
                  <a:pt x="383" y="88"/>
                </a:cubicBezTo>
                <a:cubicBezTo>
                  <a:pt x="397" y="90"/>
                  <a:pt x="405" y="100"/>
                  <a:pt x="405" y="111"/>
                </a:cubicBezTo>
                <a:cubicBezTo>
                  <a:pt x="405" y="123"/>
                  <a:pt x="398" y="131"/>
                  <a:pt x="390" y="135"/>
                </a:cubicBezTo>
                <a:cubicBezTo>
                  <a:pt x="387" y="137"/>
                  <a:pt x="385" y="140"/>
                  <a:pt x="385" y="144"/>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Title 1">
            <a:extLst>
              <a:ext uri="{FF2B5EF4-FFF2-40B4-BE49-F238E27FC236}">
                <a16:creationId xmlns:a16="http://schemas.microsoft.com/office/drawing/2014/main" id="{B35F347C-10F7-4E45-A6B6-91C73AC3F21C}"/>
              </a:ext>
            </a:extLst>
          </p:cNvPr>
          <p:cNvSpPr>
            <a:spLocks noGrp="1"/>
          </p:cNvSpPr>
          <p:nvPr/>
        </p:nvSpPr>
        <p:spPr>
          <a:xfrm>
            <a:off x="240632" y="6216915"/>
            <a:ext cx="10284612" cy="399519"/>
          </a:xfrm>
          <a:prstGeom prst="rect">
            <a:avLst/>
          </a:prstGeom>
        </p:spPr>
        <p:txBody>
          <a:bodyPr/>
          <a:lstStyle>
            <a:lvl1pPr algn="ctr" rtl="0" eaLnBrk="1" fontAlgn="base" hangingPunct="1">
              <a:spcBef>
                <a:spcPct val="0"/>
              </a:spcBef>
              <a:spcAft>
                <a:spcPct val="0"/>
              </a:spcAft>
              <a:defRPr sz="3200" b="1">
                <a:solidFill>
                  <a:schemeClr val="tx1"/>
                </a:solidFill>
                <a:latin typeface="+mj-lt"/>
                <a:ea typeface="ＭＳ Ｐゴシック" charset="0"/>
                <a:cs typeface="+mj-cs"/>
              </a:defRPr>
            </a:lvl1pPr>
            <a:lvl2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2pPr>
            <a:lvl3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3pPr>
            <a:lvl4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4pPr>
            <a:lvl5pPr algn="ctr" rtl="0" eaLnBrk="1" fontAlgn="base" hangingPunct="1">
              <a:spcBef>
                <a:spcPct val="0"/>
              </a:spcBef>
              <a:spcAft>
                <a:spcPct val="0"/>
              </a:spcAft>
              <a:defRPr sz="3200" b="1">
                <a:solidFill>
                  <a:schemeClr val="tx1"/>
                </a:solidFill>
                <a:latin typeface="Arial" pitchFamily="-109" charset="0"/>
                <a:ea typeface="ＭＳ Ｐゴシック" charset="0"/>
                <a:cs typeface="Arial" pitchFamily="-109" charset="0"/>
              </a:defRPr>
            </a:lvl5pPr>
            <a:lvl6pPr marL="4572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6pPr>
            <a:lvl7pPr marL="9144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7pPr>
            <a:lvl8pPr marL="13716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8pPr>
            <a:lvl9pPr marL="1828800" algn="ctr" rtl="0" eaLnBrk="1" fontAlgn="base" hangingPunct="1">
              <a:spcBef>
                <a:spcPct val="0"/>
              </a:spcBef>
              <a:spcAft>
                <a:spcPct val="0"/>
              </a:spcAft>
              <a:defRPr sz="3200" b="1">
                <a:solidFill>
                  <a:schemeClr val="tx2"/>
                </a:solidFill>
                <a:latin typeface="Arial" pitchFamily="-109" charset="0"/>
                <a:ea typeface="Arial" pitchFamily="-109" charset="0"/>
                <a:cs typeface="Arial" pitchFamily="-109" charset="0"/>
              </a:defRPr>
            </a:lvl9pPr>
          </a:lstStyle>
          <a:p>
            <a:pPr algn="l"/>
            <a:r>
              <a:rPr lang="en-GB" sz="1000" b="0" i="1" dirty="0">
                <a:latin typeface="+mn-lt"/>
                <a:cs typeface="Corbel Regular" charset="0"/>
              </a:rPr>
              <a:t>Q  </a:t>
            </a:r>
            <a:r>
              <a:rPr lang="en-GB" sz="1000" b="0" i="1" dirty="0">
                <a:latin typeface="+mn-lt"/>
              </a:rPr>
              <a:t>How strongly do you agree or disagree with the following statement?   I am afraid that either myself or someone in my family may actually catch the Coronavirus?</a:t>
            </a:r>
            <a:endParaRPr lang="en-GB" sz="1000" b="0" i="1" dirty="0">
              <a:latin typeface="+mn-lt"/>
              <a:cs typeface="Corbel Regular" charset="0"/>
            </a:endParaRPr>
          </a:p>
        </p:txBody>
      </p:sp>
    </p:spTree>
    <p:extLst>
      <p:ext uri="{BB962C8B-B14F-4D97-AF65-F5344CB8AC3E}">
        <p14:creationId xmlns:p14="http://schemas.microsoft.com/office/powerpoint/2010/main" val="689967141"/>
      </p:ext>
    </p:extLst>
  </p:cSld>
  <p:clrMapOvr>
    <a:masterClrMapping/>
  </p:clrMapOvr>
</p:sld>
</file>

<file path=ppt/theme/theme1.xml><?xml version="1.0" encoding="utf-8"?>
<a:theme xmlns:a="http://schemas.openxmlformats.org/drawingml/2006/main" name="2_Office Theme">
  <a:themeElements>
    <a:clrScheme name="ORB INTL">
      <a:dk1>
        <a:srgbClr val="3B3B3B"/>
      </a:dk1>
      <a:lt1>
        <a:srgbClr val="FFFFFF"/>
      </a:lt1>
      <a:dk2>
        <a:srgbClr val="000000"/>
      </a:dk2>
      <a:lt2>
        <a:srgbClr val="FAFAFA"/>
      </a:lt2>
      <a:accent1>
        <a:srgbClr val="A01523"/>
      </a:accent1>
      <a:accent2>
        <a:srgbClr val="75767A"/>
      </a:accent2>
      <a:accent3>
        <a:srgbClr val="A1A4A7"/>
      </a:accent3>
      <a:accent4>
        <a:srgbClr val="D3D4D3"/>
      </a:accent4>
      <a:accent5>
        <a:srgbClr val="EEECEF"/>
      </a:accent5>
      <a:accent6>
        <a:srgbClr val="B41C29"/>
      </a:accent6>
      <a:hlink>
        <a:srgbClr val="89151D"/>
      </a:hlink>
      <a:folHlink>
        <a:srgbClr val="6307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y's Template " id="{9E657833-F101-684B-85AF-EAFB441F2CD5}" vid="{E79EFF7B-5780-2B45-9E07-E080E0DDB7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3B584AA58A3B4CB5C325EBDDFAD3FA" ma:contentTypeVersion="10" ma:contentTypeDescription="Create a new document." ma:contentTypeScope="" ma:versionID="7c6eedd21b2e08306ecc5bc9ae537745">
  <xsd:schema xmlns:xsd="http://www.w3.org/2001/XMLSchema" xmlns:xs="http://www.w3.org/2001/XMLSchema" xmlns:p="http://schemas.microsoft.com/office/2006/metadata/properties" xmlns:ns2="df5b0761-809d-4618-8d5c-7f423bfcde33" xmlns:ns3="191d760b-e5ef-40c0-9638-227ac3e12945" targetNamespace="http://schemas.microsoft.com/office/2006/metadata/properties" ma:root="true" ma:fieldsID="a9ac6616b41509f7914a7f9a72e439d9" ns2:_="" ns3:_="">
    <xsd:import namespace="df5b0761-809d-4618-8d5c-7f423bfcde33"/>
    <xsd:import namespace="191d760b-e5ef-40c0-9638-227ac3e1294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b0761-809d-4618-8d5c-7f423bfcde3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91d760b-e5ef-40c0-9638-227ac3e1294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f5b0761-809d-4618-8d5c-7f423bfcde33">JDCZQ76EAR7N-554847766-80956</_dlc_DocId>
    <_dlc_DocIdUrl xmlns="df5b0761-809d-4618-8d5c-7f423bfcde33">
      <Url>https://orbinternational.sharepoint.com/sites/orb-jobs/_layouts/15/DocIdRedir.aspx?ID=JDCZQ76EAR7N-554847766-80956</Url>
      <Description>JDCZQ76EAR7N-554847766-80956</Description>
    </_dlc_DocIdUrl>
  </documentManagement>
</p:properties>
</file>

<file path=customXml/itemProps1.xml><?xml version="1.0" encoding="utf-8"?>
<ds:datastoreItem xmlns:ds="http://schemas.openxmlformats.org/officeDocument/2006/customXml" ds:itemID="{BADD2090-BB54-4D7A-BE47-E4A27F3AF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5b0761-809d-4618-8d5c-7f423bfcde33"/>
    <ds:schemaRef ds:uri="191d760b-e5ef-40c0-9638-227ac3e129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742119-100B-4872-98B5-1EB084D3E965}">
  <ds:schemaRefs>
    <ds:schemaRef ds:uri="http://schemas.microsoft.com/sharepoint/events"/>
  </ds:schemaRefs>
</ds:datastoreItem>
</file>

<file path=customXml/itemProps3.xml><?xml version="1.0" encoding="utf-8"?>
<ds:datastoreItem xmlns:ds="http://schemas.openxmlformats.org/officeDocument/2006/customXml" ds:itemID="{94666927-E7C6-4610-94EF-2FAFE4E9BF81}">
  <ds:schemaRefs>
    <ds:schemaRef ds:uri="http://schemas.microsoft.com/sharepoint/v3/contenttype/forms"/>
  </ds:schemaRefs>
</ds:datastoreItem>
</file>

<file path=customXml/itemProps4.xml><?xml version="1.0" encoding="utf-8"?>
<ds:datastoreItem xmlns:ds="http://schemas.openxmlformats.org/officeDocument/2006/customXml" ds:itemID="{02788CE7-4FE5-45AA-BDE4-23087DAD8D0C}">
  <ds:schemaRefs>
    <ds:schemaRef ds:uri="df5b0761-809d-4618-8d5c-7f423bfcde33"/>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 ds:uri="http://purl.org/dc/elements/1.1/"/>
    <ds:schemaRef ds:uri="http://schemas.openxmlformats.org/package/2006/metadata/core-properties"/>
    <ds:schemaRef ds:uri="191d760b-e5ef-40c0-9638-227ac3e12945"/>
    <ds:schemaRef ds:uri="http://purl.org/dc/terms/"/>
  </ds:schemaRefs>
</ds:datastoreItem>
</file>

<file path=docProps/app.xml><?xml version="1.0" encoding="utf-8"?>
<Properties xmlns="http://schemas.openxmlformats.org/officeDocument/2006/extended-properties" xmlns:vt="http://schemas.openxmlformats.org/officeDocument/2006/docPropsVTypes">
  <Template>2_Office Theme</Template>
  <TotalTime>3085</TotalTime>
  <Words>724</Words>
  <Application>Microsoft Macintosh PowerPoint</Application>
  <PresentationFormat>Widescreen</PresentationFormat>
  <Paragraphs>85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Corbel</vt:lpstr>
      <vt:lpstr>Corbel Regular</vt:lpstr>
      <vt:lpstr>2_Office Theme</vt:lpstr>
      <vt:lpstr>COVID-19 tracker </vt:lpstr>
      <vt:lpstr>Methodology </vt:lpstr>
      <vt:lpstr> CORONAVIRUS : How the public see the next month</vt:lpstr>
      <vt:lpstr> CORONAVIRUS : IS THE GOVERNMENT HANDLING IT WELL?</vt:lpstr>
      <vt:lpstr> CORONAVIRUS : THE IMPACT ON HOUSEHOLDS</vt:lpstr>
      <vt:lpstr> CORONAVIRUS : GUIDANCE CLEAR AND EASY</vt:lpstr>
      <vt:lpstr> CORONAVIRUS : IS THE THREAT EXAGGERATED?</vt:lpstr>
      <vt:lpstr> CORONAVIRUS : UPTAKE OF A NEW VACCINE</vt:lpstr>
      <vt:lpstr> CORONAVIRUS : CONCERN ABOUT INFECTION</vt:lpstr>
      <vt:lpstr> CORONAVIRUS : SACRIFICING SOME RIGHTS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approve or disapprove of the way in which the Government is handling the Brexit negotiations?</dc:title>
  <dc:creator>Rebecca Sims-Robinson</dc:creator>
  <cp:lastModifiedBy>Johnny Heald</cp:lastModifiedBy>
  <cp:revision>50</cp:revision>
  <cp:lastPrinted>2019-10-08T15:41:41Z</cp:lastPrinted>
  <dcterms:created xsi:type="dcterms:W3CDTF">2019-07-08T10:33:56Z</dcterms:created>
  <dcterms:modified xsi:type="dcterms:W3CDTF">2020-04-09T14:45:59Z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0x010100DB3B584AA58A3B4CB5C325EBDDFAD3FA</vt:lpwstr>
  </property>
  <property fmtid="{D5CDD505-2E9C-101B-9397-08002B2CF9AE}" pid="3" name="_dlc_DocIdItemGuid">
    <vt:lpwstr>1438bb9d-d940-4a88-a304-ba91e37625ab</vt:lpwstr>
  </property>
</Properties>
</file>