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5" r:id="rId2"/>
    <p:sldId id="557" r:id="rId3"/>
    <p:sldId id="562" r:id="rId4"/>
    <p:sldId id="563" r:id="rId5"/>
    <p:sldId id="564" r:id="rId6"/>
    <p:sldId id="565" r:id="rId7"/>
    <p:sldId id="566" r:id="rId8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B1DBFD"/>
    <a:srgbClr val="86C5FA"/>
    <a:srgbClr val="89DEFF"/>
    <a:srgbClr val="34A5AE"/>
    <a:srgbClr val="4294F2"/>
    <a:srgbClr val="F50800"/>
    <a:srgbClr val="4C6600"/>
    <a:srgbClr val="EB21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3" autoAdjust="0"/>
    <p:restoredTop sz="94974" autoAdjust="0"/>
  </p:normalViewPr>
  <p:slideViewPr>
    <p:cSldViewPr>
      <p:cViewPr varScale="1">
        <p:scale>
          <a:sx n="111" d="100"/>
          <a:sy n="111" d="100"/>
        </p:scale>
        <p:origin x="664" y="192"/>
      </p:cViewPr>
      <p:guideLst>
        <p:guide orient="horz" pos="1162"/>
        <p:guide pos="2880"/>
        <p:guide orient="horz" pos="1253"/>
        <p:guide orient="horz" pos="935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8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461989169704E-2"/>
          <c:y val="1.0143233235461801E-2"/>
          <c:w val="0.97567297602606995"/>
          <c:h val="0.854816787849683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05316996963601E-2"/>
                  <c:y val="-4.53176898586636E-2"/>
                </c:manualLayout>
              </c:layout>
              <c:tx>
                <c:rich>
                  <a:bodyPr/>
                  <a:lstStyle/>
                  <a:p>
                    <a:fld id="{61D9CF6C-1F78-F244-9306-DEDE03D773A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C4-F44A-B8FC-38399B5B9314}"/>
                </c:ext>
              </c:extLst>
            </c:dLbl>
            <c:dLbl>
              <c:idx val="1"/>
              <c:layout>
                <c:manualLayout>
                  <c:x val="-1.7941076542251199E-2"/>
                  <c:y val="4.0899792642761501E-2"/>
                </c:manualLayout>
              </c:layout>
              <c:tx>
                <c:rich>
                  <a:bodyPr/>
                  <a:lstStyle/>
                  <a:p>
                    <a:fld id="{95624808-A1CA-4D4E-8FD3-7B3C31B5872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C4-F44A-B8FC-38399B5B9314}"/>
                </c:ext>
              </c:extLst>
            </c:dLbl>
            <c:dLbl>
              <c:idx val="2"/>
              <c:layout>
                <c:manualLayout>
                  <c:x val="-1.33674760435195E-2"/>
                  <c:y val="4.818035786844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4-F44A-B8FC-38399B5B9314}"/>
                </c:ext>
              </c:extLst>
            </c:dLbl>
            <c:dLbl>
              <c:idx val="3"/>
              <c:layout>
                <c:manualLayout>
                  <c:x val="-2.15701223496205E-2"/>
                  <c:y val="-4.4528194893840502E-2"/>
                </c:manualLayout>
              </c:layout>
              <c:tx>
                <c:rich>
                  <a:bodyPr/>
                  <a:lstStyle/>
                  <a:p>
                    <a:fld id="{09C25D7B-D31E-E74A-BD32-9C4E8AE4006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C4-F44A-B8FC-38399B5B9314}"/>
                </c:ext>
              </c:extLst>
            </c:dLbl>
            <c:dLbl>
              <c:idx val="4"/>
              <c:layout>
                <c:manualLayout>
                  <c:x val="-1.6907996071736701E-2"/>
                  <c:y val="-6.4992167946384599E-2"/>
                </c:manualLayout>
              </c:layout>
              <c:tx>
                <c:rich>
                  <a:bodyPr/>
                  <a:lstStyle/>
                  <a:p>
                    <a:fld id="{6FC5ABD5-0165-9E46-96C2-CC2C21764A5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C4-F44A-B8FC-38399B5B9314}"/>
                </c:ext>
              </c:extLst>
            </c:dLbl>
            <c:dLbl>
              <c:idx val="5"/>
              <c:layout>
                <c:manualLayout>
                  <c:x val="-7.1408658935264296E-3"/>
                  <c:y val="-2.28222747797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4-F44A-B8FC-38399B5B9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37</c:v>
                </c:pt>
                <c:pt idx="1">
                  <c:v>37</c:v>
                </c:pt>
                <c:pt idx="2">
                  <c:v>38</c:v>
                </c:pt>
                <c:pt idx="3">
                  <c:v>53</c:v>
                </c:pt>
                <c:pt idx="4">
                  <c:v>51</c:v>
                </c:pt>
                <c:pt idx="5">
                  <c:v>55</c:v>
                </c:pt>
                <c:pt idx="6">
                  <c:v>55</c:v>
                </c:pt>
                <c:pt idx="7">
                  <c:v>54</c:v>
                </c:pt>
                <c:pt idx="8">
                  <c:v>44</c:v>
                </c:pt>
                <c:pt idx="9">
                  <c:v>39</c:v>
                </c:pt>
                <c:pt idx="10">
                  <c:v>40</c:v>
                </c:pt>
                <c:pt idx="11">
                  <c:v>36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35</c:v>
                </c:pt>
                <c:pt idx="16">
                  <c:v>36</c:v>
                </c:pt>
                <c:pt idx="17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9C4-F44A-B8FC-38399B5B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C4-F44A-B8FC-38399B5B9314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C4-F44A-B8FC-38399B5B9314}"/>
                </c:ext>
              </c:extLst>
            </c:dLbl>
            <c:dLbl>
              <c:idx val="2"/>
              <c:layout>
                <c:manualLayout>
                  <c:x val="-8.1232691131461095E-3"/>
                  <c:y val="-3.8037124632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C4-F44A-B8FC-38399B5B9314}"/>
                </c:ext>
              </c:extLst>
            </c:dLbl>
            <c:dLbl>
              <c:idx val="3"/>
              <c:layout>
                <c:manualLayout>
                  <c:x val="-2.08632798061523E-2"/>
                  <c:y val="4.818035786844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C4-F44A-B8FC-38399B5B9314}"/>
                </c:ext>
              </c:extLst>
            </c:dLbl>
            <c:dLbl>
              <c:idx val="4"/>
              <c:layout>
                <c:manualLayout>
                  <c:x val="-1.62011065755681E-2"/>
                  <c:y val="4.310874125071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C4-F44A-B8FC-38399B5B9314}"/>
                </c:ext>
              </c:extLst>
            </c:dLbl>
            <c:dLbl>
              <c:idx val="5"/>
              <c:layout>
                <c:manualLayout>
                  <c:x val="-4.2845195361159603E-3"/>
                  <c:y val="2.2822274779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C4-F44A-B8FC-38399B5B9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63</c:v>
                </c:pt>
                <c:pt idx="1">
                  <c:v>63</c:v>
                </c:pt>
                <c:pt idx="2">
                  <c:v>62</c:v>
                </c:pt>
                <c:pt idx="3">
                  <c:v>47</c:v>
                </c:pt>
                <c:pt idx="4">
                  <c:v>49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56</c:v>
                </c:pt>
                <c:pt idx="9">
                  <c:v>61</c:v>
                </c:pt>
                <c:pt idx="10">
                  <c:v>60</c:v>
                </c:pt>
                <c:pt idx="11">
                  <c:v>64</c:v>
                </c:pt>
                <c:pt idx="12">
                  <c:v>66</c:v>
                </c:pt>
                <c:pt idx="13">
                  <c:v>64</c:v>
                </c:pt>
                <c:pt idx="14">
                  <c:v>63</c:v>
                </c:pt>
                <c:pt idx="15">
                  <c:v>65</c:v>
                </c:pt>
                <c:pt idx="16">
                  <c:v>64</c:v>
                </c:pt>
                <c:pt idx="17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9C4-F44A-B8FC-38399B5B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728192"/>
        <c:axId val="140188448"/>
      </c:lineChart>
      <c:catAx>
        <c:axId val="2747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140188448"/>
        <c:crosses val="autoZero"/>
        <c:auto val="1"/>
        <c:lblAlgn val="ctr"/>
        <c:lblOffset val="100"/>
        <c:noMultiLvlLbl val="1"/>
      </c:catAx>
      <c:valAx>
        <c:axId val="14018844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47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61513771055699E-3"/>
          <c:y val="0.31939266951373901"/>
          <c:w val="0.97567297884144899"/>
          <c:h val="0.623575408772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272141996838299E-17"/>
                  <c:y val="1.7148599705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1-AF46-BF65-10C15C45B56F}"/>
                </c:ext>
              </c:extLst>
            </c:dLbl>
            <c:dLbl>
              <c:idx val="1"/>
              <c:layout>
                <c:manualLayout>
                  <c:x val="-2.0240726106319398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1-AF46-BF65-10C15C45B56F}"/>
                </c:ext>
              </c:extLst>
            </c:dLbl>
            <c:dLbl>
              <c:idx val="2"/>
              <c:layout>
                <c:manualLayout>
                  <c:x val="-1.55697893125534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1-AF46-BF65-10C15C45B56F}"/>
                </c:ext>
              </c:extLst>
            </c:dLbl>
            <c:dLbl>
              <c:idx val="3"/>
              <c:layout>
                <c:manualLayout>
                  <c:x val="-1.8683747175064099E-2"/>
                  <c:y val="2.5722899558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1-AF46-BF65-10C15C45B56F}"/>
                </c:ext>
              </c:extLst>
            </c:dLbl>
            <c:dLbl>
              <c:idx val="4"/>
              <c:layout>
                <c:manualLayout>
                  <c:x val="-2.0240726106319499E-2"/>
                  <c:y val="2.7866474521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67841348015197E-2"/>
                      <c:h val="4.784459317816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81-AF46-BF65-10C15C45B56F}"/>
                </c:ext>
              </c:extLst>
            </c:dLbl>
            <c:dLbl>
              <c:idx val="12"/>
              <c:layout>
                <c:manualLayout>
                  <c:x val="-2.64567594011191E-2"/>
                  <c:y val="-3.215362444769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47</c:v>
                </c:pt>
                <c:pt idx="4">
                  <c:v>45</c:v>
                </c:pt>
                <c:pt idx="5">
                  <c:v>41</c:v>
                </c:pt>
                <c:pt idx="6">
                  <c:v>44</c:v>
                </c:pt>
                <c:pt idx="7">
                  <c:v>44</c:v>
                </c:pt>
                <c:pt idx="8">
                  <c:v>34</c:v>
                </c:pt>
                <c:pt idx="9">
                  <c:v>35</c:v>
                </c:pt>
                <c:pt idx="10">
                  <c:v>32</c:v>
                </c:pt>
                <c:pt idx="11">
                  <c:v>31</c:v>
                </c:pt>
                <c:pt idx="12">
                  <c:v>26</c:v>
                </c:pt>
                <c:pt idx="13">
                  <c:v>32</c:v>
                </c:pt>
                <c:pt idx="14">
                  <c:v>31</c:v>
                </c:pt>
                <c:pt idx="15">
                  <c:v>29</c:v>
                </c:pt>
                <c:pt idx="16">
                  <c:v>31</c:v>
                </c:pt>
                <c:pt idx="17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81-AF46-BF65-10C15C45B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1-AF46-BF65-10C15C45B56F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1-AF46-BF65-10C15C45B56F}"/>
                </c:ext>
              </c:extLst>
            </c:dLbl>
            <c:dLbl>
              <c:idx val="2"/>
              <c:layout>
                <c:manualLayout>
                  <c:x val="-2.0579093181143301E-2"/>
                  <c:y val="-4.0180721935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1-AF46-BF65-10C15C45B56F}"/>
                </c:ext>
              </c:extLst>
            </c:dLbl>
            <c:dLbl>
              <c:idx val="3"/>
              <c:layout>
                <c:manualLayout>
                  <c:x val="-2.0863272485288999E-2"/>
                  <c:y val="-3.113196623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81-AF46-BF65-10C15C45B56F}"/>
                </c:ext>
              </c:extLst>
            </c:dLbl>
            <c:dLbl>
              <c:idx val="4"/>
              <c:layout>
                <c:manualLayout>
                  <c:x val="-2.0872099452458302E-2"/>
                  <c:y val="-2.977273716969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1-AF46-BF65-10C15C45B56F}"/>
                </c:ext>
              </c:extLst>
            </c:dLbl>
            <c:dLbl>
              <c:idx val="5"/>
              <c:layout>
                <c:manualLayout>
                  <c:x val="-4.2845117865756999E-3"/>
                  <c:y val="1.3865723088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29</c:v>
                </c:pt>
                <c:pt idx="4">
                  <c:v>34</c:v>
                </c:pt>
                <c:pt idx="5">
                  <c:v>35</c:v>
                </c:pt>
                <c:pt idx="6">
                  <c:v>34</c:v>
                </c:pt>
                <c:pt idx="7">
                  <c:v>33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48</c:v>
                </c:pt>
                <c:pt idx="12">
                  <c:v>47</c:v>
                </c:pt>
                <c:pt idx="13">
                  <c:v>46</c:v>
                </c:pt>
                <c:pt idx="14">
                  <c:v>50</c:v>
                </c:pt>
                <c:pt idx="15">
                  <c:v>50</c:v>
                </c:pt>
                <c:pt idx="16">
                  <c:v>49</c:v>
                </c:pt>
                <c:pt idx="17">
                  <c:v>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381-AF46-BF65-10C15C45B5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569789312553301E-3"/>
                  <c:y val="1.28614497790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81-AF46-BF65-10C15C45B56F}"/>
                </c:ext>
              </c:extLst>
            </c:dLbl>
            <c:dLbl>
              <c:idx val="1"/>
              <c:layout>
                <c:manualLayout>
                  <c:x val="-2.49116629000854E-2"/>
                  <c:y val="3.644077437405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81-AF46-BF65-10C15C45B56F}"/>
                </c:ext>
              </c:extLst>
            </c:dLbl>
            <c:dLbl>
              <c:idx val="2"/>
              <c:layout>
                <c:manualLayout>
                  <c:x val="-1.8683747175063999E-2"/>
                  <c:y val="3.42971994108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81-AF46-BF65-10C15C45B56F}"/>
                </c:ext>
              </c:extLst>
            </c:dLbl>
            <c:dLbl>
              <c:idx val="3"/>
              <c:layout>
                <c:manualLayout>
                  <c:x val="-2.8025620762596098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81-AF46-BF65-10C15C45B56F}"/>
                </c:ext>
              </c:extLst>
            </c:dLbl>
            <c:dLbl>
              <c:idx val="4"/>
              <c:layout>
                <c:manualLayout>
                  <c:x val="-2.335468396883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81-AF46-BF65-10C15C45B56F}"/>
                </c:ext>
              </c:extLst>
            </c:dLbl>
            <c:dLbl>
              <c:idx val="12"/>
              <c:layout>
                <c:manualLayout>
                  <c:x val="-2.20472995009326E-2"/>
                  <c:y val="4.71586491899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81-AF46-BF65-10C15C45B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 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25</c:v>
                </c:pt>
                <c:pt idx="1">
                  <c:v>29</c:v>
                </c:pt>
                <c:pt idx="2">
                  <c:v>30</c:v>
                </c:pt>
                <c:pt idx="3">
                  <c:v>23</c:v>
                </c:pt>
                <c:pt idx="4">
                  <c:v>21</c:v>
                </c:pt>
                <c:pt idx="5">
                  <c:v>24</c:v>
                </c:pt>
                <c:pt idx="6">
                  <c:v>22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23</c:v>
                </c:pt>
                <c:pt idx="11">
                  <c:v>21</c:v>
                </c:pt>
                <c:pt idx="12">
                  <c:v>27</c:v>
                </c:pt>
                <c:pt idx="13">
                  <c:v>22</c:v>
                </c:pt>
                <c:pt idx="14">
                  <c:v>19</c:v>
                </c:pt>
                <c:pt idx="15">
                  <c:v>21</c:v>
                </c:pt>
                <c:pt idx="16">
                  <c:v>20</c:v>
                </c:pt>
                <c:pt idx="17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433072"/>
        <c:axId val="270435392"/>
      </c:lineChart>
      <c:catAx>
        <c:axId val="2704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0435392"/>
        <c:crosses val="autoZero"/>
        <c:auto val="1"/>
        <c:lblAlgn val="ctr"/>
        <c:lblOffset val="100"/>
        <c:noMultiLvlLbl val="1"/>
      </c:catAx>
      <c:valAx>
        <c:axId val="270435392"/>
        <c:scaling>
          <c:orientation val="minMax"/>
          <c:max val="60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27043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12672"/>
        <c:axId val="275115424"/>
      </c:lineChart>
      <c:catAx>
        <c:axId val="2751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15424"/>
        <c:crosses val="autoZero"/>
        <c:auto val="1"/>
        <c:lblAlgn val="ctr"/>
        <c:lblOffset val="100"/>
        <c:noMultiLvlLbl val="1"/>
      </c:catAx>
      <c:valAx>
        <c:axId val="275115424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90197921095899E-3"/>
          <c:y val="0"/>
          <c:w val="0.96170019515042704"/>
          <c:h val="0.84470873001484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407407407407399E-2"/>
                  <c:y val="-3.2358431860609799E-2"/>
                </c:manualLayout>
              </c:layout>
              <c:tx>
                <c:rich>
                  <a:bodyPr/>
                  <a:lstStyle/>
                  <a:p>
                    <a:fld id="{EB21EE32-5122-4144-8D28-59300789701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DF-0943-B61C-501463418474}"/>
                </c:ext>
              </c:extLst>
            </c:dLbl>
            <c:dLbl>
              <c:idx val="1"/>
              <c:layout>
                <c:manualLayout>
                  <c:x val="-1.9290001944201399E-2"/>
                  <c:y val="-3.733665214685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E4CD0FD6-94BC-1140-8C98-9AD2C0A6C53E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88271604938302E-2"/>
                      <c:h val="5.1673926571250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DF-0943-B61C-501463418474}"/>
                </c:ext>
              </c:extLst>
            </c:dLbl>
            <c:dLbl>
              <c:idx val="2"/>
              <c:layout>
                <c:manualLayout>
                  <c:x val="-1.8518518518518601E-2"/>
                  <c:y val="-4.9782202862476699E-2"/>
                </c:manualLayout>
              </c:layout>
              <c:tx>
                <c:rich>
                  <a:bodyPr/>
                  <a:lstStyle/>
                  <a:p>
                    <a:fld id="{88D70FE3-8E46-8C4C-B23E-E66DE79E4F86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-3.235843186060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DF-0943-B61C-501463418474}"/>
                </c:ext>
              </c:extLst>
            </c:dLbl>
            <c:dLbl>
              <c:idx val="4"/>
              <c:layout>
                <c:manualLayout>
                  <c:x val="-3.3950617283950602E-2"/>
                  <c:y val="-4.729309271935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DF-0943-B61C-501463418474}"/>
                </c:ext>
              </c:extLst>
            </c:dLbl>
            <c:dLbl>
              <c:idx val="5"/>
              <c:layout>
                <c:manualLayout>
                  <c:x val="4.6296296296295201E-3"/>
                  <c:y val="-4.978220286247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-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F-0943-B61C-501463418474}"/>
                </c:ext>
              </c:extLst>
            </c:dLbl>
            <c:dLbl>
              <c:idx val="10"/>
              <c:layout>
                <c:manualLayout>
                  <c:x val="0"/>
                  <c:y val="-1.9912881144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DF-0943-B61C-501463418474}"/>
                </c:ext>
              </c:extLst>
            </c:dLbl>
            <c:dLbl>
              <c:idx val="14"/>
              <c:layout>
                <c:manualLayout>
                  <c:x val="-1.17585597338306E-2"/>
                  <c:y val="-2.489110143123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-4.9782202862476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DC41-AC47-C9B26163B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50</c:v>
                </c:pt>
                <c:pt idx="4">
                  <c:v>46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43</c:v>
                </c:pt>
                <c:pt idx="12">
                  <c:v>37</c:v>
                </c:pt>
                <c:pt idx="13">
                  <c:v>46</c:v>
                </c:pt>
                <c:pt idx="14">
                  <c:v>43</c:v>
                </c:pt>
                <c:pt idx="15">
                  <c:v>41</c:v>
                </c:pt>
                <c:pt idx="16">
                  <c:v>42</c:v>
                </c:pt>
                <c:pt idx="17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4DF-0943-B61C-501463418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20987654321E-2"/>
                  <c:y val="2.4891101431238301E-2"/>
                </c:manualLayout>
              </c:layout>
              <c:tx>
                <c:rich>
                  <a:bodyPr/>
                  <a:lstStyle/>
                  <a:p>
                    <a:fld id="{8AD67CEE-92C5-114C-8AFE-B911FFF1AC84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4DF-0943-B61C-501463418474}"/>
                </c:ext>
              </c:extLst>
            </c:dLbl>
            <c:dLbl>
              <c:idx val="1"/>
              <c:layout>
                <c:manualLayout>
                  <c:x val="-4.0123456790123399E-2"/>
                  <c:y val="1.99128811449906E-2"/>
                </c:manualLayout>
              </c:layout>
              <c:tx>
                <c:rich>
                  <a:bodyPr/>
                  <a:lstStyle/>
                  <a:p>
                    <a:fld id="{9C0CD04D-A2AD-BF46-AA3B-38C2A921159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4DF-0943-B61C-501463418474}"/>
                </c:ext>
              </c:extLst>
            </c:dLbl>
            <c:dLbl>
              <c:idx val="2"/>
              <c:layout>
                <c:manualLayout>
                  <c:x val="-1.38888888888889E-2"/>
                  <c:y val="1.4934660858742999E-2"/>
                </c:manualLayout>
              </c:layout>
              <c:tx>
                <c:rich>
                  <a:bodyPr/>
                  <a:lstStyle/>
                  <a:p>
                    <a:fld id="{0F5CCD4A-CE1C-6C4C-8B7B-9EF0C098E072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240199128811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DF-0943-B61C-501463418474}"/>
                </c:ext>
              </c:extLst>
            </c:dLbl>
            <c:dLbl>
              <c:idx val="4"/>
              <c:layout>
                <c:manualLayout>
                  <c:x val="-2.7777777777777801E-2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DF-0943-B61C-501463418474}"/>
                </c:ext>
              </c:extLst>
            </c:dLbl>
            <c:dLbl>
              <c:idx val="5"/>
              <c:layout>
                <c:manualLayout>
                  <c:x val="8.4877150772817798E-3"/>
                  <c:y val="9.9564405724952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1851851851799E-2"/>
                      <c:h val="5.16739265712507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DF-0943-B61C-501463418474}"/>
                </c:ext>
              </c:extLst>
            </c:dLbl>
            <c:dLbl>
              <c:idx val="14"/>
              <c:layout>
                <c:manualLayout>
                  <c:x val="-1.3228379700559499E-2"/>
                  <c:y val="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DF-0943-B61C-501463418474}"/>
                </c:ext>
              </c:extLst>
            </c:dLbl>
            <c:dLbl>
              <c:idx val="15"/>
              <c:layout>
                <c:manualLayout>
                  <c:x val="-1.46981996672894E-3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DC41-AC47-C9B26163B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29</c:v>
                </c:pt>
                <c:pt idx="4">
                  <c:v>34</c:v>
                </c:pt>
                <c:pt idx="5">
                  <c:v>37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37</c:v>
                </c:pt>
                <c:pt idx="10">
                  <c:v>39</c:v>
                </c:pt>
                <c:pt idx="11">
                  <c:v>35</c:v>
                </c:pt>
                <c:pt idx="12">
                  <c:v>40</c:v>
                </c:pt>
                <c:pt idx="13">
                  <c:v>37</c:v>
                </c:pt>
                <c:pt idx="14">
                  <c:v>42</c:v>
                </c:pt>
                <c:pt idx="15">
                  <c:v>40</c:v>
                </c:pt>
                <c:pt idx="16">
                  <c:v>42</c:v>
                </c:pt>
                <c:pt idx="17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94DF-0943-B61C-501463418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185185185E-2"/>
                  <c:y val="2.9869321717485998E-2"/>
                </c:manualLayout>
              </c:layout>
              <c:tx>
                <c:rich>
                  <a:bodyPr/>
                  <a:lstStyle/>
                  <a:p>
                    <a:fld id="{C2BFDB1D-423C-B944-ACC4-26979E6FE5B9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4DF-0943-B61C-501463418474}"/>
                </c:ext>
              </c:extLst>
            </c:dLbl>
            <c:dLbl>
              <c:idx val="1"/>
              <c:layout>
                <c:manualLayout>
                  <c:x val="-1.6975308641975301E-2"/>
                  <c:y val="2.48911014312382E-2"/>
                </c:manualLayout>
              </c:layout>
              <c:tx>
                <c:rich>
                  <a:bodyPr/>
                  <a:lstStyle/>
                  <a:p>
                    <a:fld id="{B93724F9-8B6E-C741-85F0-0C04929AADD1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4DF-0943-B61C-501463418474}"/>
                </c:ext>
              </c:extLst>
            </c:dLbl>
            <c:dLbl>
              <c:idx val="2"/>
              <c:layout>
                <c:manualLayout>
                  <c:x val="-2.7777777777777801E-2"/>
                  <c:y val="2.9869321717485901E-2"/>
                </c:manualLayout>
              </c:layout>
              <c:tx>
                <c:rich>
                  <a:bodyPr/>
                  <a:lstStyle/>
                  <a:p>
                    <a:fld id="{1477C51E-EDA2-6D4E-B340-E37449B87C0B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DF-0943-B61C-501463418474}"/>
                </c:ext>
              </c:extLst>
            </c:dLbl>
            <c:dLbl>
              <c:idx val="4"/>
              <c:layout>
                <c:manualLayout>
                  <c:x val="-2.9320987654321E-2"/>
                  <c:y val="3.484754200373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DF-0943-B61C-501463418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22</c:v>
                </c:pt>
                <c:pt idx="6">
                  <c:v>21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20</c:v>
                </c:pt>
                <c:pt idx="11">
                  <c:v>21</c:v>
                </c:pt>
                <c:pt idx="12">
                  <c:v>23</c:v>
                </c:pt>
                <c:pt idx="13">
                  <c:v>17</c:v>
                </c:pt>
                <c:pt idx="14">
                  <c:v>15</c:v>
                </c:pt>
                <c:pt idx="15">
                  <c:v>19</c:v>
                </c:pt>
                <c:pt idx="16">
                  <c:v>16</c:v>
                </c:pt>
                <c:pt idx="17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94DF-0943-B61C-50146341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151248"/>
        <c:axId val="275154000"/>
      </c:lineChart>
      <c:catAx>
        <c:axId val="2751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54000"/>
        <c:crosses val="autoZero"/>
        <c:auto val="1"/>
        <c:lblAlgn val="ctr"/>
        <c:lblOffset val="100"/>
        <c:noMultiLvlLbl val="1"/>
      </c:catAx>
      <c:valAx>
        <c:axId val="275154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515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61360"/>
        <c:axId val="275163728"/>
      </c:lineChart>
      <c:catAx>
        <c:axId val="2751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63728"/>
        <c:crosses val="autoZero"/>
        <c:auto val="1"/>
        <c:lblAlgn val="ctr"/>
        <c:lblOffset val="100"/>
        <c:noMultiLvlLbl val="1"/>
      </c:catAx>
      <c:valAx>
        <c:axId val="275163728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99272170671999E-3"/>
          <c:y val="3.2814950648960201E-2"/>
          <c:w val="0.98269666494691099"/>
          <c:h val="0.82521546972154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974557567955E-2"/>
                  <c:y val="-4.8913358621575802E-2"/>
                </c:manualLayout>
              </c:layout>
              <c:tx>
                <c:rich>
                  <a:bodyPr/>
                  <a:lstStyle/>
                  <a:p>
                    <a:fld id="{C37364A8-5A8F-CE4C-A7B6-66C3B2E51D6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68F-C847-B370-D9FAF384B389}"/>
                </c:ext>
              </c:extLst>
            </c:dLbl>
            <c:dLbl>
              <c:idx val="1"/>
              <c:layout>
                <c:manualLayout>
                  <c:x val="-2.4727962826400999E-2"/>
                  <c:y val="-4.246235138839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58498D98-35BE-C74B-80AE-83D30A9C3617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706061571884E-2"/>
                      <c:h val="6.64025116912119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8F-C847-B370-D9FAF384B389}"/>
                </c:ext>
              </c:extLst>
            </c:dLbl>
            <c:dLbl>
              <c:idx val="2"/>
              <c:layout>
                <c:manualLayout>
                  <c:x val="-2.20466667175881E-2"/>
                  <c:y val="-4.41856139063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8F-C847-B370-D9FAF384B389}"/>
                </c:ext>
              </c:extLst>
            </c:dLbl>
            <c:dLbl>
              <c:idx val="3"/>
              <c:layout>
                <c:manualLayout>
                  <c:x val="-2.7925777842278302E-2"/>
                  <c:y val="-4.713132150009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8F-C847-B370-D9FAF384B389}"/>
                </c:ext>
              </c:extLst>
            </c:dLbl>
            <c:dLbl>
              <c:idx val="4"/>
              <c:layout>
                <c:manualLayout>
                  <c:x val="-5.8791111246902696E-3"/>
                  <c:y val="-3.240278353131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70</c:v>
                </c:pt>
                <c:pt idx="4">
                  <c:v>68</c:v>
                </c:pt>
                <c:pt idx="5">
                  <c:v>58</c:v>
                </c:pt>
                <c:pt idx="6">
                  <c:v>64</c:v>
                </c:pt>
                <c:pt idx="7">
                  <c:v>65</c:v>
                </c:pt>
                <c:pt idx="8">
                  <c:v>61</c:v>
                </c:pt>
                <c:pt idx="9">
                  <c:v>65</c:v>
                </c:pt>
                <c:pt idx="10">
                  <c:v>65</c:v>
                </c:pt>
                <c:pt idx="11">
                  <c:v>64</c:v>
                </c:pt>
                <c:pt idx="12">
                  <c:v>58</c:v>
                </c:pt>
                <c:pt idx="13">
                  <c:v>67</c:v>
                </c:pt>
                <c:pt idx="14">
                  <c:v>63</c:v>
                </c:pt>
                <c:pt idx="15">
                  <c:v>63</c:v>
                </c:pt>
                <c:pt idx="16">
                  <c:v>64</c:v>
                </c:pt>
                <c:pt idx="17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68F-C847-B370-D9FAF384B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05659570299E-2"/>
                  <c:y val="-4.5967651027820002E-2"/>
                </c:manualLayout>
              </c:layout>
              <c:tx>
                <c:rich>
                  <a:bodyPr/>
                  <a:lstStyle/>
                  <a:p>
                    <a:fld id="{C73BA0AE-91BA-4440-A148-12E06D6500E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68F-C847-B370-D9FAF384B389}"/>
                </c:ext>
              </c:extLst>
            </c:dLbl>
            <c:dLbl>
              <c:idx val="1"/>
              <c:layout>
                <c:manualLayout>
                  <c:x val="-3.8580277989371803E-2"/>
                  <c:y val="-4.5967651027820002E-2"/>
                </c:manualLayout>
              </c:layout>
              <c:tx>
                <c:rich>
                  <a:bodyPr/>
                  <a:lstStyle/>
                  <a:p>
                    <a:fld id="{C25EA19E-E46D-3F4B-8CA7-50DE60AB280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8F-C847-B370-D9FAF384B389}"/>
                </c:ext>
              </c:extLst>
            </c:dLbl>
            <c:dLbl>
              <c:idx val="2"/>
              <c:layout>
                <c:manualLayout>
                  <c:x val="-2.6456000061105701E-2"/>
                  <c:y val="-5.007702909384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8F-C847-B370-D9FAF384B389}"/>
                </c:ext>
              </c:extLst>
            </c:dLbl>
            <c:dLbl>
              <c:idx val="3"/>
              <c:layout>
                <c:manualLayout>
                  <c:x val="-2.7925777842278302E-2"/>
                  <c:y val="-5.30227366876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8F-C847-B370-D9FAF384B389}"/>
                </c:ext>
              </c:extLst>
            </c:dLbl>
            <c:dLbl>
              <c:idx val="4"/>
              <c:layout>
                <c:manualLayout>
                  <c:x val="-2.7925777842278302E-2"/>
                  <c:y val="-4.713132150009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25</c:v>
                </c:pt>
                <c:pt idx="1">
                  <c:v>23</c:v>
                </c:pt>
                <c:pt idx="2">
                  <c:v>23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20</c:v>
                </c:pt>
                <c:pt idx="7">
                  <c:v>22</c:v>
                </c:pt>
                <c:pt idx="8">
                  <c:v>23</c:v>
                </c:pt>
                <c:pt idx="9">
                  <c:v>20</c:v>
                </c:pt>
                <c:pt idx="10">
                  <c:v>22</c:v>
                </c:pt>
                <c:pt idx="11">
                  <c:v>21</c:v>
                </c:pt>
                <c:pt idx="12">
                  <c:v>25</c:v>
                </c:pt>
                <c:pt idx="13">
                  <c:v>19</c:v>
                </c:pt>
                <c:pt idx="14">
                  <c:v>25</c:v>
                </c:pt>
                <c:pt idx="15">
                  <c:v>24</c:v>
                </c:pt>
                <c:pt idx="16">
                  <c:v>20</c:v>
                </c:pt>
                <c:pt idx="17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68F-C847-B370-D9FAF384B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9753547198731E-2"/>
                  <c:y val="4.2403576784855297E-2"/>
                </c:manualLayout>
              </c:layout>
              <c:tx>
                <c:rich>
                  <a:bodyPr/>
                  <a:lstStyle/>
                  <a:p>
                    <a:fld id="{20EF85FF-5D7A-3445-A099-31FE202C68E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F-C847-B370-D9FAF384B389}"/>
                </c:ext>
              </c:extLst>
            </c:dLbl>
            <c:dLbl>
              <c:idx val="1"/>
              <c:layout>
                <c:manualLayout>
                  <c:x val="-3.1673132531598501E-2"/>
                  <c:y val="3.9914569840871501E-2"/>
                </c:manualLayout>
              </c:layout>
              <c:tx>
                <c:rich>
                  <a:bodyPr/>
                  <a:lstStyle/>
                  <a:p>
                    <a:fld id="{39456478-E82E-8848-B657-F3BF54E3398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F-C847-B370-D9FAF384B389}"/>
                </c:ext>
              </c:extLst>
            </c:dLbl>
            <c:dLbl>
              <c:idx val="2"/>
              <c:layout>
                <c:manualLayout>
                  <c:x val="-1.02884444682078E-2"/>
                  <c:y val="2.945707593755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8F-C847-B370-D9FAF384B389}"/>
                </c:ext>
              </c:extLst>
            </c:dLbl>
            <c:dLbl>
              <c:idx val="3"/>
              <c:layout>
                <c:manualLayout>
                  <c:x val="-3.0865333404623298E-2"/>
                  <c:y val="3.829419871882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8F-C847-B370-D9FAF384B389}"/>
                </c:ext>
              </c:extLst>
            </c:dLbl>
            <c:dLbl>
              <c:idx val="4"/>
              <c:layout>
                <c:manualLayout>
                  <c:x val="-2.6456000061105701E-2"/>
                  <c:y val="3.829419871882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8F-C847-B370-D9FAF384B389}"/>
                </c:ext>
              </c:extLst>
            </c:dLbl>
            <c:dLbl>
              <c:idx val="5"/>
              <c:layout>
                <c:manualLayout>
                  <c:x val="-1.4697199159056701E-3"/>
                  <c:y val="4.1239906312581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60535540731201E-2"/>
                      <c:h val="7.1639608680142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68F-C847-B370-D9FAF384B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  <c:pt idx="4">
                  <c:v>13</c:v>
                </c:pt>
                <c:pt idx="5">
                  <c:v>18</c:v>
                </c:pt>
                <c:pt idx="6">
                  <c:v>15</c:v>
                </c:pt>
                <c:pt idx="7">
                  <c:v>13</c:v>
                </c:pt>
                <c:pt idx="8">
                  <c:v>16</c:v>
                </c:pt>
                <c:pt idx="9">
                  <c:v>15</c:v>
                </c:pt>
                <c:pt idx="10">
                  <c:v>14</c:v>
                </c:pt>
                <c:pt idx="11">
                  <c:v>15</c:v>
                </c:pt>
                <c:pt idx="12">
                  <c:v>17</c:v>
                </c:pt>
                <c:pt idx="13">
                  <c:v>14</c:v>
                </c:pt>
                <c:pt idx="14">
                  <c:v>12</c:v>
                </c:pt>
                <c:pt idx="15">
                  <c:v>13</c:v>
                </c:pt>
                <c:pt idx="16">
                  <c:v>15</c:v>
                </c:pt>
                <c:pt idx="17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968F-C847-B370-D9FAF384B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35968"/>
        <c:axId val="139270784"/>
      </c:lineChart>
      <c:catAx>
        <c:axId val="1392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139270784"/>
        <c:crosses val="autoZero"/>
        <c:auto val="1"/>
        <c:lblAlgn val="ctr"/>
        <c:lblOffset val="100"/>
        <c:noMultiLvlLbl val="1"/>
      </c:catAx>
      <c:valAx>
        <c:axId val="13927078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92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42336"/>
        <c:axId val="272644656"/>
      </c:lineChart>
      <c:catAx>
        <c:axId val="2726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2644656"/>
        <c:crosses val="autoZero"/>
        <c:auto val="1"/>
        <c:lblAlgn val="ctr"/>
        <c:lblOffset val="100"/>
        <c:noMultiLvlLbl val="1"/>
      </c:catAx>
      <c:valAx>
        <c:axId val="272644656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264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98357149800705E-3"/>
          <c:y val="1.4934660858742999E-2"/>
          <c:w val="0.96718880626032899"/>
          <c:h val="0.88233663391436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446344662658202E-2"/>
                  <c:y val="1.13514418584112E-2"/>
                </c:manualLayout>
              </c:layout>
              <c:tx>
                <c:rich>
                  <a:bodyPr/>
                  <a:lstStyle/>
                  <a:p>
                    <a:fld id="{4E908D8E-2C15-DF4A-8818-C94D37497BF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33-CE4B-A7BA-10041CC93249}"/>
                </c:ext>
              </c:extLst>
            </c:dLbl>
            <c:dLbl>
              <c:idx val="1"/>
              <c:layout>
                <c:manualLayout>
                  <c:x val="-4.1630356211639699E-2"/>
                  <c:y val="-3.94932003587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B51C256C-36C5-A04F-BFFC-576A778C48BE}" type="VALUE">
                      <a:rPr lang="en-US" sz="16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79939500706102E-2"/>
                      <c:h val="4.90775471284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33-CE4B-A7BA-10041CC93249}"/>
                </c:ext>
              </c:extLst>
            </c:dLbl>
            <c:dLbl>
              <c:idx val="2"/>
              <c:layout>
                <c:manualLayout>
                  <c:x val="-5.8791111246901603E-3"/>
                  <c:y val="-5.452470181612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3-CE4B-A7BA-10041CC93249}"/>
                </c:ext>
              </c:extLst>
            </c:dLbl>
            <c:dLbl>
              <c:idx val="3"/>
              <c:layout>
                <c:manualLayout>
                  <c:x val="0"/>
                  <c:y val="-3.6349801210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3-CE4B-A7BA-10041CC93249}"/>
                </c:ext>
              </c:extLst>
            </c:dLbl>
            <c:dLbl>
              <c:idx val="4"/>
              <c:layout>
                <c:manualLayout>
                  <c:x val="0"/>
                  <c:y val="-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3-CE4B-A7BA-10041CC93249}"/>
                </c:ext>
              </c:extLst>
            </c:dLbl>
            <c:dLbl>
              <c:idx val="6"/>
              <c:layout>
                <c:manualLayout>
                  <c:x val="0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3-CE4B-A7BA-10041CC93249}"/>
                </c:ext>
              </c:extLst>
            </c:dLbl>
            <c:dLbl>
              <c:idx val="8"/>
              <c:layout>
                <c:manualLayout>
                  <c:x val="1.4697777811725401E-3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3-CE4B-A7BA-10041CC932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41</c:v>
                </c:pt>
                <c:pt idx="1">
                  <c:v>44</c:v>
                </c:pt>
                <c:pt idx="2">
                  <c:v>46</c:v>
                </c:pt>
                <c:pt idx="3">
                  <c:v>49</c:v>
                </c:pt>
                <c:pt idx="4">
                  <c:v>48</c:v>
                </c:pt>
                <c:pt idx="5">
                  <c:v>39</c:v>
                </c:pt>
                <c:pt idx="6">
                  <c:v>43</c:v>
                </c:pt>
                <c:pt idx="7">
                  <c:v>45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39</c:v>
                </c:pt>
                <c:pt idx="12">
                  <c:v>46</c:v>
                </c:pt>
                <c:pt idx="13">
                  <c:v>44</c:v>
                </c:pt>
                <c:pt idx="14">
                  <c:v>44</c:v>
                </c:pt>
                <c:pt idx="15">
                  <c:v>41</c:v>
                </c:pt>
                <c:pt idx="16">
                  <c:v>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A33-CE4B-A7BA-10041CC93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06950127778098E-2"/>
                  <c:y val="-4.5769674329905301E-2"/>
                </c:manualLayout>
              </c:layout>
              <c:tx>
                <c:rich>
                  <a:bodyPr/>
                  <a:lstStyle/>
                  <a:p>
                    <a:fld id="{DFD0BFA2-D24F-7C4B-9C05-033D658FA7B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A33-CE4B-A7BA-10041CC93249}"/>
                </c:ext>
              </c:extLst>
            </c:dLbl>
            <c:dLbl>
              <c:idx val="1"/>
              <c:layout>
                <c:manualLayout>
                  <c:x val="-3.8580277989371803E-2"/>
                  <c:y val="3.2122756835980697E-2"/>
                </c:manualLayout>
              </c:layout>
              <c:tx>
                <c:rich>
                  <a:bodyPr/>
                  <a:lstStyle/>
                  <a:p>
                    <a:fld id="{DA2E71A6-0A73-7F4A-8A05-B1377525758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3-CE4B-A7BA-10041CC93249}"/>
                </c:ext>
              </c:extLst>
            </c:dLbl>
            <c:dLbl>
              <c:idx val="3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3-CE4B-A7BA-10041CC93249}"/>
                </c:ext>
              </c:extLst>
            </c:dLbl>
            <c:dLbl>
              <c:idx val="4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-3.894621558294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3-CE4B-A7BA-10041CC93249}"/>
                </c:ext>
              </c:extLst>
            </c:dLbl>
            <c:dLbl>
              <c:idx val="6"/>
              <c:layout>
                <c:manualLayout>
                  <c:x val="0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3-CE4B-A7BA-10041CC93249}"/>
                </c:ext>
              </c:extLst>
            </c:dLbl>
            <c:dLbl>
              <c:idx val="8"/>
              <c:layout>
                <c:manualLayout>
                  <c:x val="-1.0267844433164801E-2"/>
                  <c:y val="3.6349801210746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81633541115897E-2"/>
                      <c:h val="7.8723283764988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A33-CE4B-A7BA-10041CC93249}"/>
                </c:ext>
              </c:extLst>
            </c:dLbl>
            <c:dLbl>
              <c:idx val="13"/>
              <c:layout>
                <c:manualLayout>
                  <c:x val="-5.8791111246900502E-3"/>
                  <c:y val="-7.789243116588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43</c:v>
                </c:pt>
                <c:pt idx="1">
                  <c:v>40</c:v>
                </c:pt>
                <c:pt idx="2">
                  <c:v>39</c:v>
                </c:pt>
                <c:pt idx="3">
                  <c:v>36</c:v>
                </c:pt>
                <c:pt idx="4">
                  <c:v>41</c:v>
                </c:pt>
                <c:pt idx="5">
                  <c:v>47</c:v>
                </c:pt>
                <c:pt idx="6">
                  <c:v>42</c:v>
                </c:pt>
                <c:pt idx="7">
                  <c:v>40</c:v>
                </c:pt>
                <c:pt idx="8">
                  <c:v>42</c:v>
                </c:pt>
                <c:pt idx="9">
                  <c:v>41</c:v>
                </c:pt>
                <c:pt idx="10">
                  <c:v>38</c:v>
                </c:pt>
                <c:pt idx="11">
                  <c:v>44</c:v>
                </c:pt>
                <c:pt idx="12">
                  <c:v>38</c:v>
                </c:pt>
                <c:pt idx="13">
                  <c:v>47</c:v>
                </c:pt>
                <c:pt idx="14">
                  <c:v>42</c:v>
                </c:pt>
                <c:pt idx="15">
                  <c:v>45</c:v>
                </c:pt>
                <c:pt idx="16">
                  <c:v>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2A33-CE4B-A7BA-10041CC93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14910282218201E-2"/>
                  <c:y val="3.9911999952569298E-2"/>
                </c:manualLayout>
              </c:layout>
              <c:tx>
                <c:rich>
                  <a:bodyPr/>
                  <a:lstStyle/>
                  <a:p>
                    <a:fld id="{34FF5DC3-911A-2D49-8C22-95A009BE66F3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A33-CE4B-A7BA-10041CC93249}"/>
                </c:ext>
              </c:extLst>
            </c:dLbl>
            <c:dLbl>
              <c:idx val="1"/>
              <c:layout>
                <c:manualLayout>
                  <c:x val="-1.69753547198731E-2"/>
                  <c:y val="2.9633674553973699E-2"/>
                </c:manualLayout>
              </c:layout>
              <c:tx>
                <c:rich>
                  <a:bodyPr/>
                  <a:lstStyle/>
                  <a:p>
                    <a:fld id="{62C2A1F6-0EF0-4349-87FE-3E54515E030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3.37533868385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3-CE4B-A7BA-10041CC93249}"/>
                </c:ext>
              </c:extLst>
            </c:dLbl>
            <c:dLbl>
              <c:idx val="3"/>
              <c:layout>
                <c:manualLayout>
                  <c:x val="-2.0576888936415599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3-CE4B-A7BA-10041CC93249}"/>
                </c:ext>
              </c:extLst>
            </c:dLbl>
            <c:dLbl>
              <c:idx val="4"/>
              <c:layout>
                <c:manualLayout>
                  <c:x val="-2.35164444987606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3-CE4B-A7BA-10041CC93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2A33-CE4B-A7BA-10041CC9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276400"/>
        <c:axId val="273278720"/>
      </c:lineChart>
      <c:dateAx>
        <c:axId val="27327640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3278720"/>
        <c:crosses val="autoZero"/>
        <c:auto val="0"/>
        <c:lblOffset val="100"/>
        <c:baseTimeUnit val="months"/>
      </c:dateAx>
      <c:valAx>
        <c:axId val="2732787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32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62DFB4A-51FF-4044-8378-6495A358DB25}" type="slidenum">
              <a:rPr lang="en-GB">
                <a:latin typeface="Corbel Regular" charset="0"/>
                <a:cs typeface="Corbel Regular" charset="0"/>
              </a:rPr>
              <a:pPr>
                <a:defRPr/>
              </a:pPr>
              <a:t>‹#›</a:t>
            </a:fld>
            <a:endParaRPr lang="en-GB" dirty="0">
              <a:latin typeface="Corbel Regular" charset="0"/>
              <a:cs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ＭＳ Ｐゴシック" charset="0"/>
        <a:cs typeface="Corbel Regular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C4F2C-64A9-214F-B4EA-DF082B2AFDB6}" type="slidenum">
              <a:rPr lang="en-GB" sz="1200">
                <a:latin typeface="Corbel Regular" charset="0"/>
              </a:rPr>
              <a:pPr eaLnBrk="1" hangingPunct="1"/>
              <a:t>1</a:t>
            </a:fld>
            <a:endParaRPr lang="en-GB" sz="1200" dirty="0">
              <a:latin typeface="Corbel Regular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7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4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0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bel Regular" charset="0"/>
                <a:cs typeface="Corbel 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1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65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0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5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Corbel Regular" charset="0"/>
                <a:cs typeface="Corbel Regular" charset="0"/>
              </a:defRPr>
            </a:lvl1pPr>
            <a:lvl2pPr>
              <a:defRPr sz="28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179512" y="6381328"/>
            <a:ext cx="87489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ORB International log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453336"/>
            <a:ext cx="897958" cy="272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chemeClr val="bg1">
                <a:lumMod val="85000"/>
              </a:schemeClr>
            </a:gs>
            <a:gs pos="82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orb-globe-tint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228" y="721258"/>
            <a:ext cx="56530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RB International logo3.psd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8589" cy="685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4077072"/>
            <a:ext cx="9143999" cy="1946787"/>
          </a:xfrm>
          <a:prstGeom prst="rect">
            <a:avLst/>
          </a:prstGeom>
          <a:solidFill>
            <a:srgbClr val="899198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" y="4725144"/>
            <a:ext cx="875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BREXIT Confidence – Monthly Tracker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 Regular" charset="0"/>
                <a:cs typeface="Corbel Regular" charset="0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6636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30274"/>
            <a:ext cx="8229600" cy="706438"/>
          </a:xfrm>
        </p:spPr>
        <p:txBody>
          <a:bodyPr/>
          <a:lstStyle/>
          <a:p>
            <a:pPr algn="l"/>
            <a:r>
              <a:rPr lang="en-GB" sz="2800" dirty="0"/>
              <a:t>Methodology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6606" y="908720"/>
            <a:ext cx="8408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On the first weekend of each month ORB International polls a nationally representative sample of n=2,000 adults aged 18+ throughout England, Scotland, Wales and Northern Ireland.  The core tracking questions are :-</a:t>
            </a:r>
            <a:br>
              <a:rPr lang="en-US" dirty="0">
                <a:latin typeface="Corbel Regular" charset="0"/>
              </a:rPr>
            </a:br>
            <a:br>
              <a:rPr lang="en-US" dirty="0"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Do you approve or disapprove of the way in which the Government is handling the Brexit negotiations?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How strongly do you agree or disagree with the following statements?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I think the Prime Minister will get the right deal for Britain in the Brexit negotiation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be economically better off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have more control over immigration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Having greater control over immigration is more important that having access to free trade with the EU / 	  Having access to free trade is more important than having greater control over immigration*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Corbel Regular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* 50% of the sample were shown the first statement : 50% of the sample were shown the second statement</a:t>
            </a:r>
          </a:p>
          <a:p>
            <a:pPr algn="l"/>
            <a:endParaRPr lang="en-US" sz="1200" dirty="0">
              <a:latin typeface="Corbel Regular" charset="0"/>
            </a:endParaRPr>
          </a:p>
          <a:p>
            <a:pPr marL="311150" lvl="1" indent="-301625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The statistical margin of error at the 95% confidence level is </a:t>
            </a:r>
            <a:r>
              <a:rPr lang="en-US" u="sng" dirty="0">
                <a:latin typeface="Corbel Regular" charset="0"/>
              </a:rPr>
              <a:t>+</a:t>
            </a:r>
            <a:r>
              <a:rPr lang="en-US" dirty="0">
                <a:latin typeface="Corbel Regular" charset="0"/>
              </a:rPr>
              <a:t>2.2%</a:t>
            </a:r>
            <a:br>
              <a:rPr lang="en-US" dirty="0">
                <a:latin typeface="Corbel Regular" charset="0"/>
              </a:rPr>
            </a:br>
            <a:endParaRPr lang="en-US" dirty="0">
              <a:latin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978004"/>
              </p:ext>
            </p:extLst>
          </p:nvPr>
        </p:nvGraphicFramePr>
        <p:xfrm>
          <a:off x="372096" y="1092085"/>
          <a:ext cx="8640761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Approval of BREXIT Negotiations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36" name="Freeform 17"/>
          <p:cNvSpPr>
            <a:spLocks noChangeAspect="1" noEditPoints="1"/>
          </p:cNvSpPr>
          <p:nvPr/>
        </p:nvSpPr>
        <p:spPr bwMode="auto">
          <a:xfrm>
            <a:off x="133017" y="4132323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19"/>
          <p:cNvSpPr>
            <a:spLocks noChangeAspect="1" noEditPoints="1"/>
          </p:cNvSpPr>
          <p:nvPr/>
        </p:nvSpPr>
        <p:spPr bwMode="auto">
          <a:xfrm>
            <a:off x="173665" y="2854168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-32823" y="4492443"/>
            <a:ext cx="809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APPROVE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22477" y="3241047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DISAPPROVE</a:t>
            </a:r>
          </a:p>
        </p:txBody>
      </p:sp>
      <p:sp>
        <p:nvSpPr>
          <p:cNvPr id="68" name="Title 1"/>
          <p:cNvSpPr>
            <a:spLocks noGrp="1"/>
          </p:cNvSpPr>
          <p:nvPr/>
        </p:nvSpPr>
        <p:spPr>
          <a:xfrm>
            <a:off x="133017" y="6427379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Do you approve or disapprove of the way in which the Government is handling the Brexit negotiations? (n=2,000 per month online)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8A228D-D15A-F44F-8820-B8F2BD1002AC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82" name="TextBox 81"/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74" name="Freeform 73"/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77" name="Freeform 16"/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80" name="Freeform 16"/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84" name="Freeform 83"/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87" name="Freeform 86"/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E09BB3-B526-B247-8816-A4B5D4E73D60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A96E43-D86A-8146-BBF1-59B06D321748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ED5D6C-B25F-2A49-9580-D98B2398F0C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28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129697"/>
              </p:ext>
            </p:extLst>
          </p:nvPr>
        </p:nvGraphicFramePr>
        <p:xfrm>
          <a:off x="385434" y="74580"/>
          <a:ext cx="8640514" cy="592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740" y="3863603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40409" y="3028012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48" y="4305142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07504" y="3435263"/>
            <a:ext cx="476359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107504" y="2535834"/>
            <a:ext cx="497141" cy="501087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I think the Prime Minister will get the right deal for Britain in the Brexit negotiations (n=2,000 per month online)</a:t>
            </a:r>
          </a:p>
        </p:txBody>
      </p:sp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Confident PM will get the right deal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7A03A5-0B25-ED4D-930F-AE7C9A2F6797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3C1967-5B59-D949-99AB-DD6264F6C6DA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979A069-301A-534C-BA52-FE36DE3DAE67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22D23FC-038E-C54B-9FAC-E87DD2433828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FD8846-D0A9-D040-93C2-0967DF1F34F6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08AC611-611A-214D-9603-AAB613938CE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7028710-78E3-0949-A098-9B4D93C3A0FB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F8212D-F937-B546-B4D9-0B9DEFFDA580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FAD051E2-7ED1-5344-8869-BA18667CA6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46D08AC-2A1E-A544-91FB-80C833253BCC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33BD27-87B3-7249-9470-069DA0494994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744DAA77-FD64-B84F-A877-934FF90927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159ADA-6E45-EB4E-BC3B-49B2779B2931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405B1B-8942-6244-8018-04833A3C9717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344E341-B373-3742-8C24-86262FEEED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43ED5B-0528-3F48-A183-341C6ADC3AF0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AB1EA6-FEF0-C74E-952F-FF2111459C3E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6657EF1-A376-044E-AF3B-04341A116F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5449BAE-79AC-3543-8043-074CAECC2916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E0945C9-76AC-4946-AFB4-CA4A3C2B25B5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8CDC1FE-42C0-8643-B718-3374FBEF148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8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55974"/>
              </p:ext>
            </p:extLst>
          </p:nvPr>
        </p:nvGraphicFramePr>
        <p:xfrm>
          <a:off x="3006039" y="2389451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We will be economically better off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29900" y="3240057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12267" y="4159773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835" y="4554996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75892" y="2860995"/>
            <a:ext cx="376076" cy="379062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87754" y="3717032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be economically better off post Brexit (n=2,000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937825"/>
              </p:ext>
            </p:extLst>
          </p:nvPr>
        </p:nvGraphicFramePr>
        <p:xfrm>
          <a:off x="383568" y="958897"/>
          <a:ext cx="8640514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6BC9D-A953-F643-A441-64F06EC5B2E7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1DB281-A65F-F742-B1C8-66F246FF40F4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6A6651-0A1E-3541-8508-A338D701ECE0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A55C6DD-8FC8-D948-B842-D9CEE7E05A8B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06DBFE-A306-DC41-ACCF-A42CC25DDB1D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93C2471-B66C-5F45-B574-A0E57AF6D0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CCB88F-5F43-E94E-AE3D-DC4A7F71FACA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E36F621-B49B-2643-B9AB-EC6578B389E8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28A0CB8-28C6-CC42-B82F-D6FB61F7C5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C1DD477-54BD-5A43-BFDB-68DBB09493A4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096C39-1ECA-E84A-A292-03CF6B1B2E15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E22B43E8-8464-F24B-8286-B7F7855072C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313E1F-0187-5A4B-B8C4-73F45DE8CD67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439C20-C14E-094A-B9EF-CC7101754A48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D505241-1299-F44D-9D26-D12210AFD72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68D5B37-8CC9-5E43-AAD4-B3AEA7E1F8B5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B9AEA8-6531-DE46-9F85-3F79A8A3B710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DD61B80-7E10-644D-B3BC-48DD0809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C5FB08-D2F7-9E4A-B9EF-3A168917374F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C4FFF2-6BEE-FD42-97C8-22E56E4B5690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3D91A1D-DE7E-324A-8260-C371F6E384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295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699631"/>
              </p:ext>
            </p:extLst>
          </p:nvPr>
        </p:nvGraphicFramePr>
        <p:xfrm>
          <a:off x="520938" y="1082999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We will have more control over immigration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893" y="3286145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43256" y="4310094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701" y="4702362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87005" y="2859199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218802" y="3894006"/>
            <a:ext cx="396859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have more control over immigration post Brexit (n=2,000 per month online)</a:t>
            </a:r>
          </a:p>
        </p:txBody>
      </p:sp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895096"/>
              </p:ext>
            </p:extLst>
          </p:nvPr>
        </p:nvGraphicFramePr>
        <p:xfrm>
          <a:off x="395288" y="1843380"/>
          <a:ext cx="8640762" cy="431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61C58165-43AD-3F42-BD69-9E33004E17F0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3B0A5D-A649-444B-B204-4CCF6F2DEC60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9917089-3D5D-F246-ACBB-32A78D436236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B239B9-F527-AC4C-A330-BEE56B3F140F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3A469DF-C90E-2743-A29F-E49B150C3614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3385560-3135-C642-AFB4-F256760384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0C97E5-9F12-334B-8C6C-E87E2964F8BD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AC5BED-8E22-614A-ADF6-19831A2650A3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F86DEF6E-B9CE-CC4E-9B2A-30E90DCF1C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956273-EF6F-064A-B811-E7267A495A93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FD234-0B38-8141-85DE-AF09DB341710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C764660-EB8F-154B-A0DA-0E74252531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A8D75E-A0E5-8A47-9FF6-3F80C7B2CCA5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4AC7B5-F7C9-BF49-BA2E-37FAA47504F4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F15C438-2EE5-0E4C-B300-40B87DCBF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304F95-1207-4D4E-924C-52DBF6E336F7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8FF2C4-51EB-C848-88DD-D08A52150AE7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0650F39-083E-D94B-BD2D-638738AB86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5E3383A-04B7-8944-BFC4-1A4ECBA7A624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0A6543-FFEC-BD43-A3CD-DD6F3FB59BB1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C54D449-F489-214C-AECA-92A5EBCB114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58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0938" y="1082999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993" y="204465"/>
            <a:ext cx="8929157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Controlling Immigration more important than Access to Free Trade?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880" y="4202624"/>
            <a:ext cx="620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212268" y="2993434"/>
            <a:ext cx="112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105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901" y="4703388"/>
            <a:ext cx="6110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48" name="Freeform 17"/>
          <p:cNvSpPr>
            <a:spLocks noChangeAspect="1" noEditPoints="1"/>
          </p:cNvSpPr>
          <p:nvPr/>
        </p:nvSpPr>
        <p:spPr bwMode="auto">
          <a:xfrm>
            <a:off x="139670" y="3779103"/>
            <a:ext cx="396858" cy="400008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9"/>
          <p:cNvSpPr>
            <a:spLocks noChangeAspect="1" noEditPoints="1"/>
          </p:cNvSpPr>
          <p:nvPr/>
        </p:nvSpPr>
        <p:spPr bwMode="auto">
          <a:xfrm>
            <a:off x="112482" y="2592743"/>
            <a:ext cx="407951" cy="40000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341849"/>
            <a:ext cx="7848872" cy="5161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Having greater control over immigration is more important than having access to free trade with the EU/Having access to free trade with the EU is more important than having greater control over immigration. (ROTATED STATEMENT 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43262"/>
              </p:ext>
            </p:extLst>
          </p:nvPr>
        </p:nvGraphicFramePr>
        <p:xfrm>
          <a:off x="395288" y="1130026"/>
          <a:ext cx="8640762" cy="489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C09042E1-E288-1A4F-A3C9-EA26CE240F15}"/>
              </a:ext>
            </a:extLst>
          </p:cNvPr>
          <p:cNvGrpSpPr/>
          <p:nvPr/>
        </p:nvGrpSpPr>
        <p:grpSpPr>
          <a:xfrm>
            <a:off x="10965" y="1128662"/>
            <a:ext cx="9025766" cy="1334369"/>
            <a:chOff x="10965" y="1128662"/>
            <a:chExt cx="9025766" cy="13343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78BFE8-4177-1F48-A32C-A3A7EA2B0A92}"/>
                </a:ext>
              </a:extLst>
            </p:cNvPr>
            <p:cNvSpPr txBox="1"/>
            <p:nvPr/>
          </p:nvSpPr>
          <p:spPr>
            <a:xfrm>
              <a:off x="10965" y="1335680"/>
              <a:ext cx="67451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KEY DATES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5C55DE-2F61-554E-9AC0-540160C31924}"/>
                </a:ext>
              </a:extLst>
            </p:cNvPr>
            <p:cNvCxnSpPr/>
            <p:nvPr/>
          </p:nvCxnSpPr>
          <p:spPr bwMode="auto">
            <a:xfrm>
              <a:off x="625613" y="1443575"/>
              <a:ext cx="8411118" cy="15043"/>
            </a:xfrm>
            <a:prstGeom prst="straightConnector1">
              <a:avLst/>
            </a:prstGeom>
            <a:solidFill>
              <a:schemeClr val="bg2"/>
            </a:solidFill>
            <a:ln w="158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6D6729-1902-8A47-865D-6328DC608EE1}"/>
                </a:ext>
              </a:extLst>
            </p:cNvPr>
            <p:cNvSpPr txBox="1"/>
            <p:nvPr/>
          </p:nvSpPr>
          <p:spPr>
            <a:xfrm>
              <a:off x="1306546" y="1755145"/>
              <a:ext cx="1237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Parliament introduces notification of Withdrawal Bill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39F7B98-577E-8D44-8521-E28BD9E970AF}"/>
                </a:ext>
              </a:extLst>
            </p:cNvPr>
            <p:cNvSpPr txBox="1"/>
            <p:nvPr/>
          </p:nvSpPr>
          <p:spPr>
            <a:xfrm>
              <a:off x="1729549" y="1312213"/>
              <a:ext cx="4695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31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st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JAN</a:t>
              </a: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FD2C6BD-26D1-874B-9FEC-88CBFA6095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10031" y="1134228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CC120C-458D-524B-959C-2F5350765FD2}"/>
                </a:ext>
              </a:extLst>
            </p:cNvPr>
            <p:cNvSpPr txBox="1"/>
            <p:nvPr/>
          </p:nvSpPr>
          <p:spPr>
            <a:xfrm>
              <a:off x="2531934" y="1880445"/>
              <a:ext cx="8192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Article 50 Triggered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B80166-EEA6-6743-9852-CCB9954F99D0}"/>
                </a:ext>
              </a:extLst>
            </p:cNvPr>
            <p:cNvSpPr txBox="1"/>
            <p:nvPr/>
          </p:nvSpPr>
          <p:spPr>
            <a:xfrm>
              <a:off x="2697410" y="1319637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MAR</a:t>
              </a: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651C641B-6E76-E24B-B089-A468FBDDF1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72598" y="1131342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3479A3-7C24-1047-9CCF-0B066D30B720}"/>
                </a:ext>
              </a:extLst>
            </p:cNvPr>
            <p:cNvSpPr txBox="1"/>
            <p:nvPr/>
          </p:nvSpPr>
          <p:spPr>
            <a:xfrm>
              <a:off x="3852886" y="1333115"/>
              <a:ext cx="482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CF22014-0F1A-9046-BCF1-4B3EDB484B23}"/>
                </a:ext>
              </a:extLst>
            </p:cNvPr>
            <p:cNvSpPr txBox="1"/>
            <p:nvPr/>
          </p:nvSpPr>
          <p:spPr>
            <a:xfrm>
              <a:off x="3612182" y="1751588"/>
              <a:ext cx="8719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May</a:t>
              </a:r>
              <a:br>
                <a:rPr lang="en-GB" sz="1000" dirty="0">
                  <a:latin typeface="Corbel" charset="0"/>
                  <a:ea typeface="Corbel" charset="0"/>
                  <a:cs typeface="Corbel" charset="0"/>
                </a:rPr>
              </a:br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loses overall majority</a:t>
              </a: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995A8C3F-AFE9-5747-8A5D-4F468538706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65303" y="1135868"/>
              <a:ext cx="494317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1561DC-F99E-E94A-B9F9-54D964178E5C}"/>
                </a:ext>
              </a:extLst>
            </p:cNvPr>
            <p:cNvSpPr txBox="1"/>
            <p:nvPr/>
          </p:nvSpPr>
          <p:spPr>
            <a:xfrm>
              <a:off x="4254939" y="1745271"/>
              <a:ext cx="10080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Brexit negotiations officially begin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20A10B-19FA-5C47-B1EC-4C18C66289BF}"/>
                </a:ext>
              </a:extLst>
            </p:cNvPr>
            <p:cNvSpPr txBox="1"/>
            <p:nvPr/>
          </p:nvSpPr>
          <p:spPr>
            <a:xfrm>
              <a:off x="4510737" y="1316958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19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JUN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232FAA8-756A-C84C-8B4C-387A454C52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90586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B184CD-5F97-0544-BBB7-CE6C498B14CA}"/>
                </a:ext>
              </a:extLst>
            </p:cNvPr>
            <p:cNvSpPr txBox="1"/>
            <p:nvPr/>
          </p:nvSpPr>
          <p:spPr>
            <a:xfrm>
              <a:off x="6112553" y="1721317"/>
              <a:ext cx="8642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£50bn Divorce announced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F141807-9297-434C-8112-260A5C5A8652}"/>
                </a:ext>
              </a:extLst>
            </p:cNvPr>
            <p:cNvSpPr txBox="1"/>
            <p:nvPr/>
          </p:nvSpPr>
          <p:spPr>
            <a:xfrm>
              <a:off x="6347509" y="1337861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29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 NOV</a:t>
              </a: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0575C-E6CB-CB4B-A893-3AB945FC35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24663" y="1133719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E9BDE79-B6BE-3143-908F-7A0D6979A819}"/>
                </a:ext>
              </a:extLst>
            </p:cNvPr>
            <p:cNvSpPr txBox="1"/>
            <p:nvPr/>
          </p:nvSpPr>
          <p:spPr>
            <a:xfrm>
              <a:off x="6808730" y="1730159"/>
              <a:ext cx="8642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Corbel" charset="0"/>
                  <a:ea typeface="Corbel" charset="0"/>
                  <a:cs typeface="Corbel" charset="0"/>
                </a:rPr>
                <a:t>UK-EU interim deal announced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C2D84B-810F-5C49-8BE2-C0A11FF53716}"/>
                </a:ext>
              </a:extLst>
            </p:cNvPr>
            <p:cNvSpPr txBox="1"/>
            <p:nvPr/>
          </p:nvSpPr>
          <p:spPr>
            <a:xfrm>
              <a:off x="7029501" y="1333115"/>
              <a:ext cx="4429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8</a:t>
              </a:r>
              <a:r>
                <a:rPr lang="en-GB" sz="900" b="1" baseline="30000" dirty="0">
                  <a:latin typeface="Corbel" charset="0"/>
                  <a:ea typeface="Corbel" charset="0"/>
                  <a:cs typeface="Corbel" charset="0"/>
                </a:rPr>
                <a:t>th</a:t>
              </a:r>
              <a:r>
                <a:rPr lang="en-GB" sz="900" b="1" dirty="0">
                  <a:latin typeface="Corbel" charset="0"/>
                  <a:ea typeface="Corbel" charset="0"/>
                  <a:cs typeface="Corbel" charset="0"/>
                </a:rPr>
                <a:t> DEC</a:t>
              </a: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14DAE53-6FE3-1C48-BD5D-25D0580A59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8853" y="1128662"/>
              <a:ext cx="494316" cy="566579"/>
            </a:xfrm>
            <a:custGeom>
              <a:avLst/>
              <a:gdLst/>
              <a:ahLst/>
              <a:cxnLst>
                <a:cxn ang="0">
                  <a:pos x="282" y="34"/>
                </a:cxn>
                <a:cxn ang="0">
                  <a:pos x="263" y="34"/>
                </a:cxn>
                <a:cxn ang="0">
                  <a:pos x="263" y="58"/>
                </a:cxn>
                <a:cxn ang="0">
                  <a:pos x="234" y="86"/>
                </a:cxn>
                <a:cxn ang="0">
                  <a:pos x="234" y="86"/>
                </a:cxn>
                <a:cxn ang="0">
                  <a:pos x="206" y="58"/>
                </a:cxn>
                <a:cxn ang="0">
                  <a:pos x="206" y="34"/>
                </a:cxn>
                <a:cxn ang="0">
                  <a:pos x="110" y="34"/>
                </a:cxn>
                <a:cxn ang="0">
                  <a:pos x="110" y="58"/>
                </a:cxn>
                <a:cxn ang="0">
                  <a:pos x="81" y="86"/>
                </a:cxn>
                <a:cxn ang="0">
                  <a:pos x="81" y="86"/>
                </a:cxn>
                <a:cxn ang="0">
                  <a:pos x="52" y="58"/>
                </a:cxn>
                <a:cxn ang="0">
                  <a:pos x="52" y="34"/>
                </a:cxn>
                <a:cxn ang="0">
                  <a:pos x="33" y="34"/>
                </a:cxn>
                <a:cxn ang="0">
                  <a:pos x="0" y="67"/>
                </a:cxn>
                <a:cxn ang="0">
                  <a:pos x="0" y="260"/>
                </a:cxn>
                <a:cxn ang="0">
                  <a:pos x="33" y="293"/>
                </a:cxn>
                <a:cxn ang="0">
                  <a:pos x="282" y="293"/>
                </a:cxn>
                <a:cxn ang="0">
                  <a:pos x="315" y="260"/>
                </a:cxn>
                <a:cxn ang="0">
                  <a:pos x="315" y="67"/>
                </a:cxn>
                <a:cxn ang="0">
                  <a:pos x="282" y="34"/>
                </a:cxn>
                <a:cxn ang="0">
                  <a:pos x="298" y="260"/>
                </a:cxn>
                <a:cxn ang="0">
                  <a:pos x="282" y="275"/>
                </a:cxn>
                <a:cxn ang="0">
                  <a:pos x="33" y="275"/>
                </a:cxn>
                <a:cxn ang="0">
                  <a:pos x="18" y="260"/>
                </a:cxn>
                <a:cxn ang="0">
                  <a:pos x="18" y="116"/>
                </a:cxn>
                <a:cxn ang="0">
                  <a:pos x="298" y="116"/>
                </a:cxn>
                <a:cxn ang="0">
                  <a:pos x="298" y="260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98" y="58"/>
                </a:cxn>
                <a:cxn ang="0">
                  <a:pos x="98" y="16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65" y="16"/>
                </a:cxn>
                <a:cxn ang="0">
                  <a:pos x="65" y="58"/>
                </a:cxn>
                <a:cxn ang="0">
                  <a:pos x="81" y="74"/>
                </a:cxn>
                <a:cxn ang="0">
                  <a:pos x="234" y="74"/>
                </a:cxn>
                <a:cxn ang="0">
                  <a:pos x="234" y="74"/>
                </a:cxn>
                <a:cxn ang="0">
                  <a:pos x="251" y="58"/>
                </a:cxn>
                <a:cxn ang="0">
                  <a:pos x="251" y="16"/>
                </a:cxn>
                <a:cxn ang="0">
                  <a:pos x="234" y="0"/>
                </a:cxn>
                <a:cxn ang="0">
                  <a:pos x="234" y="0"/>
                </a:cxn>
                <a:cxn ang="0">
                  <a:pos x="218" y="16"/>
                </a:cxn>
                <a:cxn ang="0">
                  <a:pos x="218" y="58"/>
                </a:cxn>
                <a:cxn ang="0">
                  <a:pos x="234" y="74"/>
                </a:cxn>
              </a:cxnLst>
              <a:rect l="0" t="0" r="r" b="b"/>
              <a:pathLst>
                <a:path w="315" h="293">
                  <a:moveTo>
                    <a:pt x="282" y="34"/>
                  </a:moveTo>
                  <a:cubicBezTo>
                    <a:pt x="263" y="34"/>
                    <a:pt x="263" y="34"/>
                    <a:pt x="263" y="3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73"/>
                    <a:pt x="250" y="86"/>
                    <a:pt x="234" y="86"/>
                  </a:cubicBezTo>
                  <a:cubicBezTo>
                    <a:pt x="234" y="86"/>
                    <a:pt x="234" y="86"/>
                    <a:pt x="234" y="86"/>
                  </a:cubicBezTo>
                  <a:cubicBezTo>
                    <a:pt x="219" y="86"/>
                    <a:pt x="206" y="73"/>
                    <a:pt x="206" y="58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3"/>
                    <a:pt x="97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65" y="86"/>
                    <a:pt x="52" y="73"/>
                    <a:pt x="52" y="5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15" y="34"/>
                    <a:pt x="0" y="49"/>
                    <a:pt x="0" y="6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8"/>
                    <a:pt x="15" y="293"/>
                    <a:pt x="33" y="293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300" y="293"/>
                    <a:pt x="315" y="278"/>
                    <a:pt x="315" y="260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49"/>
                    <a:pt x="300" y="34"/>
                    <a:pt x="282" y="34"/>
                  </a:cubicBezTo>
                  <a:close/>
                  <a:moveTo>
                    <a:pt x="298" y="260"/>
                  </a:moveTo>
                  <a:cubicBezTo>
                    <a:pt x="298" y="268"/>
                    <a:pt x="291" y="275"/>
                    <a:pt x="282" y="275"/>
                  </a:cubicBezTo>
                  <a:cubicBezTo>
                    <a:pt x="33" y="275"/>
                    <a:pt x="33" y="275"/>
                    <a:pt x="33" y="275"/>
                  </a:cubicBezTo>
                  <a:cubicBezTo>
                    <a:pt x="25" y="275"/>
                    <a:pt x="18" y="268"/>
                    <a:pt x="18" y="260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298" y="116"/>
                    <a:pt x="298" y="116"/>
                    <a:pt x="298" y="116"/>
                  </a:cubicBezTo>
                  <a:lnTo>
                    <a:pt x="298" y="260"/>
                  </a:lnTo>
                  <a:close/>
                  <a:moveTo>
                    <a:pt x="81" y="74"/>
                  </a:moveTo>
                  <a:cubicBezTo>
                    <a:pt x="81" y="74"/>
                    <a:pt x="81" y="74"/>
                    <a:pt x="81" y="74"/>
                  </a:cubicBezTo>
                  <a:cubicBezTo>
                    <a:pt x="90" y="74"/>
                    <a:pt x="98" y="67"/>
                    <a:pt x="98" y="5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7"/>
                    <a:pt x="90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2" y="0"/>
                    <a:pt x="65" y="7"/>
                    <a:pt x="65" y="1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67"/>
                    <a:pt x="72" y="74"/>
                    <a:pt x="81" y="74"/>
                  </a:cubicBezTo>
                  <a:close/>
                  <a:moveTo>
                    <a:pt x="234" y="74"/>
                  </a:moveTo>
                  <a:cubicBezTo>
                    <a:pt x="234" y="74"/>
                    <a:pt x="234" y="74"/>
                    <a:pt x="234" y="74"/>
                  </a:cubicBezTo>
                  <a:cubicBezTo>
                    <a:pt x="244" y="74"/>
                    <a:pt x="251" y="67"/>
                    <a:pt x="251" y="58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7"/>
                    <a:pt x="24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25" y="0"/>
                    <a:pt x="218" y="7"/>
                    <a:pt x="218" y="16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218" y="67"/>
                    <a:pt x="225" y="74"/>
                    <a:pt x="234" y="74"/>
                  </a:cubicBezTo>
                  <a:close/>
                </a:path>
              </a:pathLst>
            </a:custGeom>
            <a:solidFill>
              <a:srgbClr val="B1DB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62447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ark Research Palette">
      <a:dk1>
        <a:srgbClr val="000000"/>
      </a:dk1>
      <a:lt1>
        <a:srgbClr val="FFFFFF"/>
      </a:lt1>
      <a:dk2>
        <a:srgbClr val="262626"/>
      </a:dk2>
      <a:lt2>
        <a:srgbClr val="808080"/>
      </a:lt2>
      <a:accent1>
        <a:srgbClr val="EA0000"/>
      </a:accent1>
      <a:accent2>
        <a:srgbClr val="4C6600"/>
      </a:accent2>
      <a:accent3>
        <a:srgbClr val="99CC00"/>
      </a:accent3>
      <a:accent4>
        <a:srgbClr val="000000"/>
      </a:accent4>
      <a:accent5>
        <a:srgbClr val="212167"/>
      </a:accent5>
      <a:accent6>
        <a:srgbClr val="9C9CDE"/>
      </a:accent6>
      <a:hlink>
        <a:srgbClr val="FFC000"/>
      </a:hlink>
      <a:folHlink>
        <a:srgbClr val="FF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solidFill>
          <a:schemeClr val="bg2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3AAAA"/>
        </a:accent5>
        <a:accent6>
          <a:srgbClr val="2D2D8A"/>
        </a:accent6>
        <a:hlink>
          <a:srgbClr val="D6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ia Outreach 2015 12 02" id="{3215FF9C-D1AD-0348-8214-C1CB6A54AF4D}" vid="{96FBB71A-F9C7-2740-9297-D7AB670AA2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ark Research Palette">
    <a:dk1>
      <a:srgbClr val="000000"/>
    </a:dk1>
    <a:lt1>
      <a:srgbClr val="FFFFFF"/>
    </a:lt1>
    <a:dk2>
      <a:srgbClr val="262626"/>
    </a:dk2>
    <a:lt2>
      <a:srgbClr val="808080"/>
    </a:lt2>
    <a:accent1>
      <a:srgbClr val="EA0000"/>
    </a:accent1>
    <a:accent2>
      <a:srgbClr val="4C6600"/>
    </a:accent2>
    <a:accent3>
      <a:srgbClr val="99CC00"/>
    </a:accent3>
    <a:accent4>
      <a:srgbClr val="000000"/>
    </a:accent4>
    <a:accent5>
      <a:srgbClr val="212167"/>
    </a:accent5>
    <a:accent6>
      <a:srgbClr val="9C9CDE"/>
    </a:accent6>
    <a:hlink>
      <a:srgbClr val="FFC000"/>
    </a:hlink>
    <a:folHlink>
      <a:srgbClr val="FF6600"/>
    </a:folHlink>
  </a:clrScheme>
  <a:fontScheme name="Default Design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 Template</Template>
  <TotalTime>3312</TotalTime>
  <Words>569</Words>
  <Application>Microsoft Macintosh PowerPoint</Application>
  <PresentationFormat>On-screen Show (4:3)</PresentationFormat>
  <Paragraphs>214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Corbel</vt:lpstr>
      <vt:lpstr>Corbel Regular</vt:lpstr>
      <vt:lpstr>Default Design</vt:lpstr>
      <vt:lpstr>PowerPoint Presentation</vt:lpstr>
      <vt:lpstr>Methodology </vt:lpstr>
      <vt:lpstr>Approval of BREXIT Negotiations</vt:lpstr>
      <vt:lpstr>Confident PM will get the right deal</vt:lpstr>
      <vt:lpstr>We will be economically better off</vt:lpstr>
      <vt:lpstr>We will have more control over immigration</vt:lpstr>
      <vt:lpstr>Controlling Immigration more important than Access to Free Trade?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Carden</dc:creator>
  <cp:lastModifiedBy>Erica Harrison</cp:lastModifiedBy>
  <cp:revision>113</cp:revision>
  <cp:lastPrinted>2018-01-08T11:58:33Z</cp:lastPrinted>
  <dcterms:created xsi:type="dcterms:W3CDTF">2016-06-13T10:14:38Z</dcterms:created>
  <dcterms:modified xsi:type="dcterms:W3CDTF">2018-04-10T11:16:41Z</dcterms:modified>
</cp:coreProperties>
</file>